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4"/>
    <p:sldMasterId id="2147485297" r:id="rId5"/>
    <p:sldMasterId id="2147485429" r:id="rId6"/>
    <p:sldMasterId id="2147489653" r:id="rId7"/>
  </p:sldMasterIdLst>
  <p:notesMasterIdLst>
    <p:notesMasterId r:id="rId17"/>
  </p:notesMasterIdLst>
  <p:handoutMasterIdLst>
    <p:handoutMasterId r:id="rId18"/>
  </p:handoutMasterIdLst>
  <p:sldIdLst>
    <p:sldId id="420" r:id="rId8"/>
    <p:sldId id="425" r:id="rId9"/>
    <p:sldId id="369" r:id="rId10"/>
    <p:sldId id="422" r:id="rId11"/>
    <p:sldId id="362" r:id="rId12"/>
    <p:sldId id="356" r:id="rId13"/>
    <p:sldId id="423" r:id="rId14"/>
    <p:sldId id="426" r:id="rId15"/>
    <p:sldId id="409" r:id="rId1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B7EC34"/>
    <a:srgbClr val="76CD53"/>
    <a:srgbClr val="8CDB45"/>
    <a:srgbClr val="51F62A"/>
    <a:srgbClr val="E9F6F7"/>
    <a:srgbClr val="FFCC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BFC571-6B5F-4528-B217-A4CBB2754EEC}" v="5" dt="2020-07-15T15:04:51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zdedeanu" userId="5589b2a7-81a3-47a0-9d61-1aa872f43760" providerId="ADAL" clId="{C0BFC571-6B5F-4528-B217-A4CBB2754EEC}"/>
    <pc:docChg chg="custSel addSld modSld">
      <pc:chgData name="Christopher Bezdedeanu" userId="5589b2a7-81a3-47a0-9d61-1aa872f43760" providerId="ADAL" clId="{C0BFC571-6B5F-4528-B217-A4CBB2754EEC}" dt="2020-07-15T15:06:26.077" v="509" actId="255"/>
      <pc:docMkLst>
        <pc:docMk/>
      </pc:docMkLst>
      <pc:sldChg chg="delSp mod delAnim">
        <pc:chgData name="Christopher Bezdedeanu" userId="5589b2a7-81a3-47a0-9d61-1aa872f43760" providerId="ADAL" clId="{C0BFC571-6B5F-4528-B217-A4CBB2754EEC}" dt="2020-07-15T14:52:23.464" v="75" actId="478"/>
        <pc:sldMkLst>
          <pc:docMk/>
          <pc:sldMk cId="0" sldId="356"/>
        </pc:sldMkLst>
        <pc:picChg chg="del">
          <ac:chgData name="Christopher Bezdedeanu" userId="5589b2a7-81a3-47a0-9d61-1aa872f43760" providerId="ADAL" clId="{C0BFC571-6B5F-4528-B217-A4CBB2754EEC}" dt="2020-07-15T14:52:23.464" v="75" actId="478"/>
          <ac:picMkLst>
            <pc:docMk/>
            <pc:sldMk cId="0" sldId="356"/>
            <ac:picMk id="3" creationId="{00000000-0000-0000-0000-000000000000}"/>
          </ac:picMkLst>
        </pc:picChg>
      </pc:sldChg>
      <pc:sldChg chg="delSp mod delAnim">
        <pc:chgData name="Christopher Bezdedeanu" userId="5589b2a7-81a3-47a0-9d61-1aa872f43760" providerId="ADAL" clId="{C0BFC571-6B5F-4528-B217-A4CBB2754EEC}" dt="2020-07-15T14:52:12.836" v="74" actId="478"/>
        <pc:sldMkLst>
          <pc:docMk/>
          <pc:sldMk cId="0" sldId="362"/>
        </pc:sldMkLst>
        <pc:picChg chg="del">
          <ac:chgData name="Christopher Bezdedeanu" userId="5589b2a7-81a3-47a0-9d61-1aa872f43760" providerId="ADAL" clId="{C0BFC571-6B5F-4528-B217-A4CBB2754EEC}" dt="2020-07-15T14:52:12.836" v="74" actId="478"/>
          <ac:picMkLst>
            <pc:docMk/>
            <pc:sldMk cId="0" sldId="362"/>
            <ac:picMk id="2" creationId="{00000000-0000-0000-0000-000000000000}"/>
          </ac:picMkLst>
        </pc:picChg>
      </pc:sldChg>
      <pc:sldChg chg="delSp modSp mod delAnim">
        <pc:chgData name="Christopher Bezdedeanu" userId="5589b2a7-81a3-47a0-9d61-1aa872f43760" providerId="ADAL" clId="{C0BFC571-6B5F-4528-B217-A4CBB2754EEC}" dt="2020-07-15T14:51:56.942" v="72" actId="20577"/>
        <pc:sldMkLst>
          <pc:docMk/>
          <pc:sldMk cId="0" sldId="369"/>
        </pc:sldMkLst>
        <pc:spChg chg="mod">
          <ac:chgData name="Christopher Bezdedeanu" userId="5589b2a7-81a3-47a0-9d61-1aa872f43760" providerId="ADAL" clId="{C0BFC571-6B5F-4528-B217-A4CBB2754EEC}" dt="2020-07-15T14:51:56.942" v="72" actId="20577"/>
          <ac:spMkLst>
            <pc:docMk/>
            <pc:sldMk cId="0" sldId="369"/>
            <ac:spMk id="104451" creationId="{00000000-0000-0000-0000-000000000000}"/>
          </ac:spMkLst>
        </pc:spChg>
        <pc:picChg chg="del">
          <ac:chgData name="Christopher Bezdedeanu" userId="5589b2a7-81a3-47a0-9d61-1aa872f43760" providerId="ADAL" clId="{C0BFC571-6B5F-4528-B217-A4CBB2754EEC}" dt="2020-07-15T14:50:28.466" v="1" actId="478"/>
          <ac:picMkLst>
            <pc:docMk/>
            <pc:sldMk cId="0" sldId="369"/>
            <ac:picMk id="2" creationId="{00000000-0000-0000-0000-000000000000}"/>
          </ac:picMkLst>
        </pc:picChg>
      </pc:sldChg>
      <pc:sldChg chg="delSp modSp mod delAnim">
        <pc:chgData name="Christopher Bezdedeanu" userId="5589b2a7-81a3-47a0-9d61-1aa872f43760" providerId="ADAL" clId="{C0BFC571-6B5F-4528-B217-A4CBB2754EEC}" dt="2020-07-15T15:06:26.077" v="509" actId="255"/>
        <pc:sldMkLst>
          <pc:docMk/>
          <pc:sldMk cId="2124331705" sldId="409"/>
        </pc:sldMkLst>
        <pc:spChg chg="mod">
          <ac:chgData name="Christopher Bezdedeanu" userId="5589b2a7-81a3-47a0-9d61-1aa872f43760" providerId="ADAL" clId="{C0BFC571-6B5F-4528-B217-A4CBB2754EEC}" dt="2020-07-15T15:06:26.077" v="509" actId="255"/>
          <ac:spMkLst>
            <pc:docMk/>
            <pc:sldMk cId="2124331705" sldId="409"/>
            <ac:spMk id="110596" creationId="{00000000-0000-0000-0000-000000000000}"/>
          </ac:spMkLst>
        </pc:spChg>
        <pc:picChg chg="del">
          <ac:chgData name="Christopher Bezdedeanu" userId="5589b2a7-81a3-47a0-9d61-1aa872f43760" providerId="ADAL" clId="{C0BFC571-6B5F-4528-B217-A4CBB2754EEC}" dt="2020-07-15T15:04:52.126" v="502" actId="478"/>
          <ac:picMkLst>
            <pc:docMk/>
            <pc:sldMk cId="2124331705" sldId="409"/>
            <ac:picMk id="2" creationId="{00000000-0000-0000-0000-000000000000}"/>
          </ac:picMkLst>
        </pc:picChg>
      </pc:sldChg>
      <pc:sldChg chg="delSp modSp mod delAnim">
        <pc:chgData name="Christopher Bezdedeanu" userId="5589b2a7-81a3-47a0-9d61-1aa872f43760" providerId="ADAL" clId="{C0BFC571-6B5F-4528-B217-A4CBB2754EEC}" dt="2020-07-15T14:54:48.800" v="111" actId="27636"/>
        <pc:sldMkLst>
          <pc:docMk/>
          <pc:sldMk cId="1018807200" sldId="420"/>
        </pc:sldMkLst>
        <pc:spChg chg="mod">
          <ac:chgData name="Christopher Bezdedeanu" userId="5589b2a7-81a3-47a0-9d61-1aa872f43760" providerId="ADAL" clId="{C0BFC571-6B5F-4528-B217-A4CBB2754EEC}" dt="2020-07-15T14:54:48.800" v="111" actId="27636"/>
          <ac:spMkLst>
            <pc:docMk/>
            <pc:sldMk cId="1018807200" sldId="420"/>
            <ac:spMk id="2" creationId="{00000000-0000-0000-0000-000000000000}"/>
          </ac:spMkLst>
        </pc:spChg>
        <pc:picChg chg="del">
          <ac:chgData name="Christopher Bezdedeanu" userId="5589b2a7-81a3-47a0-9d61-1aa872f43760" providerId="ADAL" clId="{C0BFC571-6B5F-4528-B217-A4CBB2754EEC}" dt="2020-07-15T14:49:28.532" v="0" actId="478"/>
          <ac:picMkLst>
            <pc:docMk/>
            <pc:sldMk cId="1018807200" sldId="420"/>
            <ac:picMk id="3" creationId="{00000000-0000-0000-0000-000000000000}"/>
          </ac:picMkLst>
        </pc:picChg>
      </pc:sldChg>
      <pc:sldChg chg="delSp mod delAnim">
        <pc:chgData name="Christopher Bezdedeanu" userId="5589b2a7-81a3-47a0-9d61-1aa872f43760" providerId="ADAL" clId="{C0BFC571-6B5F-4528-B217-A4CBB2754EEC}" dt="2020-07-15T14:52:06.815" v="73" actId="478"/>
        <pc:sldMkLst>
          <pc:docMk/>
          <pc:sldMk cId="1914472199" sldId="422"/>
        </pc:sldMkLst>
        <pc:picChg chg="del">
          <ac:chgData name="Christopher Bezdedeanu" userId="5589b2a7-81a3-47a0-9d61-1aa872f43760" providerId="ADAL" clId="{C0BFC571-6B5F-4528-B217-A4CBB2754EEC}" dt="2020-07-15T14:52:06.815" v="73" actId="478"/>
          <ac:picMkLst>
            <pc:docMk/>
            <pc:sldMk cId="1914472199" sldId="422"/>
            <ac:picMk id="4" creationId="{00000000-0000-0000-0000-000000000000}"/>
          </ac:picMkLst>
        </pc:picChg>
      </pc:sldChg>
      <pc:sldChg chg="delSp modSp mod delAnim">
        <pc:chgData name="Christopher Bezdedeanu" userId="5589b2a7-81a3-47a0-9d61-1aa872f43760" providerId="ADAL" clId="{C0BFC571-6B5F-4528-B217-A4CBB2754EEC}" dt="2020-07-15T14:55:41.620" v="128" actId="20577"/>
        <pc:sldMkLst>
          <pc:docMk/>
          <pc:sldMk cId="1992619449" sldId="423"/>
        </pc:sldMkLst>
        <pc:spChg chg="mod">
          <ac:chgData name="Christopher Bezdedeanu" userId="5589b2a7-81a3-47a0-9d61-1aa872f43760" providerId="ADAL" clId="{C0BFC571-6B5F-4528-B217-A4CBB2754EEC}" dt="2020-07-15T14:55:34.406" v="127" actId="27636"/>
          <ac:spMkLst>
            <pc:docMk/>
            <pc:sldMk cId="1992619449" sldId="423"/>
            <ac:spMk id="2" creationId="{00000000-0000-0000-0000-000000000000}"/>
          </ac:spMkLst>
        </pc:spChg>
        <pc:spChg chg="mod">
          <ac:chgData name="Christopher Bezdedeanu" userId="5589b2a7-81a3-47a0-9d61-1aa872f43760" providerId="ADAL" clId="{C0BFC571-6B5F-4528-B217-A4CBB2754EEC}" dt="2020-07-15T14:55:41.620" v="128" actId="20577"/>
          <ac:spMkLst>
            <pc:docMk/>
            <pc:sldMk cId="1992619449" sldId="423"/>
            <ac:spMk id="3" creationId="{00000000-0000-0000-0000-000000000000}"/>
          </ac:spMkLst>
        </pc:spChg>
        <pc:picChg chg="del">
          <ac:chgData name="Christopher Bezdedeanu" userId="5589b2a7-81a3-47a0-9d61-1aa872f43760" providerId="ADAL" clId="{C0BFC571-6B5F-4528-B217-A4CBB2754EEC}" dt="2020-07-15T14:54:18.699" v="105" actId="478"/>
          <ac:picMkLst>
            <pc:docMk/>
            <pc:sldMk cId="1992619449" sldId="423"/>
            <ac:picMk id="4" creationId="{00000000-0000-0000-0000-000000000000}"/>
          </ac:picMkLst>
        </pc:picChg>
      </pc:sldChg>
      <pc:sldChg chg="modSp new mod">
        <pc:chgData name="Christopher Bezdedeanu" userId="5589b2a7-81a3-47a0-9d61-1aa872f43760" providerId="ADAL" clId="{C0BFC571-6B5F-4528-B217-A4CBB2754EEC}" dt="2020-07-15T14:58:06.728" v="501" actId="20577"/>
        <pc:sldMkLst>
          <pc:docMk/>
          <pc:sldMk cId="2758046617" sldId="426"/>
        </pc:sldMkLst>
        <pc:spChg chg="mod">
          <ac:chgData name="Christopher Bezdedeanu" userId="5589b2a7-81a3-47a0-9d61-1aa872f43760" providerId="ADAL" clId="{C0BFC571-6B5F-4528-B217-A4CBB2754EEC}" dt="2020-07-15T14:57:36.375" v="459" actId="20577"/>
          <ac:spMkLst>
            <pc:docMk/>
            <pc:sldMk cId="2758046617" sldId="426"/>
            <ac:spMk id="2" creationId="{80EE1173-076E-4D23-B811-B3DCAA72BD6B}"/>
          </ac:spMkLst>
        </pc:spChg>
        <pc:spChg chg="mod">
          <ac:chgData name="Christopher Bezdedeanu" userId="5589b2a7-81a3-47a0-9d61-1aa872f43760" providerId="ADAL" clId="{C0BFC571-6B5F-4528-B217-A4CBB2754EEC}" dt="2020-07-15T14:58:06.728" v="501" actId="20577"/>
          <ac:spMkLst>
            <pc:docMk/>
            <pc:sldMk cId="2758046617" sldId="426"/>
            <ac:spMk id="3" creationId="{670ECC0D-A7B8-46E2-BAD2-8E29F227452D}"/>
          </ac:spMkLst>
        </pc:spChg>
      </pc:sldChg>
    </pc:docChg>
  </pc:docChgLst>
  <pc:docChgLst>
    <pc:chgData name="Connor M Muldoon" userId="S::cmmuldoo@syr.edu::30a6c0d9-765c-458d-9a83-3453f13d55d4" providerId="AD" clId="Web-{6B3811F0-178A-8E04-8873-D0C76172DA32}"/>
    <pc:docChg chg="delSld">
      <pc:chgData name="Connor M Muldoon" userId="S::cmmuldoo@syr.edu::30a6c0d9-765c-458d-9a83-3453f13d55d4" providerId="AD" clId="Web-{6B3811F0-178A-8E04-8873-D0C76172DA32}" dt="2020-06-29T23:20:13.253" v="0"/>
      <pc:docMkLst>
        <pc:docMk/>
      </pc:docMkLst>
      <pc:sldChg chg="del">
        <pc:chgData name="Connor M Muldoon" userId="S::cmmuldoo@syr.edu::30a6c0d9-765c-458d-9a83-3453f13d55d4" providerId="AD" clId="Web-{6B3811F0-178A-8E04-8873-D0C76172DA32}" dt="2020-06-29T23:20:13.253" v="0"/>
        <pc:sldMkLst>
          <pc:docMk/>
          <pc:sldMk cId="4075989533" sldId="424"/>
        </pc:sldMkLst>
      </pc:sldChg>
    </pc:docChg>
  </pc:docChgLst>
  <pc:docChgLst>
    <pc:chgData name="Connor M Muldoon" userId="S::cmmuldoo@syr.edu::30a6c0d9-765c-458d-9a83-3453f13d55d4" providerId="AD" clId="Web-{C03D4E85-5962-44B9-8072-98BEC9EA5447}"/>
    <pc:docChg chg="addSld modSld">
      <pc:chgData name="Connor M Muldoon" userId="S::cmmuldoo@syr.edu::30a6c0d9-765c-458d-9a83-3453f13d55d4" providerId="AD" clId="Web-{C03D4E85-5962-44B9-8072-98BEC9EA5447}" dt="2020-06-27T22:25:25.666" v="344" actId="20577"/>
      <pc:docMkLst>
        <pc:docMk/>
      </pc:docMkLst>
      <pc:sldChg chg="modSp">
        <pc:chgData name="Connor M Muldoon" userId="S::cmmuldoo@syr.edu::30a6c0d9-765c-458d-9a83-3453f13d55d4" providerId="AD" clId="Web-{C03D4E85-5962-44B9-8072-98BEC9EA5447}" dt="2020-06-27T22:25:25.666" v="343" actId="20577"/>
        <pc:sldMkLst>
          <pc:docMk/>
          <pc:sldMk cId="2124331705" sldId="409"/>
        </pc:sldMkLst>
        <pc:spChg chg="mod">
          <ac:chgData name="Connor M Muldoon" userId="S::cmmuldoo@syr.edu::30a6c0d9-765c-458d-9a83-3453f13d55d4" providerId="AD" clId="Web-{C03D4E85-5962-44B9-8072-98BEC9EA5447}" dt="2020-06-27T22:25:25.666" v="343" actId="20577"/>
          <ac:spMkLst>
            <pc:docMk/>
            <pc:sldMk cId="2124331705" sldId="409"/>
            <ac:spMk id="110596" creationId="{00000000-0000-0000-0000-000000000000}"/>
          </ac:spMkLst>
        </pc:spChg>
      </pc:sldChg>
      <pc:sldChg chg="modSp new">
        <pc:chgData name="Connor M Muldoon" userId="S::cmmuldoo@syr.edu::30a6c0d9-765c-458d-9a83-3453f13d55d4" providerId="AD" clId="Web-{C03D4E85-5962-44B9-8072-98BEC9EA5447}" dt="2020-06-27T22:24:04.913" v="198" actId="20577"/>
        <pc:sldMkLst>
          <pc:docMk/>
          <pc:sldMk cId="4075989533" sldId="424"/>
        </pc:sldMkLst>
        <pc:spChg chg="mod">
          <ac:chgData name="Connor M Muldoon" userId="S::cmmuldoo@syr.edu::30a6c0d9-765c-458d-9a83-3453f13d55d4" providerId="AD" clId="Web-{C03D4E85-5962-44B9-8072-98BEC9EA5447}" dt="2020-06-27T22:23:31.412" v="23" actId="20577"/>
          <ac:spMkLst>
            <pc:docMk/>
            <pc:sldMk cId="4075989533" sldId="424"/>
            <ac:spMk id="2" creationId="{D63D65F9-68FC-45D1-8945-D83818F638D9}"/>
          </ac:spMkLst>
        </pc:spChg>
        <pc:spChg chg="mod">
          <ac:chgData name="Connor M Muldoon" userId="S::cmmuldoo@syr.edu::30a6c0d9-765c-458d-9a83-3453f13d55d4" providerId="AD" clId="Web-{C03D4E85-5962-44B9-8072-98BEC9EA5447}" dt="2020-06-27T22:24:04.913" v="198" actId="20577"/>
          <ac:spMkLst>
            <pc:docMk/>
            <pc:sldMk cId="4075989533" sldId="424"/>
            <ac:spMk id="3" creationId="{9254E5E4-1E20-43CE-B991-CAECBA6DEF5E}"/>
          </ac:spMkLst>
        </pc:spChg>
      </pc:sldChg>
      <pc:sldChg chg="addSp modSp new">
        <pc:chgData name="Connor M Muldoon" userId="S::cmmuldoo@syr.edu::30a6c0d9-765c-458d-9a83-3453f13d55d4" providerId="AD" clId="Web-{C03D4E85-5962-44B9-8072-98BEC9EA5447}" dt="2020-06-27T22:24:40.665" v="237" actId="20577"/>
        <pc:sldMkLst>
          <pc:docMk/>
          <pc:sldMk cId="2682976867" sldId="425"/>
        </pc:sldMkLst>
        <pc:spChg chg="mod">
          <ac:chgData name="Connor M Muldoon" userId="S::cmmuldoo@syr.edu::30a6c0d9-765c-458d-9a83-3453f13d55d4" providerId="AD" clId="Web-{C03D4E85-5962-44B9-8072-98BEC9EA5447}" dt="2020-06-27T22:24:40.665" v="237" actId="20577"/>
          <ac:spMkLst>
            <pc:docMk/>
            <pc:sldMk cId="2682976867" sldId="425"/>
            <ac:spMk id="2" creationId="{FF23F322-451B-442F-8C0F-777FF4286EF2}"/>
          </ac:spMkLst>
        </pc:spChg>
        <pc:spChg chg="mod">
          <ac:chgData name="Connor M Muldoon" userId="S::cmmuldoo@syr.edu::30a6c0d9-765c-458d-9a83-3453f13d55d4" providerId="AD" clId="Web-{C03D4E85-5962-44B9-8072-98BEC9EA5447}" dt="2020-06-27T22:24:37.118" v="218" actId="20577"/>
          <ac:spMkLst>
            <pc:docMk/>
            <pc:sldMk cId="2682976867" sldId="425"/>
            <ac:spMk id="3" creationId="{9DE4254D-B369-43C8-9368-543D000ADA71}"/>
          </ac:spMkLst>
        </pc:spChg>
        <pc:picChg chg="add mod">
          <ac:chgData name="Connor M Muldoon" userId="S::cmmuldoo@syr.edu::30a6c0d9-765c-458d-9a83-3453f13d55d4" providerId="AD" clId="Web-{C03D4E85-5962-44B9-8072-98BEC9EA5447}" dt="2020-06-27T22:24:24.086" v="206" actId="1076"/>
          <ac:picMkLst>
            <pc:docMk/>
            <pc:sldMk cId="2682976867" sldId="425"/>
            <ac:picMk id="4" creationId="{2ABDFF9D-04DD-47AA-AC24-E9575EA4E80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t" anchorCtr="0" compatLnSpc="1">
            <a:prstTxWarp prst="textNoShape">
              <a:avLst/>
            </a:prstTxWarp>
          </a:bodyPr>
          <a:lstStyle>
            <a:lvl1pPr defTabSz="923112" eaLnBrk="1" hangingPunct="1">
              <a:spcBef>
                <a:spcPct val="50000"/>
              </a:spcBef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t" anchorCtr="0" compatLnSpc="1">
            <a:prstTxWarp prst="textNoShape">
              <a:avLst/>
            </a:prstTxWarp>
          </a:bodyPr>
          <a:lstStyle>
            <a:lvl1pPr algn="r" defTabSz="923112" eaLnBrk="1" hangingPunct="1">
              <a:spcBef>
                <a:spcPct val="50000"/>
              </a:spcBef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b" anchorCtr="0" compatLnSpc="1">
            <a:prstTxWarp prst="textNoShape">
              <a:avLst/>
            </a:prstTxWarp>
          </a:bodyPr>
          <a:lstStyle>
            <a:lvl1pPr defTabSz="923112" eaLnBrk="1" hangingPunct="1">
              <a:spcBef>
                <a:spcPct val="50000"/>
              </a:spcBef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b" anchorCtr="0" compatLnSpc="1">
            <a:prstTxWarp prst="textNoShape">
              <a:avLst/>
            </a:prstTxWarp>
          </a:bodyPr>
          <a:lstStyle>
            <a:lvl1pPr algn="r" defTabSz="923112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0CD758B4-300D-4C09-9E49-D51A95C43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20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t" anchorCtr="0" compatLnSpc="1">
            <a:prstTxWarp prst="textNoShape">
              <a:avLst/>
            </a:prstTxWarp>
          </a:bodyPr>
          <a:lstStyle>
            <a:lvl1pPr defTabSz="923112" eaLnBrk="1" hangingPunct="1">
              <a:defRPr sz="1200" b="0">
                <a:latin typeface="Times New Roman" pitchFamily="18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t" anchorCtr="0" compatLnSpc="1">
            <a:prstTxWarp prst="textNoShape">
              <a:avLst/>
            </a:prstTxWarp>
          </a:bodyPr>
          <a:lstStyle>
            <a:lvl1pPr algn="r" defTabSz="923112" eaLnBrk="1" hangingPunct="1">
              <a:defRPr sz="1200" b="0">
                <a:latin typeface="Times New Roman" pitchFamily="18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587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b" anchorCtr="0" compatLnSpc="1">
            <a:prstTxWarp prst="textNoShape">
              <a:avLst/>
            </a:prstTxWarp>
          </a:bodyPr>
          <a:lstStyle>
            <a:lvl1pPr defTabSz="923112" eaLnBrk="1" hangingPunct="1">
              <a:defRPr sz="1200" b="0">
                <a:latin typeface="Times New Roman" pitchFamily="18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6" rIns="92471" bIns="46236" numCol="1" anchor="b" anchorCtr="0" compatLnSpc="1">
            <a:prstTxWarp prst="textNoShape">
              <a:avLst/>
            </a:prstTxWarp>
          </a:bodyPr>
          <a:lstStyle>
            <a:lvl1pPr algn="r" defTabSz="923112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1A39B04-EB42-4495-8BB4-01DAB0E04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49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ヒラギノ角ゴ Pro W3" pitchFamily="-105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ヒラギノ角ゴ Pro W3" pitchFamily="-105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ヒラギノ角ゴ Pro W3" pitchFamily="-105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ヒラギノ角ゴ Pro W3" pitchFamily="-105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ヒラギノ角ゴ Pro W3" pitchFamily="-105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DFE516A-52A7-45CF-B07A-29A54C7BDCD3}" type="slidenum">
              <a:rPr lang="en-US">
                <a:solidFill>
                  <a:prstClr val="black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88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75002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A39B04-EB42-4495-8BB4-01DAB0E04C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75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33425" indent="-280988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30300" indent="-223838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582738" indent="-223838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35175" indent="-223838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492375" indent="-223838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49575" indent="-223838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06775" indent="-223838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63975" indent="-223838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40661FC8-68E6-4113-BFBA-9CBE7D1F4267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9458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7332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253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32911" indent="-280924" defTabSz="910253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28401" indent="-224425" defTabSz="910253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580389" indent="-224425" defTabSz="910253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32377" indent="-224425" defTabSz="910253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484365" indent="-224425" defTabSz="91025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36353" indent="-224425" defTabSz="91025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388340" indent="-224425" defTabSz="91025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40328" indent="-224425" defTabSz="91025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6711E791-1681-4225-8B21-DC0A6BE3D446}" type="slidenum">
              <a:rPr lang="en-US" altLang="en-US" sz="1200" b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en-US" sz="1200" b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74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C64684-1418-4548-BFA9-B5F56079E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9C7D1F9-7C58-4DFA-B0BC-8D2233ED7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367A6E-86FF-495F-9C94-D75285983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51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7041D49B-DD96-4DC6-BF9D-9ABDD8395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3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DCFE3851-49EE-4E1C-AA72-4F9DA09BD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8006380D-4509-40B2-A1FB-D97E56311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6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D3FE2E42-1E36-4F22-A48A-4FDCCE2CF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2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2F752409-6603-4CFB-B690-B75E71377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23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4BB37AD3-60BD-4A5D-AC37-B17A50FA3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29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81790253-5A18-47C0-A303-DE4F9FE82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99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2F601D5A-EEC4-4472-9688-AD15C4D9D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4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4ADB0D-EF0F-496F-B633-6B93C091B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38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E636CB22-97A6-47F1-A079-CF85364AA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37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1C343719-368B-4D90-874F-EA29D019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63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</a:defRPr>
            </a:lvl1pPr>
          </a:lstStyle>
          <a:p>
            <a:pPr>
              <a:defRPr/>
            </a:pPr>
            <a:fld id="{5F729D7F-7077-437C-A5A5-27AD3E2B9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31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 b="0">
                <a:solidFill>
                  <a:srgbClr val="000000"/>
                </a:solidFill>
                <a:ea typeface="MS PGothic" pitchFamily="34" charset="-128"/>
                <a:cs typeface="+mn-cs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163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401556 w 4848"/>
                  <a:gd name="T1" fmla="*/ 2147483646 h 432"/>
                  <a:gd name="T2" fmla="*/ 0 w 4848"/>
                  <a:gd name="T3" fmla="*/ 2147483646 h 432"/>
                  <a:gd name="T4" fmla="*/ 0 w 4848"/>
                  <a:gd name="T5" fmla="*/ 0 h 432"/>
                  <a:gd name="T6" fmla="*/ 2401556 w 4848"/>
                  <a:gd name="T7" fmla="*/ 0 h 432"/>
                  <a:gd name="T8" fmla="*/ 2401556 w 4848"/>
                  <a:gd name="T9" fmla="*/ 214748364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447 w 15"/>
                    <a:gd name="T1" fmla="*/ 3 h 23"/>
                    <a:gd name="T2" fmla="*/ 1345 w 15"/>
                    <a:gd name="T3" fmla="*/ 3 h 23"/>
                    <a:gd name="T4" fmla="*/ 1187 w 15"/>
                    <a:gd name="T5" fmla="*/ 3 h 23"/>
                    <a:gd name="T6" fmla="*/ 447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71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59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59 w 30"/>
                    <a:gd name="T7" fmla="*/ 2 h 42"/>
                    <a:gd name="T8" fmla="*/ 93 w 30"/>
                    <a:gd name="T9" fmla="*/ 2 h 42"/>
                    <a:gd name="T10" fmla="*/ 87 w 30"/>
                    <a:gd name="T11" fmla="*/ 2 h 42"/>
                    <a:gd name="T12" fmla="*/ 59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34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2 h 277"/>
                    <a:gd name="T12" fmla="*/ 136 w 355"/>
                    <a:gd name="T13" fmla="*/ 2 h 277"/>
                    <a:gd name="T14" fmla="*/ 148 w 355"/>
                    <a:gd name="T15" fmla="*/ 2 h 277"/>
                    <a:gd name="T16" fmla="*/ 154 w 355"/>
                    <a:gd name="T17" fmla="*/ 2 h 277"/>
                    <a:gd name="T18" fmla="*/ 176 w 355"/>
                    <a:gd name="T19" fmla="*/ 2 h 277"/>
                    <a:gd name="T20" fmla="*/ 170 w 355"/>
                    <a:gd name="T21" fmla="*/ 2 h 277"/>
                    <a:gd name="T22" fmla="*/ 177 w 355"/>
                    <a:gd name="T23" fmla="*/ 2 h 277"/>
                    <a:gd name="T24" fmla="*/ 177 w 355"/>
                    <a:gd name="T25" fmla="*/ 2 h 277"/>
                    <a:gd name="T26" fmla="*/ 180 w 355"/>
                    <a:gd name="T27" fmla="*/ 2 h 277"/>
                    <a:gd name="T28" fmla="*/ 200 w 355"/>
                    <a:gd name="T29" fmla="*/ 2 h 277"/>
                    <a:gd name="T30" fmla="*/ 218 w 355"/>
                    <a:gd name="T31" fmla="*/ 2 h 277"/>
                    <a:gd name="T32" fmla="*/ 236 w 355"/>
                    <a:gd name="T33" fmla="*/ 2 h 277"/>
                    <a:gd name="T34" fmla="*/ 260 w 355"/>
                    <a:gd name="T35" fmla="*/ 2 h 277"/>
                    <a:gd name="T36" fmla="*/ 278 w 355"/>
                    <a:gd name="T37" fmla="*/ 2 h 277"/>
                    <a:gd name="T38" fmla="*/ 316 w 355"/>
                    <a:gd name="T39" fmla="*/ 2 h 277"/>
                    <a:gd name="T40" fmla="*/ 306 w 355"/>
                    <a:gd name="T41" fmla="*/ 2 h 277"/>
                    <a:gd name="T42" fmla="*/ 286 w 355"/>
                    <a:gd name="T43" fmla="*/ 2 h 277"/>
                    <a:gd name="T44" fmla="*/ 264 w 355"/>
                    <a:gd name="T45" fmla="*/ 2 h 277"/>
                    <a:gd name="T46" fmla="*/ 252 w 355"/>
                    <a:gd name="T47" fmla="*/ 2 h 277"/>
                    <a:gd name="T48" fmla="*/ 216 w 355"/>
                    <a:gd name="T49" fmla="*/ 2 h 277"/>
                    <a:gd name="T50" fmla="*/ 198 w 355"/>
                    <a:gd name="T51" fmla="*/ 2 h 277"/>
                    <a:gd name="T52" fmla="*/ 172 w 355"/>
                    <a:gd name="T53" fmla="*/ 2 h 277"/>
                    <a:gd name="T54" fmla="*/ 160 w 355"/>
                    <a:gd name="T55" fmla="*/ 2 h 277"/>
                    <a:gd name="T56" fmla="*/ 126 w 355"/>
                    <a:gd name="T57" fmla="*/ 2 h 277"/>
                    <a:gd name="T58" fmla="*/ 108 w 355"/>
                    <a:gd name="T59" fmla="*/ 2 h 277"/>
                    <a:gd name="T60" fmla="*/ 94 w 355"/>
                    <a:gd name="T61" fmla="*/ 2 h 277"/>
                    <a:gd name="T62" fmla="*/ 68 w 355"/>
                    <a:gd name="T63" fmla="*/ 2 h 277"/>
                    <a:gd name="T64" fmla="*/ 64 w 355"/>
                    <a:gd name="T65" fmla="*/ 2 h 277"/>
                    <a:gd name="T66" fmla="*/ 58 w 355"/>
                    <a:gd name="T67" fmla="*/ 2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116 w 156"/>
                    <a:gd name="T7" fmla="*/ 2 h 206"/>
                    <a:gd name="T8" fmla="*/ 142 w 156"/>
                    <a:gd name="T9" fmla="*/ 2 h 206"/>
                    <a:gd name="T10" fmla="*/ 148 w 156"/>
                    <a:gd name="T11" fmla="*/ 2 h 206"/>
                    <a:gd name="T12" fmla="*/ 160 w 156"/>
                    <a:gd name="T13" fmla="*/ 0 h 206"/>
                    <a:gd name="T14" fmla="*/ 186 w 156"/>
                    <a:gd name="T15" fmla="*/ 2 h 206"/>
                    <a:gd name="T16" fmla="*/ 182 w 156"/>
                    <a:gd name="T17" fmla="*/ 2 h 206"/>
                    <a:gd name="T18" fmla="*/ 162 w 156"/>
                    <a:gd name="T19" fmla="*/ 2 h 206"/>
                    <a:gd name="T20" fmla="*/ 168 w 156"/>
                    <a:gd name="T21" fmla="*/ 2 h 206"/>
                    <a:gd name="T22" fmla="*/ 178 w 156"/>
                    <a:gd name="T23" fmla="*/ 2 h 206"/>
                    <a:gd name="T24" fmla="*/ 182 w 156"/>
                    <a:gd name="T25" fmla="*/ 2 h 206"/>
                    <a:gd name="T26" fmla="*/ 164 w 156"/>
                    <a:gd name="T27" fmla="*/ 2 h 206"/>
                    <a:gd name="T28" fmla="*/ 152 w 156"/>
                    <a:gd name="T29" fmla="*/ 2 h 206"/>
                    <a:gd name="T30" fmla="*/ 140 w 156"/>
                    <a:gd name="T31" fmla="*/ 2 h 206"/>
                    <a:gd name="T32" fmla="*/ 136 w 156"/>
                    <a:gd name="T33" fmla="*/ 2 h 206"/>
                    <a:gd name="T34" fmla="*/ 124 w 156"/>
                    <a:gd name="T35" fmla="*/ 2 h 206"/>
                    <a:gd name="T36" fmla="*/ 118 w 156"/>
                    <a:gd name="T37" fmla="*/ 2 h 206"/>
                    <a:gd name="T38" fmla="*/ 76 w 156"/>
                    <a:gd name="T39" fmla="*/ 2 h 206"/>
                    <a:gd name="T40" fmla="*/ 72 w 156"/>
                    <a:gd name="T41" fmla="*/ 2 h 206"/>
                    <a:gd name="T42" fmla="*/ 60 w 156"/>
                    <a:gd name="T43" fmla="*/ 2 h 206"/>
                    <a:gd name="T44" fmla="*/ 42 w 156"/>
                    <a:gd name="T45" fmla="*/ 2 h 206"/>
                    <a:gd name="T46" fmla="*/ 28 w 156"/>
                    <a:gd name="T47" fmla="*/ 2 h 206"/>
                    <a:gd name="T48" fmla="*/ 10 w 156"/>
                    <a:gd name="T49" fmla="*/ 2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108 w 109"/>
                    <a:gd name="T7" fmla="*/ 3 h 38"/>
                    <a:gd name="T8" fmla="*/ 126 w 109"/>
                    <a:gd name="T9" fmla="*/ 0 h 38"/>
                    <a:gd name="T10" fmla="*/ 112 w 109"/>
                    <a:gd name="T11" fmla="*/ 3 h 38"/>
                    <a:gd name="T12" fmla="*/ 96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38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38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12 w 49"/>
                    <a:gd name="T5" fmla="*/ 2 h 29"/>
                    <a:gd name="T6" fmla="*/ 12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2 h 182"/>
                    <a:gd name="T26" fmla="*/ 98 w 286"/>
                    <a:gd name="T27" fmla="*/ 2 h 182"/>
                    <a:gd name="T28" fmla="*/ 122 w 286"/>
                    <a:gd name="T29" fmla="*/ 2 h 182"/>
                    <a:gd name="T30" fmla="*/ 140 w 286"/>
                    <a:gd name="T31" fmla="*/ 2 h 182"/>
                    <a:gd name="T32" fmla="*/ 168 w 286"/>
                    <a:gd name="T33" fmla="*/ 2 h 182"/>
                    <a:gd name="T34" fmla="*/ 174 w 286"/>
                    <a:gd name="T35" fmla="*/ 2 h 182"/>
                    <a:gd name="T36" fmla="*/ 168 w 286"/>
                    <a:gd name="T37" fmla="*/ 2 h 182"/>
                    <a:gd name="T38" fmla="*/ 178 w 286"/>
                    <a:gd name="T39" fmla="*/ 2 h 182"/>
                    <a:gd name="T40" fmla="*/ 186 w 286"/>
                    <a:gd name="T41" fmla="*/ 2 h 182"/>
                    <a:gd name="T42" fmla="*/ 202 w 286"/>
                    <a:gd name="T43" fmla="*/ 2 h 182"/>
                    <a:gd name="T44" fmla="*/ 214 w 286"/>
                    <a:gd name="T45" fmla="*/ 2 h 182"/>
                    <a:gd name="T46" fmla="*/ 244 w 286"/>
                    <a:gd name="T47" fmla="*/ 2 h 182"/>
                    <a:gd name="T48" fmla="*/ 262 w 286"/>
                    <a:gd name="T49" fmla="*/ 2 h 182"/>
                    <a:gd name="T50" fmla="*/ 284 w 286"/>
                    <a:gd name="T51" fmla="*/ 2 h 182"/>
                    <a:gd name="T52" fmla="*/ 268 w 286"/>
                    <a:gd name="T53" fmla="*/ 2 h 182"/>
                    <a:gd name="T54" fmla="*/ 256 w 286"/>
                    <a:gd name="T55" fmla="*/ 2 h 182"/>
                    <a:gd name="T56" fmla="*/ 250 w 286"/>
                    <a:gd name="T57" fmla="*/ 2 h 182"/>
                    <a:gd name="T58" fmla="*/ 248 w 286"/>
                    <a:gd name="T59" fmla="*/ 2 h 182"/>
                    <a:gd name="T60" fmla="*/ 236 w 286"/>
                    <a:gd name="T61" fmla="*/ 2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2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2 h 174"/>
                    <a:gd name="T10" fmla="*/ 66 w 94"/>
                    <a:gd name="T11" fmla="*/ 2 h 174"/>
                    <a:gd name="T12" fmla="*/ 76 w 94"/>
                    <a:gd name="T13" fmla="*/ 2 h 174"/>
                    <a:gd name="T14" fmla="*/ 58 w 94"/>
                    <a:gd name="T15" fmla="*/ 2 h 174"/>
                    <a:gd name="T16" fmla="*/ 74 w 94"/>
                    <a:gd name="T17" fmla="*/ 2 h 174"/>
                    <a:gd name="T18" fmla="*/ 84 w 94"/>
                    <a:gd name="T19" fmla="*/ 2 h 174"/>
                    <a:gd name="T20" fmla="*/ 82 w 94"/>
                    <a:gd name="T21" fmla="*/ 2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105 w 43"/>
                    <a:gd name="T3" fmla="*/ 2 h 50"/>
                    <a:gd name="T4" fmla="*/ 186 w 43"/>
                    <a:gd name="T5" fmla="*/ 0 h 50"/>
                    <a:gd name="T6" fmla="*/ 115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3813804 w 471"/>
                    <a:gd name="T1" fmla="*/ 2147483646 h 281"/>
                    <a:gd name="T2" fmla="*/ 39839177 w 471"/>
                    <a:gd name="T3" fmla="*/ 2147483646 h 281"/>
                    <a:gd name="T4" fmla="*/ 36576765 w 471"/>
                    <a:gd name="T5" fmla="*/ 2129886640 h 281"/>
                    <a:gd name="T6" fmla="*/ 26767835 w 471"/>
                    <a:gd name="T7" fmla="*/ 1899264045 h 281"/>
                    <a:gd name="T8" fmla="*/ 6433680 w 471"/>
                    <a:gd name="T9" fmla="*/ 1870847165 h 281"/>
                    <a:gd name="T10" fmla="*/ 0 w 471"/>
                    <a:gd name="T11" fmla="*/ 1661857907 h 281"/>
                    <a:gd name="T12" fmla="*/ 20000457 w 471"/>
                    <a:gd name="T13" fmla="*/ 1569739116 h 281"/>
                    <a:gd name="T14" fmla="*/ 9575392 w 471"/>
                    <a:gd name="T15" fmla="*/ 1435788645 h 281"/>
                    <a:gd name="T16" fmla="*/ 2904459 w 471"/>
                    <a:gd name="T17" fmla="*/ 1390080751 h 281"/>
                    <a:gd name="T18" fmla="*/ 46983459 w 471"/>
                    <a:gd name="T19" fmla="*/ 1044476415 h 281"/>
                    <a:gd name="T20" fmla="*/ 72043257 w 471"/>
                    <a:gd name="T21" fmla="*/ 839342831 h 281"/>
                    <a:gd name="T22" fmla="*/ 69926549 w 471"/>
                    <a:gd name="T23" fmla="*/ 609155709 h 281"/>
                    <a:gd name="T24" fmla="*/ 39839177 w 471"/>
                    <a:gd name="T25" fmla="*/ 372730674 h 281"/>
                    <a:gd name="T26" fmla="*/ 33634508 w 471"/>
                    <a:gd name="T27" fmla="*/ 279873106 h 281"/>
                    <a:gd name="T28" fmla="*/ 43158690 w 471"/>
                    <a:gd name="T29" fmla="*/ 311984900 h 281"/>
                    <a:gd name="T30" fmla="*/ 78941582 w 471"/>
                    <a:gd name="T31" fmla="*/ 308490971 h 281"/>
                    <a:gd name="T32" fmla="*/ 105258860 w 471"/>
                    <a:gd name="T33" fmla="*/ 94682853 h 281"/>
                    <a:gd name="T34" fmla="*/ 135461143 w 471"/>
                    <a:gd name="T35" fmla="*/ 0 h 281"/>
                    <a:gd name="T36" fmla="*/ 145087726 w 471"/>
                    <a:gd name="T37" fmla="*/ 18268169 h 281"/>
                    <a:gd name="T38" fmla="*/ 151974121 w 471"/>
                    <a:gd name="T39" fmla="*/ 78226622 h 281"/>
                    <a:gd name="T40" fmla="*/ 161691490 w 471"/>
                    <a:gd name="T41" fmla="*/ 44384426 h 281"/>
                    <a:gd name="T42" fmla="*/ 181571563 w 471"/>
                    <a:gd name="T43" fmla="*/ 69182842 h 281"/>
                    <a:gd name="T44" fmla="*/ 191276198 w 471"/>
                    <a:gd name="T45" fmla="*/ 78226622 h 281"/>
                    <a:gd name="T46" fmla="*/ 233159376 w 471"/>
                    <a:gd name="T47" fmla="*/ 121933311 h 281"/>
                    <a:gd name="T48" fmla="*/ 256049223 w 471"/>
                    <a:gd name="T49" fmla="*/ 206417443 h 281"/>
                    <a:gd name="T50" fmla="*/ 276069849 w 471"/>
                    <a:gd name="T51" fmla="*/ 147583949 h 281"/>
                    <a:gd name="T52" fmla="*/ 284680711 w 471"/>
                    <a:gd name="T53" fmla="*/ 121933311 h 281"/>
                    <a:gd name="T54" fmla="*/ 321384477 w 471"/>
                    <a:gd name="T55" fmla="*/ 121933311 h 281"/>
                    <a:gd name="T56" fmla="*/ 347478361 w 471"/>
                    <a:gd name="T57" fmla="*/ 279873106 h 281"/>
                    <a:gd name="T58" fmla="*/ 381083875 w 471"/>
                    <a:gd name="T59" fmla="*/ 512727917 h 281"/>
                    <a:gd name="T60" fmla="*/ 404063901 w 471"/>
                    <a:gd name="T61" fmla="*/ 609155709 h 281"/>
                    <a:gd name="T62" fmla="*/ 423696769 w 471"/>
                    <a:gd name="T63" fmla="*/ 590955710 h 281"/>
                    <a:gd name="T64" fmla="*/ 445152163 w 471"/>
                    <a:gd name="T65" fmla="*/ 562410108 h 281"/>
                    <a:gd name="T66" fmla="*/ 478323818 w 471"/>
                    <a:gd name="T67" fmla="*/ 620876860 h 281"/>
                    <a:gd name="T68" fmla="*/ 493840791 w 471"/>
                    <a:gd name="T69" fmla="*/ 703697498 h 281"/>
                    <a:gd name="T70" fmla="*/ 507619629 w 471"/>
                    <a:gd name="T71" fmla="*/ 781717376 h 281"/>
                    <a:gd name="T72" fmla="*/ 524223802 w 471"/>
                    <a:gd name="T73" fmla="*/ 967772472 h 281"/>
                    <a:gd name="T74" fmla="*/ 530543560 w 471"/>
                    <a:gd name="T75" fmla="*/ 1044476415 h 281"/>
                    <a:gd name="T76" fmla="*/ 533401928 w 471"/>
                    <a:gd name="T77" fmla="*/ 1089673636 h 281"/>
                    <a:gd name="T78" fmla="*/ 510655072 w 471"/>
                    <a:gd name="T79" fmla="*/ 1231191530 h 281"/>
                    <a:gd name="T80" fmla="*/ 530543560 w 471"/>
                    <a:gd name="T81" fmla="*/ 1229177971 h 281"/>
                    <a:gd name="T82" fmla="*/ 564070856 w 471"/>
                    <a:gd name="T83" fmla="*/ 1351213379 h 281"/>
                    <a:gd name="T84" fmla="*/ 600433915 w 471"/>
                    <a:gd name="T85" fmla="*/ 1366434123 h 281"/>
                    <a:gd name="T86" fmla="*/ 626750680 w 471"/>
                    <a:gd name="T87" fmla="*/ 1461120584 h 281"/>
                    <a:gd name="T88" fmla="*/ 630597527 w 471"/>
                    <a:gd name="T89" fmla="*/ 1497900848 h 281"/>
                    <a:gd name="T90" fmla="*/ 630597527 w 471"/>
                    <a:gd name="T91" fmla="*/ 1530151469 h 281"/>
                    <a:gd name="T92" fmla="*/ 649048411 w 471"/>
                    <a:gd name="T93" fmla="*/ 1497900848 h 281"/>
                    <a:gd name="T94" fmla="*/ 659677829 w 471"/>
                    <a:gd name="T95" fmla="*/ 1488820458 h 281"/>
                    <a:gd name="T96" fmla="*/ 723782278 w 471"/>
                    <a:gd name="T97" fmla="*/ 1608693269 h 281"/>
                    <a:gd name="T98" fmla="*/ 736439912 w 471"/>
                    <a:gd name="T99" fmla="*/ 1730368765 h 281"/>
                    <a:gd name="T100" fmla="*/ 766550654 w 471"/>
                    <a:gd name="T101" fmla="*/ 1748755570 h 281"/>
                    <a:gd name="T102" fmla="*/ 776132184 w 471"/>
                    <a:gd name="T103" fmla="*/ 1870847165 h 281"/>
                    <a:gd name="T104" fmla="*/ 743608768 w 471"/>
                    <a:gd name="T105" fmla="*/ 2147483646 h 281"/>
                    <a:gd name="T106" fmla="*/ 716661251 w 471"/>
                    <a:gd name="T107" fmla="*/ 2147483646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2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2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2 h 844"/>
                    <a:gd name="T24" fmla="*/ 790 w 984"/>
                    <a:gd name="T25" fmla="*/ 2 h 844"/>
                    <a:gd name="T26" fmla="*/ 766 w 984"/>
                    <a:gd name="T27" fmla="*/ 2 h 844"/>
                    <a:gd name="T28" fmla="*/ 762 w 984"/>
                    <a:gd name="T29" fmla="*/ 2 h 844"/>
                    <a:gd name="T30" fmla="*/ 802 w 984"/>
                    <a:gd name="T31" fmla="*/ 2 h 844"/>
                    <a:gd name="T32" fmla="*/ 786 w 984"/>
                    <a:gd name="T33" fmla="*/ 2 h 844"/>
                    <a:gd name="T34" fmla="*/ 830 w 984"/>
                    <a:gd name="T35" fmla="*/ 2 h 844"/>
                    <a:gd name="T36" fmla="*/ 854 w 984"/>
                    <a:gd name="T37" fmla="*/ 2 h 844"/>
                    <a:gd name="T38" fmla="*/ 830 w 984"/>
                    <a:gd name="T39" fmla="*/ 2 h 844"/>
                    <a:gd name="T40" fmla="*/ 746 w 984"/>
                    <a:gd name="T41" fmla="*/ 2 h 844"/>
                    <a:gd name="T42" fmla="*/ 678 w 984"/>
                    <a:gd name="T43" fmla="*/ 2 h 844"/>
                    <a:gd name="T44" fmla="*/ 590 w 984"/>
                    <a:gd name="T45" fmla="*/ 2 h 844"/>
                    <a:gd name="T46" fmla="*/ 642 w 984"/>
                    <a:gd name="T47" fmla="*/ 2 h 844"/>
                    <a:gd name="T48" fmla="*/ 710 w 984"/>
                    <a:gd name="T49" fmla="*/ 2 h 844"/>
                    <a:gd name="T50" fmla="*/ 738 w 984"/>
                    <a:gd name="T51" fmla="*/ 2 h 844"/>
                    <a:gd name="T52" fmla="*/ 774 w 984"/>
                    <a:gd name="T53" fmla="*/ 2 h 844"/>
                    <a:gd name="T54" fmla="*/ 766 w 984"/>
                    <a:gd name="T55" fmla="*/ 2 h 844"/>
                    <a:gd name="T56" fmla="*/ 802 w 984"/>
                    <a:gd name="T57" fmla="*/ 2 h 844"/>
                    <a:gd name="T58" fmla="*/ 838 w 984"/>
                    <a:gd name="T59" fmla="*/ 2 h 844"/>
                    <a:gd name="T60" fmla="*/ 922 w 984"/>
                    <a:gd name="T61" fmla="*/ 2 h 844"/>
                    <a:gd name="T62" fmla="*/ 942 w 984"/>
                    <a:gd name="T63" fmla="*/ 2 h 844"/>
                    <a:gd name="T64" fmla="*/ 874 w 984"/>
                    <a:gd name="T65" fmla="*/ 2 h 844"/>
                    <a:gd name="T66" fmla="*/ 830 w 984"/>
                    <a:gd name="T67" fmla="*/ 2 h 844"/>
                    <a:gd name="T68" fmla="*/ 778 w 984"/>
                    <a:gd name="T69" fmla="*/ 2 h 844"/>
                    <a:gd name="T70" fmla="*/ 702 w 984"/>
                    <a:gd name="T71" fmla="*/ 2 h 844"/>
                    <a:gd name="T72" fmla="*/ 614 w 984"/>
                    <a:gd name="T73" fmla="*/ 2 h 844"/>
                    <a:gd name="T74" fmla="*/ 506 w 984"/>
                    <a:gd name="T75" fmla="*/ 2 h 844"/>
                    <a:gd name="T76" fmla="*/ 462 w 984"/>
                    <a:gd name="T77" fmla="*/ 2 h 844"/>
                    <a:gd name="T78" fmla="*/ 430 w 984"/>
                    <a:gd name="T79" fmla="*/ 2 h 844"/>
                    <a:gd name="T80" fmla="*/ 382 w 984"/>
                    <a:gd name="T81" fmla="*/ 2 h 844"/>
                    <a:gd name="T82" fmla="*/ 342 w 984"/>
                    <a:gd name="T83" fmla="*/ 2 h 844"/>
                    <a:gd name="T84" fmla="*/ 354 w 984"/>
                    <a:gd name="T85" fmla="*/ 2 h 844"/>
                    <a:gd name="T86" fmla="*/ 418 w 984"/>
                    <a:gd name="T87" fmla="*/ 2 h 844"/>
                    <a:gd name="T88" fmla="*/ 422 w 984"/>
                    <a:gd name="T89" fmla="*/ 2 h 844"/>
                    <a:gd name="T90" fmla="*/ 394 w 984"/>
                    <a:gd name="T91" fmla="*/ 2 h 844"/>
                    <a:gd name="T92" fmla="*/ 354 w 984"/>
                    <a:gd name="T93" fmla="*/ 2 h 844"/>
                    <a:gd name="T94" fmla="*/ 314 w 984"/>
                    <a:gd name="T95" fmla="*/ 2 h 844"/>
                    <a:gd name="T96" fmla="*/ 266 w 984"/>
                    <a:gd name="T97" fmla="*/ 2 h 844"/>
                    <a:gd name="T98" fmla="*/ 210 w 984"/>
                    <a:gd name="T99" fmla="*/ 2 h 844"/>
                    <a:gd name="T100" fmla="*/ 154 w 984"/>
                    <a:gd name="T101" fmla="*/ 2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88 w 36"/>
                    <a:gd name="T3" fmla="*/ 1 h 37"/>
                    <a:gd name="T4" fmla="*/ 252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60 w 170"/>
                    <a:gd name="T11" fmla="*/ 3 h 96"/>
                    <a:gd name="T12" fmla="*/ 196 w 170"/>
                    <a:gd name="T13" fmla="*/ 3 h 96"/>
                    <a:gd name="T14" fmla="*/ 152 w 170"/>
                    <a:gd name="T15" fmla="*/ 3 h 96"/>
                    <a:gd name="T16" fmla="*/ 124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60 w 44"/>
                    <a:gd name="T5" fmla="*/ 2 h 80"/>
                    <a:gd name="T6" fmla="*/ 78 w 44"/>
                    <a:gd name="T7" fmla="*/ 2 h 80"/>
                    <a:gd name="T8" fmla="*/ 60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343482662 w 323"/>
                    <a:gd name="T1" fmla="*/ 12828530 h 64"/>
                    <a:gd name="T2" fmla="*/ 360319665 w 323"/>
                    <a:gd name="T3" fmla="*/ 76463997 h 64"/>
                    <a:gd name="T4" fmla="*/ 366812560 w 323"/>
                    <a:gd name="T5" fmla="*/ 0 h 64"/>
                    <a:gd name="T6" fmla="*/ 414203389 w 323"/>
                    <a:gd name="T7" fmla="*/ 0 h 64"/>
                    <a:gd name="T8" fmla="*/ 449011857 w 323"/>
                    <a:gd name="T9" fmla="*/ 164798463 h 64"/>
                    <a:gd name="T10" fmla="*/ 497255845 w 323"/>
                    <a:gd name="T11" fmla="*/ 96521723 h 64"/>
                    <a:gd name="T12" fmla="*/ 490429443 w 323"/>
                    <a:gd name="T13" fmla="*/ 271668295 h 64"/>
                    <a:gd name="T14" fmla="*/ 464894324 w 323"/>
                    <a:gd name="T15" fmla="*/ 441822505 h 64"/>
                    <a:gd name="T16" fmla="*/ 459839092 w 323"/>
                    <a:gd name="T17" fmla="*/ 271668295 h 64"/>
                    <a:gd name="T18" fmla="*/ 449011857 w 323"/>
                    <a:gd name="T19" fmla="*/ 291687000 h 64"/>
                    <a:gd name="T20" fmla="*/ 436388754 w 323"/>
                    <a:gd name="T21" fmla="*/ 271668295 h 64"/>
                    <a:gd name="T22" fmla="*/ 410301266 w 323"/>
                    <a:gd name="T23" fmla="*/ 201871975 h 64"/>
                    <a:gd name="T24" fmla="*/ 356317400 w 323"/>
                    <a:gd name="T25" fmla="*/ 358727966 h 64"/>
                    <a:gd name="T26" fmla="*/ 314020280 w 323"/>
                    <a:gd name="T27" fmla="*/ 420981744 h 64"/>
                    <a:gd name="T28" fmla="*/ 330635313 w 323"/>
                    <a:gd name="T29" fmla="*/ 540408928 h 64"/>
                    <a:gd name="T30" fmla="*/ 293653266 w 323"/>
                    <a:gd name="T31" fmla="*/ 594138291 h 64"/>
                    <a:gd name="T32" fmla="*/ 263301499 w 323"/>
                    <a:gd name="T33" fmla="*/ 575314302 h 64"/>
                    <a:gd name="T34" fmla="*/ 276098560 w 323"/>
                    <a:gd name="T35" fmla="*/ 540408928 h 64"/>
                    <a:gd name="T36" fmla="*/ 266264362 w 323"/>
                    <a:gd name="T37" fmla="*/ 380248506 h 64"/>
                    <a:gd name="T38" fmla="*/ 263301499 w 323"/>
                    <a:gd name="T39" fmla="*/ 291687000 h 64"/>
                    <a:gd name="T40" fmla="*/ 246834285 w 323"/>
                    <a:gd name="T41" fmla="*/ 220496189 h 64"/>
                    <a:gd name="T42" fmla="*/ 222074711 w 323"/>
                    <a:gd name="T43" fmla="*/ 257497598 h 64"/>
                    <a:gd name="T44" fmla="*/ 209273605 w 323"/>
                    <a:gd name="T45" fmla="*/ 257497598 h 64"/>
                    <a:gd name="T46" fmla="*/ 192237530 w 323"/>
                    <a:gd name="T47" fmla="*/ 235648738 h 64"/>
                    <a:gd name="T48" fmla="*/ 129359838 w 323"/>
                    <a:gd name="T49" fmla="*/ 20044578 h 64"/>
                    <a:gd name="T50" fmla="*/ 92740858 w 323"/>
                    <a:gd name="T51" fmla="*/ 132278753 h 64"/>
                    <a:gd name="T52" fmla="*/ 1 w 323"/>
                    <a:gd name="T53" fmla="*/ 0 h 64"/>
                    <a:gd name="T54" fmla="*/ 343482662 w 323"/>
                    <a:gd name="T55" fmla="*/ 12828530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66400908 w 300"/>
                    <a:gd name="T1" fmla="*/ 444629617 h 31"/>
                    <a:gd name="T2" fmla="*/ 48431977 w 300"/>
                    <a:gd name="T3" fmla="*/ 19161723 h 31"/>
                    <a:gd name="T4" fmla="*/ 451585081 w 300"/>
                    <a:gd name="T5" fmla="*/ 0 h 31"/>
                    <a:gd name="T6" fmla="*/ 468391469 w 300"/>
                    <a:gd name="T7" fmla="*/ 201123753 h 31"/>
                    <a:gd name="T8" fmla="*/ 417828089 w 300"/>
                    <a:gd name="T9" fmla="*/ 230440393 h 31"/>
                    <a:gd name="T10" fmla="*/ 166400908 w 300"/>
                    <a:gd name="T11" fmla="*/ 444629617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2147483646 w 436"/>
                    <a:gd name="T1" fmla="*/ 2147483646 h 152"/>
                    <a:gd name="T2" fmla="*/ 2147483646 w 436"/>
                    <a:gd name="T3" fmla="*/ 0 h 152"/>
                    <a:gd name="T4" fmla="*/ 2147483646 w 436"/>
                    <a:gd name="T5" fmla="*/ 2147483646 h 152"/>
                    <a:gd name="T6" fmla="*/ 2147483646 w 436"/>
                    <a:gd name="T7" fmla="*/ 2147483646 h 152"/>
                    <a:gd name="T8" fmla="*/ 2147483646 w 436"/>
                    <a:gd name="T9" fmla="*/ 2147483646 h 152"/>
                    <a:gd name="T10" fmla="*/ 2147483646 w 436"/>
                    <a:gd name="T11" fmla="*/ 2147483646 h 152"/>
                    <a:gd name="T12" fmla="*/ 2147483646 w 436"/>
                    <a:gd name="T13" fmla="*/ 2147483646 h 152"/>
                    <a:gd name="T14" fmla="*/ 2147483646 w 436"/>
                    <a:gd name="T15" fmla="*/ 2147483646 h 152"/>
                    <a:gd name="T16" fmla="*/ 2147483646 w 436"/>
                    <a:gd name="T17" fmla="*/ 2147483646 h 152"/>
                    <a:gd name="T18" fmla="*/ 2147483646 w 436"/>
                    <a:gd name="T19" fmla="*/ 2147483646 h 152"/>
                    <a:gd name="T20" fmla="*/ 2147483646 w 436"/>
                    <a:gd name="T21" fmla="*/ 2147483646 h 152"/>
                    <a:gd name="T22" fmla="*/ 2147483646 w 436"/>
                    <a:gd name="T23" fmla="*/ 2147483646 h 152"/>
                    <a:gd name="T24" fmla="*/ 2147483646 w 436"/>
                    <a:gd name="T25" fmla="*/ 2147483646 h 152"/>
                    <a:gd name="T26" fmla="*/ 2147483646 w 436"/>
                    <a:gd name="T27" fmla="*/ 2147483646 h 152"/>
                    <a:gd name="T28" fmla="*/ 2147483646 w 436"/>
                    <a:gd name="T29" fmla="*/ 2147483646 h 152"/>
                    <a:gd name="T30" fmla="*/ 2147483646 w 436"/>
                    <a:gd name="T31" fmla="*/ 2147483646 h 152"/>
                    <a:gd name="T32" fmla="*/ 2147483646 w 436"/>
                    <a:gd name="T33" fmla="*/ 2147483646 h 152"/>
                    <a:gd name="T34" fmla="*/ 2147483646 w 436"/>
                    <a:gd name="T35" fmla="*/ 2147483646 h 152"/>
                    <a:gd name="T36" fmla="*/ 2147483646 w 436"/>
                    <a:gd name="T37" fmla="*/ 2147483646 h 152"/>
                    <a:gd name="T38" fmla="*/ 2147483646 w 436"/>
                    <a:gd name="T39" fmla="*/ 2147483646 h 152"/>
                    <a:gd name="T40" fmla="*/ 2147483646 w 436"/>
                    <a:gd name="T41" fmla="*/ 2147483646 h 152"/>
                    <a:gd name="T42" fmla="*/ 2147483646 w 436"/>
                    <a:gd name="T43" fmla="*/ 2147483646 h 152"/>
                    <a:gd name="T44" fmla="*/ 2147483646 w 436"/>
                    <a:gd name="T45" fmla="*/ 2147483646 h 152"/>
                    <a:gd name="T46" fmla="*/ 2147483646 w 436"/>
                    <a:gd name="T47" fmla="*/ 2147483646 h 152"/>
                    <a:gd name="T48" fmla="*/ 2147483646 w 436"/>
                    <a:gd name="T49" fmla="*/ 2147483646 h 152"/>
                    <a:gd name="T50" fmla="*/ 2147483646 w 436"/>
                    <a:gd name="T51" fmla="*/ 2147483646 h 152"/>
                    <a:gd name="T52" fmla="*/ 2147483646 w 436"/>
                    <a:gd name="T53" fmla="*/ 2147483646 h 152"/>
                    <a:gd name="T54" fmla="*/ 0 w 436"/>
                    <a:gd name="T55" fmla="*/ 2147483646 h 152"/>
                    <a:gd name="T56" fmla="*/ 2147483646 w 436"/>
                    <a:gd name="T57" fmla="*/ 2147483646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2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2 h 165"/>
                    <a:gd name="T22" fmla="*/ 27 w 47"/>
                    <a:gd name="T23" fmla="*/ 2 h 165"/>
                    <a:gd name="T24" fmla="*/ 31 w 47"/>
                    <a:gd name="T25" fmla="*/ 2 h 165"/>
                    <a:gd name="T26" fmla="*/ 13 w 47"/>
                    <a:gd name="T27" fmla="*/ 2 h 165"/>
                    <a:gd name="T28" fmla="*/ 7 w 47"/>
                    <a:gd name="T29" fmla="*/ 2 h 165"/>
                    <a:gd name="T30" fmla="*/ 3 w 47"/>
                    <a:gd name="T31" fmla="*/ 2 h 165"/>
                    <a:gd name="T32" fmla="*/ 5 w 47"/>
                    <a:gd name="T33" fmla="*/ 2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22 w 188"/>
                    <a:gd name="T1" fmla="*/ 2 h 214"/>
                    <a:gd name="T2" fmla="*/ 124 w 188"/>
                    <a:gd name="T3" fmla="*/ 2 h 214"/>
                    <a:gd name="T4" fmla="*/ 134 w 188"/>
                    <a:gd name="T5" fmla="*/ 0 h 214"/>
                    <a:gd name="T6" fmla="*/ 146 w 188"/>
                    <a:gd name="T7" fmla="*/ 2 h 214"/>
                    <a:gd name="T8" fmla="*/ 152 w 188"/>
                    <a:gd name="T9" fmla="*/ 2 h 214"/>
                    <a:gd name="T10" fmla="*/ 142 w 188"/>
                    <a:gd name="T11" fmla="*/ 2 h 214"/>
                    <a:gd name="T12" fmla="*/ 134 w 188"/>
                    <a:gd name="T13" fmla="*/ 2 h 214"/>
                    <a:gd name="T14" fmla="*/ 126 w 188"/>
                    <a:gd name="T15" fmla="*/ 2 h 214"/>
                    <a:gd name="T16" fmla="*/ 108 w 188"/>
                    <a:gd name="T17" fmla="*/ 2 h 214"/>
                    <a:gd name="T18" fmla="*/ 94 w 188"/>
                    <a:gd name="T19" fmla="*/ 2 h 214"/>
                    <a:gd name="T20" fmla="*/ 94 w 188"/>
                    <a:gd name="T21" fmla="*/ 2 h 214"/>
                    <a:gd name="T22" fmla="*/ 94 w 188"/>
                    <a:gd name="T23" fmla="*/ 2 h 214"/>
                    <a:gd name="T24" fmla="*/ 90 w 188"/>
                    <a:gd name="T25" fmla="*/ 2 h 214"/>
                    <a:gd name="T26" fmla="*/ 80 w 188"/>
                    <a:gd name="T27" fmla="*/ 2 h 214"/>
                    <a:gd name="T28" fmla="*/ 58 w 188"/>
                    <a:gd name="T29" fmla="*/ 2 h 214"/>
                    <a:gd name="T30" fmla="*/ 76 w 188"/>
                    <a:gd name="T31" fmla="*/ 2 h 214"/>
                    <a:gd name="T32" fmla="*/ 78 w 188"/>
                    <a:gd name="T33" fmla="*/ 2 h 214"/>
                    <a:gd name="T34" fmla="*/ 58 w 188"/>
                    <a:gd name="T35" fmla="*/ 2 h 214"/>
                    <a:gd name="T36" fmla="*/ 34 w 188"/>
                    <a:gd name="T37" fmla="*/ 2 h 214"/>
                    <a:gd name="T38" fmla="*/ 36 w 188"/>
                    <a:gd name="T39" fmla="*/ 2 h 214"/>
                    <a:gd name="T40" fmla="*/ 46 w 188"/>
                    <a:gd name="T41" fmla="*/ 2 h 214"/>
                    <a:gd name="T42" fmla="*/ 34 w 188"/>
                    <a:gd name="T43" fmla="*/ 2 h 214"/>
                    <a:gd name="T44" fmla="*/ 26 w 188"/>
                    <a:gd name="T45" fmla="*/ 2 h 214"/>
                    <a:gd name="T46" fmla="*/ 30 w 188"/>
                    <a:gd name="T47" fmla="*/ 2 h 214"/>
                    <a:gd name="T48" fmla="*/ 14 w 188"/>
                    <a:gd name="T49" fmla="*/ 2 h 214"/>
                    <a:gd name="T50" fmla="*/ 0 w 188"/>
                    <a:gd name="T51" fmla="*/ 2 h 214"/>
                    <a:gd name="T52" fmla="*/ 8 w 188"/>
                    <a:gd name="T53" fmla="*/ 2 h 214"/>
                    <a:gd name="T54" fmla="*/ 0 w 188"/>
                    <a:gd name="T55" fmla="*/ 2 h 214"/>
                    <a:gd name="T56" fmla="*/ 14 w 188"/>
                    <a:gd name="T57" fmla="*/ 2 h 214"/>
                    <a:gd name="T58" fmla="*/ 32 w 188"/>
                    <a:gd name="T59" fmla="*/ 2 h 214"/>
                    <a:gd name="T60" fmla="*/ 44 w 188"/>
                    <a:gd name="T61" fmla="*/ 2 h 214"/>
                    <a:gd name="T62" fmla="*/ 72 w 188"/>
                    <a:gd name="T63" fmla="*/ 2 h 214"/>
                    <a:gd name="T64" fmla="*/ 84 w 188"/>
                    <a:gd name="T65" fmla="*/ 2 h 214"/>
                    <a:gd name="T66" fmla="*/ 94 w 188"/>
                    <a:gd name="T67" fmla="*/ 2 h 214"/>
                    <a:gd name="T68" fmla="*/ 94 w 188"/>
                    <a:gd name="T69" fmla="*/ 2 h 214"/>
                    <a:gd name="T70" fmla="*/ 96 w 188"/>
                    <a:gd name="T71" fmla="*/ 2 h 214"/>
                    <a:gd name="T72" fmla="*/ 114 w 188"/>
                    <a:gd name="T73" fmla="*/ 2 h 214"/>
                    <a:gd name="T74" fmla="*/ 118 w 188"/>
                    <a:gd name="T75" fmla="*/ 2 h 214"/>
                    <a:gd name="T76" fmla="*/ 112 w 188"/>
                    <a:gd name="T77" fmla="*/ 2 h 214"/>
                    <a:gd name="T78" fmla="*/ 116 w 188"/>
                    <a:gd name="T79" fmla="*/ 2 h 214"/>
                    <a:gd name="T80" fmla="*/ 122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48 w 812"/>
                    <a:gd name="T1" fmla="*/ 2 h 564"/>
                    <a:gd name="T2" fmla="*/ 814 w 812"/>
                    <a:gd name="T3" fmla="*/ 2 h 564"/>
                    <a:gd name="T4" fmla="*/ 784 w 812"/>
                    <a:gd name="T5" fmla="*/ 2 h 564"/>
                    <a:gd name="T6" fmla="*/ 758 w 812"/>
                    <a:gd name="T7" fmla="*/ 2 h 564"/>
                    <a:gd name="T8" fmla="*/ 670 w 812"/>
                    <a:gd name="T9" fmla="*/ 2 h 564"/>
                    <a:gd name="T10" fmla="*/ 668 w 812"/>
                    <a:gd name="T11" fmla="*/ 2 h 564"/>
                    <a:gd name="T12" fmla="*/ 640 w 812"/>
                    <a:gd name="T13" fmla="*/ 2 h 564"/>
                    <a:gd name="T14" fmla="*/ 656 w 812"/>
                    <a:gd name="T15" fmla="*/ 2 h 564"/>
                    <a:gd name="T16" fmla="*/ 612 w 812"/>
                    <a:gd name="T17" fmla="*/ 2 h 564"/>
                    <a:gd name="T18" fmla="*/ 592 w 812"/>
                    <a:gd name="T19" fmla="*/ 2 h 564"/>
                    <a:gd name="T20" fmla="*/ 632 w 812"/>
                    <a:gd name="T21" fmla="*/ 2 h 564"/>
                    <a:gd name="T22" fmla="*/ 630 w 812"/>
                    <a:gd name="T23" fmla="*/ 2 h 564"/>
                    <a:gd name="T24" fmla="*/ 578 w 812"/>
                    <a:gd name="T25" fmla="*/ 2 h 564"/>
                    <a:gd name="T26" fmla="*/ 558 w 812"/>
                    <a:gd name="T27" fmla="*/ 2 h 564"/>
                    <a:gd name="T28" fmla="*/ 518 w 812"/>
                    <a:gd name="T29" fmla="*/ 2 h 564"/>
                    <a:gd name="T30" fmla="*/ 498 w 812"/>
                    <a:gd name="T31" fmla="*/ 2 h 564"/>
                    <a:gd name="T32" fmla="*/ 486 w 812"/>
                    <a:gd name="T33" fmla="*/ 2 h 564"/>
                    <a:gd name="T34" fmla="*/ 536 w 812"/>
                    <a:gd name="T35" fmla="*/ 2 h 564"/>
                    <a:gd name="T36" fmla="*/ 546 w 812"/>
                    <a:gd name="T37" fmla="*/ 2 h 564"/>
                    <a:gd name="T38" fmla="*/ 562 w 812"/>
                    <a:gd name="T39" fmla="*/ 2 h 564"/>
                    <a:gd name="T40" fmla="*/ 528 w 812"/>
                    <a:gd name="T41" fmla="*/ 2 h 564"/>
                    <a:gd name="T42" fmla="*/ 506 w 812"/>
                    <a:gd name="T43" fmla="*/ 2 h 564"/>
                    <a:gd name="T44" fmla="*/ 458 w 812"/>
                    <a:gd name="T45" fmla="*/ 2 h 564"/>
                    <a:gd name="T46" fmla="*/ 462 w 812"/>
                    <a:gd name="T47" fmla="*/ 2 h 564"/>
                    <a:gd name="T48" fmla="*/ 458 w 812"/>
                    <a:gd name="T49" fmla="*/ 2 h 564"/>
                    <a:gd name="T50" fmla="*/ 448 w 812"/>
                    <a:gd name="T51" fmla="*/ 2 h 564"/>
                    <a:gd name="T52" fmla="*/ 386 w 812"/>
                    <a:gd name="T53" fmla="*/ 2 h 564"/>
                    <a:gd name="T54" fmla="*/ 360 w 812"/>
                    <a:gd name="T55" fmla="*/ 2 h 564"/>
                    <a:gd name="T56" fmla="*/ 330 w 812"/>
                    <a:gd name="T57" fmla="*/ 2 h 564"/>
                    <a:gd name="T58" fmla="*/ 288 w 812"/>
                    <a:gd name="T59" fmla="*/ 2 h 564"/>
                    <a:gd name="T60" fmla="*/ 242 w 812"/>
                    <a:gd name="T61" fmla="*/ 2 h 564"/>
                    <a:gd name="T62" fmla="*/ 196 w 812"/>
                    <a:gd name="T63" fmla="*/ 2 h 564"/>
                    <a:gd name="T64" fmla="*/ 184 w 812"/>
                    <a:gd name="T65" fmla="*/ 2 h 564"/>
                    <a:gd name="T66" fmla="*/ 160 w 812"/>
                    <a:gd name="T67" fmla="*/ 2 h 564"/>
                    <a:gd name="T68" fmla="*/ 152 w 812"/>
                    <a:gd name="T69" fmla="*/ 2 h 564"/>
                    <a:gd name="T70" fmla="*/ 128 w 812"/>
                    <a:gd name="T71" fmla="*/ 2 h 564"/>
                    <a:gd name="T72" fmla="*/ 94 w 812"/>
                    <a:gd name="T73" fmla="*/ 2 h 564"/>
                    <a:gd name="T74" fmla="*/ 66 w 812"/>
                    <a:gd name="T75" fmla="*/ 2 h 564"/>
                    <a:gd name="T76" fmla="*/ 72 w 812"/>
                    <a:gd name="T77" fmla="*/ 2 h 564"/>
                    <a:gd name="T78" fmla="*/ 44 w 812"/>
                    <a:gd name="T79" fmla="*/ 2 h 564"/>
                    <a:gd name="T80" fmla="*/ 20 w 812"/>
                    <a:gd name="T81" fmla="*/ 2 h 564"/>
                    <a:gd name="T82" fmla="*/ 24 w 812"/>
                    <a:gd name="T83" fmla="*/ 2 h 564"/>
                    <a:gd name="T84" fmla="*/ 0 w 812"/>
                    <a:gd name="T85" fmla="*/ 2 h 564"/>
                    <a:gd name="T86" fmla="*/ 834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84 w 43"/>
                    <a:gd name="T3" fmla="*/ 3 h 85"/>
                    <a:gd name="T4" fmla="*/ 189 w 43"/>
                    <a:gd name="T5" fmla="*/ 3 h 85"/>
                    <a:gd name="T6" fmla="*/ 92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11 w 44"/>
                    <a:gd name="T5" fmla="*/ 2 h 74"/>
                    <a:gd name="T6" fmla="*/ 11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791945886 w 682"/>
                    <a:gd name="T1" fmla="*/ 2147483646 h 557"/>
                    <a:gd name="T2" fmla="*/ 799849773 w 682"/>
                    <a:gd name="T3" fmla="*/ 2147483646 h 557"/>
                    <a:gd name="T4" fmla="*/ 823330741 w 682"/>
                    <a:gd name="T5" fmla="*/ 2147483646 h 557"/>
                    <a:gd name="T6" fmla="*/ 509237738 w 682"/>
                    <a:gd name="T7" fmla="*/ 2147483646 h 557"/>
                    <a:gd name="T8" fmla="*/ 464554034 w 682"/>
                    <a:gd name="T9" fmla="*/ 2147483646 h 557"/>
                    <a:gd name="T10" fmla="*/ 498990209 w 682"/>
                    <a:gd name="T11" fmla="*/ 2147483646 h 557"/>
                    <a:gd name="T12" fmla="*/ 464554034 w 682"/>
                    <a:gd name="T13" fmla="*/ 2147483646 h 557"/>
                    <a:gd name="T14" fmla="*/ 398675369 w 682"/>
                    <a:gd name="T15" fmla="*/ 2147483646 h 557"/>
                    <a:gd name="T16" fmla="*/ 403649206 w 682"/>
                    <a:gd name="T17" fmla="*/ 2147483646 h 557"/>
                    <a:gd name="T18" fmla="*/ 407406344 w 682"/>
                    <a:gd name="T19" fmla="*/ 2147483646 h 557"/>
                    <a:gd name="T20" fmla="*/ 362126451 w 682"/>
                    <a:gd name="T21" fmla="*/ 2147483646 h 557"/>
                    <a:gd name="T22" fmla="*/ 319591001 w 682"/>
                    <a:gd name="T23" fmla="*/ 2147483646 h 557"/>
                    <a:gd name="T24" fmla="*/ 243320433 w 682"/>
                    <a:gd name="T25" fmla="*/ 2147483646 h 557"/>
                    <a:gd name="T26" fmla="*/ 208294094 w 682"/>
                    <a:gd name="T27" fmla="*/ 2147483646 h 557"/>
                    <a:gd name="T28" fmla="*/ 128384219 w 682"/>
                    <a:gd name="T29" fmla="*/ 2147483646 h 557"/>
                    <a:gd name="T30" fmla="*/ 36548796 w 682"/>
                    <a:gd name="T31" fmla="*/ 2147483646 h 557"/>
                    <a:gd name="T32" fmla="*/ 17974293 w 682"/>
                    <a:gd name="T33" fmla="*/ 2147483646 h 557"/>
                    <a:gd name="T34" fmla="*/ 0 w 682"/>
                    <a:gd name="T35" fmla="*/ 2091634504 h 557"/>
                    <a:gd name="T36" fmla="*/ 39812106 w 682"/>
                    <a:gd name="T37" fmla="*/ 1692096255 h 557"/>
                    <a:gd name="T38" fmla="*/ 52997503 w 682"/>
                    <a:gd name="T39" fmla="*/ 1435096403 h 557"/>
                    <a:gd name="T40" fmla="*/ 84037184 w 682"/>
                    <a:gd name="T41" fmla="*/ 1131652254 h 557"/>
                    <a:gd name="T42" fmla="*/ 134039604 w 682"/>
                    <a:gd name="T43" fmla="*/ 918479513 h 557"/>
                    <a:gd name="T44" fmla="*/ 275822093 w 682"/>
                    <a:gd name="T45" fmla="*/ 532299425 h 557"/>
                    <a:gd name="T46" fmla="*/ 362126451 w 682"/>
                    <a:gd name="T47" fmla="*/ 239370262 h 557"/>
                    <a:gd name="T48" fmla="*/ 424524624 w 682"/>
                    <a:gd name="T49" fmla="*/ 45822179 h 557"/>
                    <a:gd name="T50" fmla="*/ 597744030 w 682"/>
                    <a:gd name="T51" fmla="*/ 16947046 h 557"/>
                    <a:gd name="T52" fmla="*/ 654824966 w 682"/>
                    <a:gd name="T53" fmla="*/ 0 h 557"/>
                    <a:gd name="T54" fmla="*/ 631807175 w 682"/>
                    <a:gd name="T55" fmla="*/ 267748178 h 557"/>
                    <a:gd name="T56" fmla="*/ 729202097 w 682"/>
                    <a:gd name="T57" fmla="*/ 669540358 h 557"/>
                    <a:gd name="T58" fmla="*/ 818568764 w 682"/>
                    <a:gd name="T59" fmla="*/ 587444648 h 557"/>
                    <a:gd name="T60" fmla="*/ 870651333 w 682"/>
                    <a:gd name="T61" fmla="*/ 647219984 h 557"/>
                    <a:gd name="T62" fmla="*/ 919852526 w 682"/>
                    <a:gd name="T63" fmla="*/ 770927334 h 557"/>
                    <a:gd name="T64" fmla="*/ 942047464 w 682"/>
                    <a:gd name="T65" fmla="*/ 1491967314 h 557"/>
                    <a:gd name="T66" fmla="*/ 942047464 w 682"/>
                    <a:gd name="T67" fmla="*/ 1905294179 h 557"/>
                    <a:gd name="T68" fmla="*/ 985447501 w 682"/>
                    <a:gd name="T69" fmla="*/ 2147483646 h 557"/>
                    <a:gd name="T70" fmla="*/ 1062494204 w 682"/>
                    <a:gd name="T71" fmla="*/ 2147483646 h 557"/>
                    <a:gd name="T72" fmla="*/ 1119052875 w 682"/>
                    <a:gd name="T73" fmla="*/ 2147483646 h 557"/>
                    <a:gd name="T74" fmla="*/ 1092707833 w 682"/>
                    <a:gd name="T75" fmla="*/ 2147483646 h 557"/>
                    <a:gd name="T76" fmla="*/ 985447501 w 682"/>
                    <a:gd name="T77" fmla="*/ 2147483646 h 557"/>
                    <a:gd name="T78" fmla="*/ 902383452 w 682"/>
                    <a:gd name="T79" fmla="*/ 2147483646 h 557"/>
                    <a:gd name="T80" fmla="*/ 915346888 w 682"/>
                    <a:gd name="T81" fmla="*/ 2147483646 h 557"/>
                    <a:gd name="T82" fmla="*/ 715786535 w 682"/>
                    <a:gd name="T83" fmla="*/ 214748364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382071413 w 257"/>
                    <a:gd name="T1" fmla="*/ 2147483646 h 347"/>
                    <a:gd name="T2" fmla="*/ 366085751 w 257"/>
                    <a:gd name="T3" fmla="*/ 2147483646 h 347"/>
                    <a:gd name="T4" fmla="*/ 341770489 w 257"/>
                    <a:gd name="T5" fmla="*/ 2147483646 h 347"/>
                    <a:gd name="T6" fmla="*/ 339131996 w 257"/>
                    <a:gd name="T7" fmla="*/ 2147483646 h 347"/>
                    <a:gd name="T8" fmla="*/ 329032266 w 257"/>
                    <a:gd name="T9" fmla="*/ 2084322550 h 347"/>
                    <a:gd name="T10" fmla="*/ 329032266 w 257"/>
                    <a:gd name="T11" fmla="*/ 1877701651 h 347"/>
                    <a:gd name="T12" fmla="*/ 326169538 w 257"/>
                    <a:gd name="T13" fmla="*/ 1755071412 h 347"/>
                    <a:gd name="T14" fmla="*/ 358574514 w 257"/>
                    <a:gd name="T15" fmla="*/ 1657606909 h 347"/>
                    <a:gd name="T16" fmla="*/ 404309427 w 257"/>
                    <a:gd name="T17" fmla="*/ 1620804385 h 347"/>
                    <a:gd name="T18" fmla="*/ 404309427 w 257"/>
                    <a:gd name="T19" fmla="*/ 1119465463 h 347"/>
                    <a:gd name="T20" fmla="*/ 84801886 w 257"/>
                    <a:gd name="T21" fmla="*/ 787429505 h 347"/>
                    <a:gd name="T22" fmla="*/ 50882180 w 257"/>
                    <a:gd name="T23" fmla="*/ 805484416 h 347"/>
                    <a:gd name="T24" fmla="*/ 25823482 w 257"/>
                    <a:gd name="T25" fmla="*/ 837551206 h 347"/>
                    <a:gd name="T26" fmla="*/ 0 w 257"/>
                    <a:gd name="T27" fmla="*/ 1225394619 h 347"/>
                    <a:gd name="T28" fmla="*/ 145821557 w 257"/>
                    <a:gd name="T29" fmla="*/ 2147483646 h 347"/>
                    <a:gd name="T30" fmla="*/ 382071413 w 257"/>
                    <a:gd name="T31" fmla="*/ 2147483646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68 w 57"/>
                    <a:gd name="T3" fmla="*/ 2 h 30"/>
                    <a:gd name="T4" fmla="*/ 72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37 w 693"/>
                    <a:gd name="T1" fmla="*/ 2 h 696"/>
                    <a:gd name="T2" fmla="*/ 357 w 693"/>
                    <a:gd name="T3" fmla="*/ 2 h 696"/>
                    <a:gd name="T4" fmla="*/ 289 w 693"/>
                    <a:gd name="T5" fmla="*/ 2 h 696"/>
                    <a:gd name="T6" fmla="*/ 229 w 693"/>
                    <a:gd name="T7" fmla="*/ 2 h 696"/>
                    <a:gd name="T8" fmla="*/ 201 w 693"/>
                    <a:gd name="T9" fmla="*/ 2 h 696"/>
                    <a:gd name="T10" fmla="*/ 225 w 693"/>
                    <a:gd name="T11" fmla="*/ 2 h 696"/>
                    <a:gd name="T12" fmla="*/ 257 w 693"/>
                    <a:gd name="T13" fmla="*/ 2 h 696"/>
                    <a:gd name="T14" fmla="*/ 285 w 693"/>
                    <a:gd name="T15" fmla="*/ 2 h 696"/>
                    <a:gd name="T16" fmla="*/ 297 w 693"/>
                    <a:gd name="T17" fmla="*/ 2 h 696"/>
                    <a:gd name="T18" fmla="*/ 277 w 693"/>
                    <a:gd name="T19" fmla="*/ 2 h 696"/>
                    <a:gd name="T20" fmla="*/ 225 w 693"/>
                    <a:gd name="T21" fmla="*/ 2 h 696"/>
                    <a:gd name="T22" fmla="*/ 189 w 693"/>
                    <a:gd name="T23" fmla="*/ 2 h 696"/>
                    <a:gd name="T24" fmla="*/ 97 w 693"/>
                    <a:gd name="T25" fmla="*/ 2 h 696"/>
                    <a:gd name="T26" fmla="*/ 77 w 693"/>
                    <a:gd name="T27" fmla="*/ 2 h 696"/>
                    <a:gd name="T28" fmla="*/ 45 w 693"/>
                    <a:gd name="T29" fmla="*/ 2 h 696"/>
                    <a:gd name="T30" fmla="*/ 33 w 693"/>
                    <a:gd name="T31" fmla="*/ 2 h 696"/>
                    <a:gd name="T32" fmla="*/ 53 w 693"/>
                    <a:gd name="T33" fmla="*/ 2 h 696"/>
                    <a:gd name="T34" fmla="*/ 17 w 693"/>
                    <a:gd name="T35" fmla="*/ 2 h 696"/>
                    <a:gd name="T36" fmla="*/ 81 w 693"/>
                    <a:gd name="T37" fmla="*/ 2 h 696"/>
                    <a:gd name="T38" fmla="*/ 113 w 693"/>
                    <a:gd name="T39" fmla="*/ 2 h 696"/>
                    <a:gd name="T40" fmla="*/ 37 w 693"/>
                    <a:gd name="T41" fmla="*/ 2 h 696"/>
                    <a:gd name="T42" fmla="*/ 1 w 693"/>
                    <a:gd name="T43" fmla="*/ 2 h 696"/>
                    <a:gd name="T44" fmla="*/ 25 w 693"/>
                    <a:gd name="T45" fmla="*/ 2 h 696"/>
                    <a:gd name="T46" fmla="*/ 97 w 693"/>
                    <a:gd name="T47" fmla="*/ 2 h 696"/>
                    <a:gd name="T48" fmla="*/ 185 w 693"/>
                    <a:gd name="T49" fmla="*/ 2 h 696"/>
                    <a:gd name="T50" fmla="*/ 193 w 693"/>
                    <a:gd name="T51" fmla="*/ 2 h 696"/>
                    <a:gd name="T52" fmla="*/ 225 w 693"/>
                    <a:gd name="T53" fmla="*/ 0 h 696"/>
                    <a:gd name="T54" fmla="*/ 321 w 693"/>
                    <a:gd name="T55" fmla="*/ 2 h 696"/>
                    <a:gd name="T56" fmla="*/ 293 w 693"/>
                    <a:gd name="T57" fmla="*/ 2 h 696"/>
                    <a:gd name="T58" fmla="*/ 265 w 693"/>
                    <a:gd name="T59" fmla="*/ 2 h 696"/>
                    <a:gd name="T60" fmla="*/ 325 w 693"/>
                    <a:gd name="T61" fmla="*/ 2 h 696"/>
                    <a:gd name="T62" fmla="*/ 337 w 693"/>
                    <a:gd name="T63" fmla="*/ 2 h 696"/>
                    <a:gd name="T64" fmla="*/ 381 w 693"/>
                    <a:gd name="T65" fmla="*/ 2 h 696"/>
                    <a:gd name="T66" fmla="*/ 461 w 693"/>
                    <a:gd name="T67" fmla="*/ 2 h 696"/>
                    <a:gd name="T68" fmla="*/ 488 w 693"/>
                    <a:gd name="T69" fmla="*/ 2 h 696"/>
                    <a:gd name="T70" fmla="*/ 494 w 693"/>
                    <a:gd name="T71" fmla="*/ 2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372755010 w 931"/>
                    <a:gd name="T1" fmla="*/ 0 h 149"/>
                    <a:gd name="T2" fmla="*/ 238387363 w 931"/>
                    <a:gd name="T3" fmla="*/ 242633244 h 149"/>
                    <a:gd name="T4" fmla="*/ 150763262 w 931"/>
                    <a:gd name="T5" fmla="*/ 348090893 h 149"/>
                    <a:gd name="T6" fmla="*/ 102994918 w 931"/>
                    <a:gd name="T7" fmla="*/ 348090893 h 149"/>
                    <a:gd name="T8" fmla="*/ 36870883 w 931"/>
                    <a:gd name="T9" fmla="*/ 645332665 h 149"/>
                    <a:gd name="T10" fmla="*/ 0 w 931"/>
                    <a:gd name="T11" fmla="*/ 876614781 h 149"/>
                    <a:gd name="T12" fmla="*/ 98290819 w 931"/>
                    <a:gd name="T13" fmla="*/ 963742001 h 149"/>
                    <a:gd name="T14" fmla="*/ 161024904 w 931"/>
                    <a:gd name="T15" fmla="*/ 800220435 h 149"/>
                    <a:gd name="T16" fmla="*/ 180126004 w 931"/>
                    <a:gd name="T17" fmla="*/ 704901940 h 149"/>
                    <a:gd name="T18" fmla="*/ 278513228 w 931"/>
                    <a:gd name="T19" fmla="*/ 434775326 h 149"/>
                    <a:gd name="T20" fmla="*/ 357845687 w 931"/>
                    <a:gd name="T21" fmla="*/ 385999398 h 149"/>
                    <a:gd name="T22" fmla="*/ 395098720 w 931"/>
                    <a:gd name="T23" fmla="*/ 783186048 h 149"/>
                    <a:gd name="T24" fmla="*/ 313125127 w 931"/>
                    <a:gd name="T25" fmla="*/ 915915596 h 149"/>
                    <a:gd name="T26" fmla="*/ 384208664 w 931"/>
                    <a:gd name="T27" fmla="*/ 947164530 h 149"/>
                    <a:gd name="T28" fmla="*/ 416056575 w 931"/>
                    <a:gd name="T29" fmla="*/ 752117838 h 149"/>
                    <a:gd name="T30" fmla="*/ 442977459 w 931"/>
                    <a:gd name="T31" fmla="*/ 768991060 h 149"/>
                    <a:gd name="T32" fmla="*/ 421082859 w 931"/>
                    <a:gd name="T33" fmla="*/ 452717194 h 149"/>
                    <a:gd name="T34" fmla="*/ 442977459 w 931"/>
                    <a:gd name="T35" fmla="*/ 370560219 h 149"/>
                    <a:gd name="T36" fmla="*/ 460480220 w 931"/>
                    <a:gd name="T37" fmla="*/ 736264833 h 149"/>
                    <a:gd name="T38" fmla="*/ 442977459 w 931"/>
                    <a:gd name="T39" fmla="*/ 947164530 h 149"/>
                    <a:gd name="T40" fmla="*/ 493626711 w 931"/>
                    <a:gd name="T41" fmla="*/ 1087197196 h 149"/>
                    <a:gd name="T42" fmla="*/ 497434809 w 931"/>
                    <a:gd name="T43" fmla="*/ 768991060 h 149"/>
                    <a:gd name="T44" fmla="*/ 551265179 w 931"/>
                    <a:gd name="T45" fmla="*/ 860439756 h 149"/>
                    <a:gd name="T46" fmla="*/ 635949834 w 931"/>
                    <a:gd name="T47" fmla="*/ 613863695 h 149"/>
                    <a:gd name="T48" fmla="*/ 681074665 w 931"/>
                    <a:gd name="T49" fmla="*/ 417244275 h 149"/>
                    <a:gd name="T50" fmla="*/ 731649314 w 931"/>
                    <a:gd name="T51" fmla="*/ 466031025 h 149"/>
                    <a:gd name="T52" fmla="*/ 757352637 w 931"/>
                    <a:gd name="T53" fmla="*/ 417244275 h 149"/>
                    <a:gd name="T54" fmla="*/ 717690712 w 931"/>
                    <a:gd name="T55" fmla="*/ 370560219 h 149"/>
                    <a:gd name="T56" fmla="*/ 789558480 w 931"/>
                    <a:gd name="T57" fmla="*/ 290753715 h 149"/>
                    <a:gd name="T58" fmla="*/ 905463398 w 931"/>
                    <a:gd name="T59" fmla="*/ 452717194 h 149"/>
                    <a:gd name="T60" fmla="*/ 967289221 w 931"/>
                    <a:gd name="T61" fmla="*/ 348090893 h 149"/>
                    <a:gd name="T62" fmla="*/ 971503888 w 931"/>
                    <a:gd name="T63" fmla="*/ 528645363 h 149"/>
                    <a:gd name="T64" fmla="*/ 945471199 w 931"/>
                    <a:gd name="T65" fmla="*/ 843909925 h 149"/>
                    <a:gd name="T66" fmla="*/ 1017737345 w 931"/>
                    <a:gd name="T67" fmla="*/ 736264833 h 149"/>
                    <a:gd name="T68" fmla="*/ 1038643911 w 931"/>
                    <a:gd name="T69" fmla="*/ 673155142 h 149"/>
                    <a:gd name="T70" fmla="*/ 1079064945 w 931"/>
                    <a:gd name="T71" fmla="*/ 509424236 h 149"/>
                    <a:gd name="T72" fmla="*/ 1321702452 w 931"/>
                    <a:gd name="T73" fmla="*/ 70490194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58 w 44"/>
                    <a:gd name="T3" fmla="*/ 0 h 32"/>
                    <a:gd name="T4" fmla="*/ 82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288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2BE66CAE-AF56-40B4-9D2D-D8AC9E06907C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95481D-BD4A-4775-BBAA-4016A2304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33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8B8A0FB3-25C0-4875-8A0E-38CAF64FA6F6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685233-1A2F-419A-9BF3-0ACD41A49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8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9B065E96-73F8-45F2-8326-05F2FD5F3437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EABBFD-52A8-475B-9EDA-A02A33C03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5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32192ABE-D78D-4841-B6AB-F6A79D9B9FEB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660224-28B2-4C4A-84A7-8BCCB382D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5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34837D9E-823D-45BB-9D32-45F473AFA54B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917F4E-588D-4F59-A759-6DB0C0815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7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82325C4D-6C97-46CB-8F95-364BBDD01F57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26C0C2-E02E-4DC8-812C-98FECD39D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7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51A688DE-DDE5-4073-AA3C-C6C8983956DD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44AC40-63ED-411E-9D1E-03153E2B4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2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35B31D-247A-4087-BF4B-B0010FF38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087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F6DFAEAF-415A-4B97-AA88-E4380BE7721C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F6B40F9-117E-463C-B3EE-8B5ED88C4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45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EC80BCC7-A57F-4AC6-B655-51A73EED0FEB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21F5CB-5915-4D8B-B6CF-5F3D22C2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903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A7925ADF-D63C-4924-A2E4-937A8D935079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3E8BBE-9D1C-48EC-A9A3-A3B7E8F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094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fld id="{C9537CC4-5791-407C-A805-F10ECC9C2DA4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994B6D0-DB4A-48C2-A31F-2DFC2F400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13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4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42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E47BA1-F4E4-4E56-8243-3B44ED8EA7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48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64474D-09C0-450D-AF07-7CDB876317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6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9F6740-8F12-4A6C-8887-4D435D3E8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1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D69BE0-719C-4EC2-994F-9C3D810172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4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27DF3B3-BDCE-4E70-8A2B-2BB757A4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57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BB28B8-8DB1-4F2E-882E-4F316CD627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378376-240B-497A-89FA-1D506EBE85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8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8EB749-67A8-4F21-9741-C2627EBE2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78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325853-6BD6-4822-8C5D-5201AF36E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94D2FA5-94E2-4A54-8FF1-62B947667F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71704A-A920-4706-8BD0-CEB1B1A95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0D8E0F-AD74-4C47-8C0B-64D7A23B4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29487F0-7EF4-4575-9FAA-B191325E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75171B-8F3F-4604-8AF9-7F84CEC49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9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a typeface="ヒラギノ角ゴ Pro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ヒラギノ角ゴ Pro W3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E04D9E-541F-4AAE-AD69-1964A238C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7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62FBC76-DDEC-4941-9541-7DFF55320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76" r:id="rId1"/>
    <p:sldLayoutId id="2147489577" r:id="rId2"/>
    <p:sldLayoutId id="2147489578" r:id="rId3"/>
    <p:sldLayoutId id="2147489579" r:id="rId4"/>
    <p:sldLayoutId id="2147489580" r:id="rId5"/>
    <p:sldLayoutId id="2147489581" r:id="rId6"/>
    <p:sldLayoutId id="2147489582" r:id="rId7"/>
    <p:sldLayoutId id="2147489583" r:id="rId8"/>
    <p:sldLayoutId id="2147489584" r:id="rId9"/>
    <p:sldLayoutId id="2147489585" r:id="rId10"/>
    <p:sldLayoutId id="21474895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105" charset="-128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1D3F95D-70E9-457F-A19D-B4A44B231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87" r:id="rId1"/>
    <p:sldLayoutId id="2147489588" r:id="rId2"/>
    <p:sldLayoutId id="2147489589" r:id="rId3"/>
    <p:sldLayoutId id="2147489590" r:id="rId4"/>
    <p:sldLayoutId id="2147489591" r:id="rId5"/>
    <p:sldLayoutId id="2147489592" r:id="rId6"/>
    <p:sldLayoutId id="2147489593" r:id="rId7"/>
    <p:sldLayoutId id="2147489594" r:id="rId8"/>
    <p:sldLayoutId id="2147489595" r:id="rId9"/>
    <p:sldLayoutId id="2147489596" r:id="rId10"/>
    <p:sldLayoutId id="21474895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105" charset="-128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5" charset="-128"/>
          <a:cs typeface="ヒラギノ角ゴ Pro W3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105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59F4C5C8-9660-4AB7-AF1C-595FD7E67186}" type="datetime1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9B0C95B-3A2D-49A1-8E49-0D91AB457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9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308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3082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3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3132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3176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7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8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0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1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2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3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4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5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6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7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8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9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0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1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2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3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4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5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6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7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8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9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0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1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2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3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4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5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6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0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1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2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3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4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5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6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7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8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9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0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1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2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3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4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5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6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7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8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9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0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1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3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3134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35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36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37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38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39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0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1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2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3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4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5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6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7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8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9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0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1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2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3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4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5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6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7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8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9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0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1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2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3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4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5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6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7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8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9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0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1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2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3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4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84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3111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5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3086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9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0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3081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98" r:id="rId1"/>
    <p:sldLayoutId id="2147489599" r:id="rId2"/>
    <p:sldLayoutId id="2147489600" r:id="rId3"/>
    <p:sldLayoutId id="2147489601" r:id="rId4"/>
    <p:sldLayoutId id="2147489602" r:id="rId5"/>
    <p:sldLayoutId id="2147489603" r:id="rId6"/>
    <p:sldLayoutId id="2147489604" r:id="rId7"/>
    <p:sldLayoutId id="2147489605" r:id="rId8"/>
    <p:sldLayoutId id="2147489606" r:id="rId9"/>
    <p:sldLayoutId id="2147489607" r:id="rId10"/>
    <p:sldLayoutId id="21474896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ヒラギノ角ゴ Pro W3" charset="-128"/>
          <a:cs typeface="ヒラギノ角ゴ Pro W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857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54" r:id="rId1"/>
    <p:sldLayoutId id="2147489655" r:id="rId2"/>
    <p:sldLayoutId id="2147489656" r:id="rId3"/>
    <p:sldLayoutId id="2147489657" r:id="rId4"/>
    <p:sldLayoutId id="2147489658" r:id="rId5"/>
    <p:sldLayoutId id="2147489659" r:id="rId6"/>
    <p:sldLayoutId id="2147489660" r:id="rId7"/>
    <p:sldLayoutId id="2147489661" r:id="rId8"/>
    <p:sldLayoutId id="2147489662" r:id="rId9"/>
    <p:sldLayoutId id="2147489663" r:id="rId10"/>
    <p:sldLayoutId id="214748966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“Politics is like sex, timing is everything.”</a:t>
            </a:r>
            <a:br>
              <a:rPr lang="en-US" altLang="ja-JP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-Someone with a filthy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212">
        <p:fade/>
      </p:transition>
    </mc:Choice>
    <mc:Fallback xmlns="">
      <p:transition spd="med" advTm="2321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322-451B-442F-8C0F-777FF4286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/>
                <a:cs typeface="Segoe UI Light"/>
              </a:rPr>
              <a:t>Frank Lazarski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254D-B369-43C8-9368-543D000AD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09" y="1634705"/>
            <a:ext cx="5324814" cy="412566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42900" indent="-342900">
              <a:spcBef>
                <a:spcPct val="0"/>
              </a:spcBef>
              <a:spcAft>
                <a:spcPct val="0"/>
              </a:spcAft>
              <a:buFont typeface="Arial,Sans-Serif" panose="020B0604020202020204" pitchFamily="34" charset="0"/>
            </a:pPr>
            <a:r>
              <a:rPr lang="en-US" dirty="0">
                <a:latin typeface="Arial"/>
                <a:cs typeface="Arial"/>
              </a:rPr>
              <a:t>Graduate of Maxwell School (MPA)</a:t>
            </a:r>
            <a:endParaRPr lang="en-US" dirty="0"/>
          </a:p>
          <a:p>
            <a:pPr marL="205740" indent="-17145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marL="342900" indent="-342900">
              <a:spcBef>
                <a:spcPct val="0"/>
              </a:spcBef>
              <a:spcAft>
                <a:spcPct val="0"/>
              </a:spcAft>
              <a:buFont typeface="Arial,Sans-Serif" panose="020B0604020202020204" pitchFamily="34" charset="0"/>
            </a:pPr>
            <a:r>
              <a:rPr lang="en-US" dirty="0">
                <a:latin typeface="Arial"/>
                <a:cs typeface="Arial"/>
              </a:rPr>
              <a:t>Former President of United Way of Central New York</a:t>
            </a:r>
            <a:endParaRPr lang="en-US" dirty="0"/>
          </a:p>
          <a:p>
            <a:pPr marL="205740" indent="-17145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,Sans-Serif" panose="020B0604020202020204" pitchFamily="34" charset="0"/>
            </a:pPr>
            <a:r>
              <a:rPr lang="en-US" dirty="0">
                <a:latin typeface="Arial"/>
                <a:cs typeface="Arial"/>
              </a:rPr>
              <a:t>Political Strategy Consultant </a:t>
            </a:r>
            <a:endParaRPr lang="en-US" dirty="0"/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,Sans-Serif" panose="020B0604020202020204" pitchFamily="34" charset="0"/>
            </a:pPr>
            <a:endParaRPr lang="en-US" dirty="0"/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,Sans-Serif" panose="020B0604020202020204" pitchFamily="34" charset="0"/>
            </a:pPr>
            <a:r>
              <a:rPr lang="en-US" dirty="0">
                <a:latin typeface="Arial"/>
                <a:cs typeface="Arial"/>
              </a:rPr>
              <a:t>Adjunct Professor at Syracuse University </a:t>
            </a:r>
            <a:endParaRPr lang="en-US" dirty="0"/>
          </a:p>
        </p:txBody>
      </p:sp>
      <p:pic>
        <p:nvPicPr>
          <p:cNvPr id="4" name="Picture 4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2ABDFF9D-04DD-47AA-AC24-E9575EA4E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28" y="2140990"/>
            <a:ext cx="27336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7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ヒラギノ角ゴ Pro W3" charset="-128"/>
              </a:rPr>
              <a:t>Policy Proposal	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/>
                <a:cs typeface="ヒラギノ角ゴ Pro W3"/>
              </a:rPr>
              <a:t>Merging Onondaga County and the City of Syracuse Snow Removal </a:t>
            </a:r>
          </a:p>
          <a:p>
            <a:pPr eaLnBrk="1" hangingPunct="1"/>
            <a:r>
              <a:rPr lang="en-US" altLang="en-US" dirty="0">
                <a:ea typeface="ヒラギノ角ゴ Pro W3"/>
                <a:cs typeface="ヒラギノ角ゴ Pro W3"/>
              </a:rPr>
              <a:t>We will be sending you into your groups to come up with a strategy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347">
        <p:fade/>
      </p:transition>
    </mc:Choice>
    <mc:Fallback xmlns="">
      <p:transition spd="med" advTm="5434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0480"/>
            <a:ext cx="5972176" cy="685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2998">
        <p:fade/>
      </p:transition>
    </mc:Choice>
    <mc:Fallback xmlns="">
      <p:transition spd="med" advTm="32998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17463" y="685800"/>
            <a:ext cx="9202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48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ヒラギノ角ゴ Pro W3" charset="-128"/>
              <a:cs typeface="+mn-cs"/>
            </a:endParaRPr>
          </a:p>
        </p:txBody>
      </p:sp>
      <p:graphicFrame>
        <p:nvGraphicFramePr>
          <p:cNvPr id="286866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44255"/>
              </p:ext>
            </p:extLst>
          </p:nvPr>
        </p:nvGraphicFramePr>
        <p:xfrm>
          <a:off x="228600" y="990600"/>
          <a:ext cx="8458200" cy="432593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2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Players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Position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Power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Priority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Prince Score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County Executive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+64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 County Legislators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-36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CSEA (Union for Civil Service)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-30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Syracuse Common Council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Mayor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+12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6793" name="Rectangle 73"/>
          <p:cNvSpPr>
            <a:spLocks noChangeArrowheads="1"/>
          </p:cNvSpPr>
          <p:nvPr/>
        </p:nvSpPr>
        <p:spPr bwMode="auto">
          <a:xfrm>
            <a:off x="228600" y="304800"/>
            <a:ext cx="632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dirty="0">
                <a:latin typeface="Segoe UI" panose="020B0502040204020203" pitchFamily="34" charset="0"/>
                <a:ea typeface="ヒラギノ角ゴ Pro W3" charset="-128"/>
                <a:cs typeface="Segoe UI" panose="020B0502040204020203" pitchFamily="34" charset="0"/>
              </a:rPr>
              <a:t>Merging Onondaga County and the City of Syracuse Snow Removal </a:t>
            </a:r>
          </a:p>
        </p:txBody>
      </p:sp>
      <p:sp>
        <p:nvSpPr>
          <p:cNvPr id="106566" name="Text Box 74"/>
          <p:cNvSpPr txBox="1">
            <a:spLocks noChangeArrowheads="1"/>
          </p:cNvSpPr>
          <p:nvPr/>
        </p:nvSpPr>
        <p:spPr bwMode="auto">
          <a:xfrm>
            <a:off x="4017963" y="5837238"/>
            <a:ext cx="533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06567" name="Text Box 75"/>
          <p:cNvSpPr txBox="1">
            <a:spLocks noChangeArrowheads="1"/>
          </p:cNvSpPr>
          <p:nvPr/>
        </p:nvSpPr>
        <p:spPr bwMode="auto">
          <a:xfrm>
            <a:off x="3535363" y="5700713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b="0">
              <a:latin typeface="Arial" panose="020B0604020202020204" pitchFamily="34" charset="0"/>
            </a:endParaRPr>
          </a:p>
        </p:txBody>
      </p:sp>
      <p:sp>
        <p:nvSpPr>
          <p:cNvPr id="106568" name="Rectangle 76"/>
          <p:cNvSpPr>
            <a:spLocks noChangeArrowheads="1"/>
          </p:cNvSpPr>
          <p:nvPr/>
        </p:nvSpPr>
        <p:spPr bwMode="auto">
          <a:xfrm>
            <a:off x="4457700" y="5684838"/>
            <a:ext cx="6703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u="sng" dirty="0">
                <a:latin typeface="Segoe UI" panose="020B0502040204020203" pitchFamily="34" charset="0"/>
                <a:cs typeface="Segoe UI" panose="020B0502040204020203" pitchFamily="34" charset="0"/>
              </a:rPr>
              <a:t>76</a:t>
            </a:r>
            <a:br>
              <a:rPr lang="en-US" altLang="en-US" sz="2200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166</a:t>
            </a:r>
          </a:p>
        </p:txBody>
      </p:sp>
      <p:sp>
        <p:nvSpPr>
          <p:cNvPr id="106569" name="Text Box 77"/>
          <p:cNvSpPr txBox="1">
            <a:spLocks noChangeArrowheads="1"/>
          </p:cNvSpPr>
          <p:nvPr/>
        </p:nvSpPr>
        <p:spPr bwMode="auto">
          <a:xfrm>
            <a:off x="5030788" y="5837238"/>
            <a:ext cx="3476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06570" name="Text Box 78"/>
          <p:cNvSpPr txBox="1">
            <a:spLocks noChangeArrowheads="1"/>
          </p:cNvSpPr>
          <p:nvPr/>
        </p:nvSpPr>
        <p:spPr bwMode="auto">
          <a:xfrm>
            <a:off x="5364162" y="5805488"/>
            <a:ext cx="9060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.457</a:t>
            </a:r>
          </a:p>
        </p:txBody>
      </p:sp>
      <p:sp>
        <p:nvSpPr>
          <p:cNvPr id="106571" name="Rectangle 80"/>
          <p:cNvSpPr>
            <a:spLocks noChangeArrowheads="1"/>
          </p:cNvSpPr>
          <p:nvPr/>
        </p:nvSpPr>
        <p:spPr bwMode="auto">
          <a:xfrm>
            <a:off x="19050" y="5380038"/>
            <a:ext cx="4724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Sum of Positive Scores and </a:t>
            </a:r>
            <a:b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One Half of Neutral Scores</a:t>
            </a:r>
            <a:br>
              <a:rPr lang="en-US" altLang="en-US" sz="1800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Sum of Absolute Values of </a:t>
            </a:r>
            <a:b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All Scores, Including</a:t>
            </a:r>
            <a:b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Neutral Scores</a:t>
            </a:r>
          </a:p>
        </p:txBody>
      </p:sp>
      <p:sp>
        <p:nvSpPr>
          <p:cNvPr id="106572" name="Text Box 81"/>
          <p:cNvSpPr txBox="1">
            <a:spLocks noChangeArrowheads="1"/>
          </p:cNvSpPr>
          <p:nvPr/>
        </p:nvSpPr>
        <p:spPr bwMode="auto">
          <a:xfrm>
            <a:off x="6019800" y="5805488"/>
            <a:ext cx="1752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=  (46%)</a:t>
            </a:r>
          </a:p>
        </p:txBody>
      </p:sp>
    </p:spTree>
  </p:cSld>
  <p:clrMapOvr>
    <a:masterClrMapping/>
  </p:clrMapOvr>
  <p:transition advTm="4469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25475"/>
            <a:ext cx="7772400" cy="8223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ヒラギノ角ゴ Pro W3" charset="-128"/>
              </a:rPr>
              <a:t>Assignment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1295400" y="1676400"/>
            <a:ext cx="8087308" cy="177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State a strategy to gain support from players to implement the policy </a:t>
            </a:r>
          </a:p>
          <a:p>
            <a:pPr lvl="3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Pick a player</a:t>
            </a:r>
          </a:p>
          <a:p>
            <a:pPr lvl="3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State what the player would do</a:t>
            </a:r>
          </a:p>
          <a:p>
            <a:pPr lvl="3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State what the results of the strategy would be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5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95286"/>
              </p:ext>
            </p:extLst>
          </p:nvPr>
        </p:nvGraphicFramePr>
        <p:xfrm>
          <a:off x="1143000" y="2743200"/>
          <a:ext cx="6692262" cy="4007425"/>
        </p:xfrm>
        <a:graphic>
          <a:graphicData uri="http://schemas.openxmlformats.org/drawingml/2006/table">
            <a:tbl>
              <a:tblPr/>
              <a:tblGrid>
                <a:gridCol w="162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1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Players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Position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Power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Priority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Prince Score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County Executive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+64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 County Legislators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-36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CSEA (Union for Civil Service)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-30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Syracuse Common Council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-24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Mayor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=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ヒラギノ角ゴ Pro W3" pitchFamily="-105" charset="-128"/>
                          <a:cs typeface="Segoe UI" panose="020B0502040204020203" pitchFamily="34" charset="0"/>
                        </a:rPr>
                        <a:t>+12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571"/>
    </mc:Choice>
    <mc:Fallback xmlns="">
      <p:transition advTm="535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State a strategy to gain support from players to implement the policy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Pick a player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State what the player would do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State what the results of the strategy would be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alt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261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6134">
        <p:fade/>
      </p:transition>
    </mc:Choice>
    <mc:Fallback xmlns="">
      <p:transition spd="med" advTm="7613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1173-076E-4D23-B811-B3DCAA72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ECC0D-A7B8-46E2-BAD2-8E29F2274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will have 15 minutes with your group to complete the assignment</a:t>
            </a:r>
          </a:p>
          <a:p>
            <a:r>
              <a:rPr lang="en-US" dirty="0"/>
              <a:t>Fill out the template provided to you by your TA</a:t>
            </a:r>
          </a:p>
          <a:p>
            <a:r>
              <a:rPr lang="en-US" dirty="0"/>
              <a:t>We will call you back in and one member from each group will be asked to share their group’s strategy with the rest of the class</a:t>
            </a:r>
          </a:p>
          <a:p>
            <a:r>
              <a:rPr lang="en-US" dirty="0"/>
              <a:t>Be prepared to present your work!</a:t>
            </a:r>
          </a:p>
        </p:txBody>
      </p:sp>
    </p:spTree>
    <p:extLst>
      <p:ext uri="{BB962C8B-B14F-4D97-AF65-F5344CB8AC3E}">
        <p14:creationId xmlns:p14="http://schemas.microsoft.com/office/powerpoint/2010/main" val="275804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66" name="Rectangle 138"/>
          <p:cNvSpPr>
            <a:spLocks noGrp="1" noChangeArrowheads="1"/>
          </p:cNvSpPr>
          <p:nvPr>
            <p:ph type="title"/>
          </p:nvPr>
        </p:nvSpPr>
        <p:spPr>
          <a:xfrm>
            <a:off x="1325206" y="381000"/>
            <a:ext cx="7772400" cy="838200"/>
          </a:xfrm>
        </p:spPr>
        <p:txBody>
          <a:bodyPr rIns="132080"/>
          <a:lstStyle/>
          <a:p>
            <a:pPr eaLnBrk="1" hangingPunct="1"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sym typeface="Times New Roman Bold Italic" panose="02020703060505090304" pitchFamily="18" charset="0"/>
              </a:rPr>
              <a:t>For next class</a:t>
            </a:r>
            <a:endParaRPr lang="en-US" dirty="0">
              <a:latin typeface="Segoe UI" panose="020B0502040204020203" pitchFamily="34" charset="0"/>
              <a:ea typeface="ヒラギノ明朝 ProN W6" charset="0"/>
              <a:cs typeface="Segoe UI" panose="020B0502040204020203" pitchFamily="34" charset="0"/>
              <a:sym typeface="Times New Roman Bold Italic" panose="02020703060505090304" pitchFamily="18" charset="0"/>
            </a:endParaRPr>
          </a:p>
        </p:txBody>
      </p:sp>
      <p:sp>
        <p:nvSpPr>
          <p:cNvPr id="110596" name="Rectangle 139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305800" cy="4800600"/>
          </a:xfrm>
        </p:spPr>
        <p:txBody>
          <a:bodyPr vert="horz" lIns="91440" tIns="45720" rIns="132080" bIns="45720" rtlCol="0" anchor="t">
            <a:normAutofit/>
          </a:bodyPr>
          <a:lstStyle/>
          <a:p>
            <a:pPr marL="205740" indent="-171450"/>
            <a:r>
              <a:rPr lang="en-US" altLang="en-US" sz="3200" dirty="0">
                <a:latin typeface="Segoe UI Light"/>
                <a:cs typeface="Segoe UI Light"/>
              </a:rPr>
              <a:t>Review Exercise 11.1 and read pages 129-130 in the textbook for next class (note: 11.1 is worth 40 points!)</a:t>
            </a:r>
          </a:p>
        </p:txBody>
      </p:sp>
      <p:sp>
        <p:nvSpPr>
          <p:cNvPr id="110597" name="Rectangle 140"/>
          <p:cNvSpPr>
            <a:spLocks/>
          </p:cNvSpPr>
          <p:nvPr/>
        </p:nvSpPr>
        <p:spPr bwMode="auto">
          <a:xfrm>
            <a:off x="2362200" y="6186488"/>
            <a:ext cx="6718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1pPr>
            <a:lvl2pPr marL="742950" indent="-285750">
              <a:spcBef>
                <a:spcPts val="700"/>
              </a:spcBef>
              <a:buSzPct val="7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ahoma" panose="020B060403050404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0"/>
                <a:cs typeface="ヒラギノ角ゴ ProN W3" charset="0"/>
                <a:sym typeface="Tahoma" panose="020B0604030504040204" pitchFamily="34" charset="0"/>
              </a:defRPr>
            </a:lvl9pPr>
          </a:lstStyle>
          <a:p>
            <a:pPr algn="r" defTabSz="914400" fontAlgn="base">
              <a:spcBef>
                <a:spcPts val="1600"/>
              </a:spcBef>
              <a:spcAft>
                <a:spcPct val="0"/>
              </a:spcAft>
              <a:buSzTx/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Segoe UI" panose="020B0502040204020203" pitchFamily="34" charset="0"/>
              <a:ea typeface="ヒラギノ角ゴ Pro W3"/>
              <a:cs typeface="Segoe UI" panose="020B0502040204020203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31705"/>
      </p:ext>
    </p:extLst>
  </p:cSld>
  <p:clrMapOvr>
    <a:masterClrMapping/>
  </p:clrMapOvr>
  <p:transition advTm="6048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eme1">
  <a:themeElements>
    <a:clrScheme name="Global 9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5036EA"/>
      </a:hlink>
      <a:folHlink>
        <a:srgbClr val="029810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9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5036EA"/>
        </a:hlink>
        <a:folHlink>
          <a:srgbClr val="02981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4253B3-6F97-41E7-A848-FAA71A1F45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B699D7-0B71-4521-A9BA-117B7B67B1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A4A681-F607-48ED-BDBF-72C990D5D1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5153</TotalTime>
  <Words>405</Words>
  <Application>Microsoft Office PowerPoint</Application>
  <PresentationFormat>On-screen Show (4:3)</PresentationFormat>
  <Paragraphs>135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Arial,Sans-Serif</vt:lpstr>
      <vt:lpstr>Calibri</vt:lpstr>
      <vt:lpstr>Segoe UI</vt:lpstr>
      <vt:lpstr>Segoe UI Light</vt:lpstr>
      <vt:lpstr>Tahoma</vt:lpstr>
      <vt:lpstr>Times New Roman</vt:lpstr>
      <vt:lpstr>Wingdings</vt:lpstr>
      <vt:lpstr>2_Office Theme</vt:lpstr>
      <vt:lpstr>3_Office Theme</vt:lpstr>
      <vt:lpstr>1_Theme1</vt:lpstr>
      <vt:lpstr>Continental World 16x9</vt:lpstr>
      <vt:lpstr>“Politics is like sex, timing is everything.”  -Someone with a filthy mind</vt:lpstr>
      <vt:lpstr>Frank Lazarski </vt:lpstr>
      <vt:lpstr>Policy Proposal </vt:lpstr>
      <vt:lpstr>PowerPoint Presentation</vt:lpstr>
      <vt:lpstr>PowerPoint Presentation</vt:lpstr>
      <vt:lpstr>Assignment</vt:lpstr>
      <vt:lpstr>State a strategy to gain support from players to implement the policy </vt:lpstr>
      <vt:lpstr>Group Work Instructions</vt:lpstr>
      <vt:lpstr>For 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101 - Lecture Four</dc:title>
  <dc:subject>Lecture One</dc:subject>
  <dc:creator>Frank Shultz</dc:creator>
  <dc:description>Module One</dc:description>
  <cp:lastModifiedBy>Chris Bezdedeanu</cp:lastModifiedBy>
  <cp:revision>447</cp:revision>
  <cp:lastPrinted>2019-11-20T17:33:46Z</cp:lastPrinted>
  <dcterms:created xsi:type="dcterms:W3CDTF">2000-01-11T00:07:57Z</dcterms:created>
  <dcterms:modified xsi:type="dcterms:W3CDTF">2020-07-15T15:06:42Z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