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57" r:id="rId5"/>
    <p:sldId id="258" r:id="rId6"/>
    <p:sldId id="259" r:id="rId7"/>
    <p:sldId id="261" r:id="rId8"/>
    <p:sldId id="262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B187BD-71AE-07B3-4E1F-8AA911EB46DD}" v="520" dt="2020-06-27T22:12:15.7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41" d="100"/>
          <a:sy n="41" d="100"/>
        </p:scale>
        <p:origin x="20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nnor M Muldoon" userId="S::cmmuldoo@syr.edu::30a6c0d9-765c-458d-9a83-3453f13d55d4" providerId="AD" clId="Web-{DDB187BD-71AE-07B3-4E1F-8AA911EB46DD}"/>
    <pc:docChg chg="addSld modSld">
      <pc:chgData name="Connor M Muldoon" userId="S::cmmuldoo@syr.edu::30a6c0d9-765c-458d-9a83-3453f13d55d4" providerId="AD" clId="Web-{DDB187BD-71AE-07B3-4E1F-8AA911EB46DD}" dt="2020-06-27T22:12:15.783" v="515" actId="20577"/>
      <pc:docMkLst>
        <pc:docMk/>
      </pc:docMkLst>
      <pc:sldChg chg="addSp delSp modSp">
        <pc:chgData name="Connor M Muldoon" userId="S::cmmuldoo@syr.edu::30a6c0d9-765c-458d-9a83-3453f13d55d4" providerId="AD" clId="Web-{DDB187BD-71AE-07B3-4E1F-8AA911EB46DD}" dt="2020-06-27T22:12:11.174" v="514" actId="20577"/>
        <pc:sldMkLst>
          <pc:docMk/>
          <pc:sldMk cId="2817016367" sldId="260"/>
        </pc:sldMkLst>
        <pc:spChg chg="add mod">
          <ac:chgData name="Connor M Muldoon" userId="S::cmmuldoo@syr.edu::30a6c0d9-765c-458d-9a83-3453f13d55d4" providerId="AD" clId="Web-{DDB187BD-71AE-07B3-4E1F-8AA911EB46DD}" dt="2020-06-27T22:12:11.174" v="514" actId="20577"/>
          <ac:spMkLst>
            <pc:docMk/>
            <pc:sldMk cId="2817016367" sldId="260"/>
            <ac:spMk id="2" creationId="{B340D016-8EC1-44C0-BFE7-114DB75DCA56}"/>
          </ac:spMkLst>
        </pc:spChg>
        <pc:spChg chg="del mod">
          <ac:chgData name="Connor M Muldoon" userId="S::cmmuldoo@syr.edu::30a6c0d9-765c-458d-9a83-3453f13d55d4" providerId="AD" clId="Web-{DDB187BD-71AE-07B3-4E1F-8AA911EB46DD}" dt="2020-06-27T22:11:22.875" v="393"/>
          <ac:spMkLst>
            <pc:docMk/>
            <pc:sldMk cId="2817016367" sldId="260"/>
            <ac:spMk id="121860" creationId="{00000000-0000-0000-0000-000000000000}"/>
          </ac:spMkLst>
        </pc:spChg>
      </pc:sldChg>
      <pc:sldChg chg="modSp new">
        <pc:chgData name="Connor M Muldoon" userId="S::cmmuldoo@syr.edu::30a6c0d9-765c-458d-9a83-3453f13d55d4" providerId="AD" clId="Web-{DDB187BD-71AE-07B3-4E1F-8AA911EB46DD}" dt="2020-06-27T22:09:39.402" v="272" actId="20577"/>
        <pc:sldMkLst>
          <pc:docMk/>
          <pc:sldMk cId="3022407268" sldId="261"/>
        </pc:sldMkLst>
        <pc:spChg chg="mod">
          <ac:chgData name="Connor M Muldoon" userId="S::cmmuldoo@syr.edu::30a6c0d9-765c-458d-9a83-3453f13d55d4" providerId="AD" clId="Web-{DDB187BD-71AE-07B3-4E1F-8AA911EB46DD}" dt="2020-06-27T22:08:40.643" v="34" actId="20577"/>
          <ac:spMkLst>
            <pc:docMk/>
            <pc:sldMk cId="3022407268" sldId="261"/>
            <ac:spMk id="2" creationId="{7BF68662-57D4-4A42-A03A-7BD0E6106864}"/>
          </ac:spMkLst>
        </pc:spChg>
        <pc:spChg chg="mod">
          <ac:chgData name="Connor M Muldoon" userId="S::cmmuldoo@syr.edu::30a6c0d9-765c-458d-9a83-3453f13d55d4" providerId="AD" clId="Web-{DDB187BD-71AE-07B3-4E1F-8AA911EB46DD}" dt="2020-06-27T22:09:39.402" v="272" actId="20577"/>
          <ac:spMkLst>
            <pc:docMk/>
            <pc:sldMk cId="3022407268" sldId="261"/>
            <ac:spMk id="3" creationId="{C2E2C622-FDE3-49CC-94B3-2CE2328712F3}"/>
          </ac:spMkLst>
        </pc:spChg>
      </pc:sldChg>
      <pc:sldChg chg="addSp modSp new">
        <pc:chgData name="Connor M Muldoon" userId="S::cmmuldoo@syr.edu::30a6c0d9-765c-458d-9a83-3453f13d55d4" providerId="AD" clId="Web-{DDB187BD-71AE-07B3-4E1F-8AA911EB46DD}" dt="2020-06-27T22:11:10.031" v="388" actId="1076"/>
        <pc:sldMkLst>
          <pc:docMk/>
          <pc:sldMk cId="3607633659" sldId="262"/>
        </pc:sldMkLst>
        <pc:spChg chg="mod">
          <ac:chgData name="Connor M Muldoon" userId="S::cmmuldoo@syr.edu::30a6c0d9-765c-458d-9a83-3453f13d55d4" providerId="AD" clId="Web-{DDB187BD-71AE-07B3-4E1F-8AA911EB46DD}" dt="2020-06-27T22:09:43.621" v="283" actId="20577"/>
          <ac:spMkLst>
            <pc:docMk/>
            <pc:sldMk cId="3607633659" sldId="262"/>
            <ac:spMk id="2" creationId="{4992127D-5C46-4611-9096-BC339A3F4CD8}"/>
          </ac:spMkLst>
        </pc:spChg>
        <pc:spChg chg="mod">
          <ac:chgData name="Connor M Muldoon" userId="S::cmmuldoo@syr.edu::30a6c0d9-765c-458d-9a83-3453f13d55d4" providerId="AD" clId="Web-{DDB187BD-71AE-07B3-4E1F-8AA911EB46DD}" dt="2020-06-27T22:11:10.031" v="388" actId="1076"/>
          <ac:spMkLst>
            <pc:docMk/>
            <pc:sldMk cId="3607633659" sldId="262"/>
            <ac:spMk id="3" creationId="{73738130-352B-486F-989B-C28423418C82}"/>
          </ac:spMkLst>
        </pc:spChg>
        <pc:picChg chg="add mod">
          <ac:chgData name="Connor M Muldoon" userId="S::cmmuldoo@syr.edu::30a6c0d9-765c-458d-9a83-3453f13d55d4" providerId="AD" clId="Web-{DDB187BD-71AE-07B3-4E1F-8AA911EB46DD}" dt="2020-06-27T22:11:04.859" v="386" actId="1076"/>
          <ac:picMkLst>
            <pc:docMk/>
            <pc:sldMk cId="3607633659" sldId="262"/>
            <ac:picMk id="4" creationId="{2A33D41D-3DEC-48F3-9CCA-17D50E0DF52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0144B-6F92-4560-A0FB-8F54EF2F9FE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5FD7B-E2C0-4D8E-8787-AF21A3A28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86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F3E66CC-E0DB-424B-83D0-BFCE80012F6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2840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EFA2EE-EFD7-47EE-906A-C2B168609A6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7157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386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C2940E-259A-4B10-B301-529596EB74B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2386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0830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4805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28000">
              <a:schemeClr val="accent6">
                <a:lumMod val="40000"/>
                <a:lumOff val="60000"/>
              </a:schemeClr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 title="World map"/>
          <p:cNvSpPr>
            <a:spLocks noEditPoints="1"/>
          </p:cNvSpPr>
          <p:nvPr/>
        </p:nvSpPr>
        <p:spPr bwMode="auto">
          <a:xfrm>
            <a:off x="-4762" y="285750"/>
            <a:ext cx="12193588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31844">
                <a:srgbClr val="E3E3E3"/>
              </a:gs>
              <a:gs pos="0">
                <a:srgbClr val="E3E3E3"/>
              </a:gs>
              <a:gs pos="59300">
                <a:srgbClr val="E3E3E3"/>
              </a:gs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pPr lvl="0"/>
            <a:endParaRPr sz="1350" dirty="0"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933" y="1828803"/>
            <a:ext cx="9756140" cy="3048001"/>
          </a:xfrm>
        </p:spPr>
        <p:txBody>
          <a:bodyPr>
            <a:normAutofit/>
          </a:bodyPr>
          <a:lstStyle>
            <a:lvl1pPr algn="ctr">
              <a:defRPr sz="48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7029" y="285750"/>
            <a:ext cx="10593844" cy="1143000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3200" baseline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127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53938" y="6448427"/>
            <a:ext cx="1396623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EBACFD2-7A51-4A19-B86B-1634DFA9DEB6}" type="datetimeFigureOut">
              <a:rPr lang="en-US" smtClean="0"/>
              <a:pPr>
                <a:defRPr/>
              </a:pPr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9153" y="6448427"/>
            <a:ext cx="6639905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772" y="6448427"/>
            <a:ext cx="114329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7C4F625-BDA0-4A70-939E-F6271450E12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7743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2" y="685800"/>
            <a:ext cx="2134871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931" y="685800"/>
            <a:ext cx="7418069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53938" y="6448427"/>
            <a:ext cx="1396623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092140A-1F7E-4537-9E22-AF14A8B71841}" type="datetimeFigureOut">
              <a:rPr lang="en-US" smtClean="0"/>
              <a:pPr>
                <a:defRPr/>
              </a:pPr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9153" y="6448427"/>
            <a:ext cx="6639905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772" y="6448427"/>
            <a:ext cx="114329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B7DA20A-9FBE-4A45-B5F1-F3DD471E256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20845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7201" y="228601"/>
            <a:ext cx="10224431" cy="1034415"/>
          </a:xfrm>
        </p:spPr>
        <p:txBody>
          <a:bodyPr/>
          <a:lstStyle>
            <a:lvl1pPr>
              <a:defRPr b="1" u="none" cap="none">
                <a:solidFill>
                  <a:schemeClr val="tx1"/>
                </a:solidFill>
                <a:effectLst/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7201" y="1447800"/>
            <a:ext cx="10224431" cy="4312574"/>
          </a:xfrm>
        </p:spPr>
        <p:txBody>
          <a:bodyPr/>
          <a:lstStyle>
            <a:lvl1pPr marL="205795" indent="-171496">
              <a:buFont typeface="Arial" panose="020B0604020202020204" pitchFamily="34" charset="0"/>
              <a:buChar char="•"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77291" indent="-171496">
              <a:buFont typeface="Arial" panose="020B0604020202020204" pitchFamily="34" charset="0"/>
              <a:buChar char="•"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 marL="548786" indent="-171496">
              <a:buFont typeface="Arial" panose="020B0604020202020204" pitchFamily="34" charset="0"/>
              <a:buChar char="•"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 marL="720282" indent="-171496">
              <a:buFont typeface="Arial" panose="020B0604020202020204" pitchFamily="34" charset="0"/>
              <a:buChar char="•"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 marL="891778" indent="-171496">
              <a:buFont typeface="Arial" panose="020B0604020202020204" pitchFamily="34" charset="0"/>
              <a:buChar char="•"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pic>
        <p:nvPicPr>
          <p:cNvPr id="1028" name="Picture 4" descr="http://afmarcom.com/blog/wp-content/uploads/2012/05/Facebook-glob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203201" y="341819"/>
            <a:ext cx="1228263" cy="9211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27200" y="6172201"/>
            <a:ext cx="8700429" cy="18684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727201" y="1263015"/>
            <a:ext cx="10224431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19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934" y="3429004"/>
            <a:ext cx="9756140" cy="2362199"/>
          </a:xfrm>
        </p:spPr>
        <p:txBody>
          <a:bodyPr anchor="b">
            <a:normAutofit/>
          </a:bodyPr>
          <a:lstStyle>
            <a:lvl1pPr algn="l">
              <a:defRPr sz="3301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469" y="685805"/>
            <a:ext cx="7855108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53938" y="6448427"/>
            <a:ext cx="1396623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EFFE05C-5DAA-4241-845B-C0C3B9264028}" type="datetimeFigureOut">
              <a:rPr lang="en-US" smtClean="0"/>
              <a:pPr>
                <a:defRPr/>
              </a:pPr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9153" y="6448427"/>
            <a:ext cx="6639905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772" y="6448427"/>
            <a:ext cx="114329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45C7335-B016-47A7-9C71-E5984503EF2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217934" y="6019800"/>
            <a:ext cx="10224431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http://afmarcom.com/blog/wp-content/uploads/2012/05/Facebook-glob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9505015" y="796705"/>
            <a:ext cx="1228263" cy="9211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86195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600" y="1828800"/>
            <a:ext cx="4709960" cy="4343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 baseline="0"/>
            </a:lvl7pPr>
            <a:lvl8pPr>
              <a:defRPr sz="1200" baseline="0"/>
            </a:lvl8pPr>
            <a:lvl9pPr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112" y="1828800"/>
            <a:ext cx="4709960" cy="4343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53938" y="6448427"/>
            <a:ext cx="1396623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CE256E0-5392-4B2D-BA88-C84D8531AA2C}" type="datetimeFigureOut">
              <a:rPr lang="en-US" smtClean="0"/>
              <a:pPr>
                <a:defRPr/>
              </a:pPr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09153" y="6448427"/>
            <a:ext cx="6639905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30772" y="6448427"/>
            <a:ext cx="114329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664567F-F40F-4233-B45D-48F9270D56E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151897" y="1600200"/>
            <a:ext cx="10224431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2813" y="274639"/>
            <a:ext cx="2015919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230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931" y="1828803"/>
            <a:ext cx="4710387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931" y="2743204"/>
            <a:ext cx="4710387" cy="342899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3685" y="1828803"/>
            <a:ext cx="4710387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3685" y="2743204"/>
            <a:ext cx="4710387" cy="342899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 baseline="0"/>
            </a:lvl8pPr>
            <a:lvl9pPr>
              <a:defRPr sz="105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153938" y="6448427"/>
            <a:ext cx="1396623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6736E9B-56A3-4AA9-ABA0-9D6BB075C7EE}" type="datetimeFigureOut">
              <a:rPr lang="en-US" smtClean="0"/>
              <a:pPr>
                <a:defRPr/>
              </a:pPr>
              <a:t>6/27/2020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209153" y="6448427"/>
            <a:ext cx="6639905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830772" y="6448427"/>
            <a:ext cx="114329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8A9BBE0-7028-4C97-BBE5-CD6E41329FC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51470" y="1600200"/>
            <a:ext cx="10224431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8879" y="202563"/>
            <a:ext cx="2015919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93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153938" y="6448427"/>
            <a:ext cx="1396623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AAA43BF-F51D-4C5D-98E6-679B00B6072B}" type="datetimeFigureOut">
              <a:rPr lang="en-US" smtClean="0"/>
              <a:pPr>
                <a:defRPr/>
              </a:pPr>
              <a:t>6/27/2020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09153" y="6448427"/>
            <a:ext cx="6639905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830772" y="6448427"/>
            <a:ext cx="114329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DB94B5B-7615-42ED-A1AD-AD2D45F9006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09153" y="1600200"/>
            <a:ext cx="10224431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2601" y="181450"/>
            <a:ext cx="2015919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49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153938" y="6448427"/>
            <a:ext cx="1396623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FA2EBA6-F7C9-4648-8022-99F494EB50F5}" type="datetimeFigureOut">
              <a:rPr lang="en-US" smtClean="0"/>
              <a:pPr>
                <a:defRPr/>
              </a:pPr>
              <a:t>6/27/2020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09153" y="6448427"/>
            <a:ext cx="6639905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830772" y="6448427"/>
            <a:ext cx="114329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2565228-9760-4E2D-83F9-2E2AB88CD00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81218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136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93" y="685800"/>
            <a:ext cx="3887212" cy="4038600"/>
          </a:xfrm>
        </p:spPr>
        <p:txBody>
          <a:bodyPr anchor="b">
            <a:noAutofit/>
          </a:bodyPr>
          <a:lstStyle>
            <a:lvl1pPr algn="l">
              <a:defRPr sz="3001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342" y="685800"/>
            <a:ext cx="5640269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393" y="4876800"/>
            <a:ext cx="3887212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3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53938" y="6448427"/>
            <a:ext cx="1396623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2997085-E65B-4F59-AE96-2EA8E51857F3}" type="datetimeFigureOut">
              <a:rPr lang="en-US" smtClean="0"/>
              <a:pPr>
                <a:defRPr/>
              </a:pPr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09153" y="6448427"/>
            <a:ext cx="6639905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30772" y="6448427"/>
            <a:ext cx="114329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F2D0B1-1AE6-40DA-8096-94615BD1A08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181363" y="609600"/>
            <a:ext cx="0" cy="5762627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5445" y="4860289"/>
            <a:ext cx="2015919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19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136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93" y="685800"/>
            <a:ext cx="3887212" cy="4038600"/>
          </a:xfrm>
        </p:spPr>
        <p:txBody>
          <a:bodyPr anchor="b">
            <a:noAutofit/>
          </a:bodyPr>
          <a:lstStyle>
            <a:lvl1pPr algn="l">
              <a:defRPr sz="3001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7342" y="685800"/>
            <a:ext cx="5640269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1800"/>
            </a:lvl1pPr>
            <a:lvl2pPr marL="342991" indent="0">
              <a:buNone/>
              <a:defRPr sz="2101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7" indent="0">
              <a:buNone/>
              <a:defRPr sz="1500"/>
            </a:lvl6pPr>
            <a:lvl7pPr marL="2057949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393" y="4876800"/>
            <a:ext cx="3887212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3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53938" y="6448427"/>
            <a:ext cx="1396623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D2E1B4C-89DD-46EF-8AD0-9785E97ED4F7}" type="datetimeFigureOut">
              <a:rPr lang="en-US" smtClean="0"/>
              <a:pPr>
                <a:defRPr/>
              </a:pPr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09153" y="6448427"/>
            <a:ext cx="6639905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30772" y="6448427"/>
            <a:ext cx="114329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28226B8-DDE6-4FE5-962A-508615ABFD85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181363" y="685801"/>
            <a:ext cx="0" cy="5762627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1572" y="4830445"/>
            <a:ext cx="2015919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776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accent6">
                <a:lumMod val="40000"/>
                <a:lumOff val="60000"/>
              </a:schemeClr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935" y="274638"/>
            <a:ext cx="7113267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934" y="1828800"/>
            <a:ext cx="975614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31425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983" rtl="0" eaLnBrk="1" latinLnBrk="0" hangingPunct="1">
        <a:lnSpc>
          <a:spcPct val="90000"/>
        </a:lnSpc>
        <a:spcBef>
          <a:spcPct val="0"/>
        </a:spcBef>
        <a:buNone/>
        <a:defRPr sz="4000" kern="1200" cap="none" baseline="0">
          <a:solidFill>
            <a:schemeClr val="tx1">
              <a:lumMod val="50000"/>
            </a:schemeClr>
          </a:solidFill>
          <a:latin typeface="Segoe UI Light" panose="020B0502040204020203" pitchFamily="34" charset="0"/>
          <a:ea typeface="+mj-ea"/>
          <a:cs typeface="Segoe UI Light" panose="020B0502040204020203" pitchFamily="34" charset="0"/>
        </a:defRPr>
      </a:lvl1pPr>
    </p:titleStyle>
    <p:bodyStyle>
      <a:lvl1pPr marL="205795" indent="-171496" algn="l" defTabSz="685983" rtl="0" eaLnBrk="1" latinLnBrk="0" hangingPunct="1">
        <a:lnSpc>
          <a:spcPct val="90000"/>
        </a:lnSpc>
        <a:spcBef>
          <a:spcPts val="1350"/>
        </a:spcBef>
        <a:buClr>
          <a:schemeClr val="tx1"/>
        </a:buClr>
        <a:buSzPct val="80000"/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1pPr>
      <a:lvl2pPr marL="377291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2pPr>
      <a:lvl3pPr marL="548786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3pPr>
      <a:lvl4pPr marL="720282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4pPr>
      <a:lvl5pPr marL="891778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5pPr>
      <a:lvl6pPr marL="1063273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769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406265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577761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0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Class Agenda</a:t>
            </a:r>
          </a:p>
        </p:txBody>
      </p:sp>
      <p:sp>
        <p:nvSpPr>
          <p:cNvPr id="121859" name="Content Placeholder 2"/>
          <p:cNvSpPr>
            <a:spLocks noGrp="1"/>
          </p:cNvSpPr>
          <p:nvPr>
            <p:ph idx="1"/>
          </p:nvPr>
        </p:nvSpPr>
        <p:spPr>
          <a:xfrm>
            <a:off x="2819400" y="1524000"/>
            <a:ext cx="77724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Announcements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2745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Competition Points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039505" y="2067224"/>
            <a:ext cx="13570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58" marR="0" lvl="0" indent="0" algn="ctr" defTabSz="3857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Times New Roman" charset="0"/>
                <a:ea typeface="+mn-ea"/>
                <a:cs typeface="Times New Roman" charset="0"/>
                <a:sym typeface="Times New Roman" charset="0"/>
              </a:rPr>
              <a:t>Winners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1" y="2528888"/>
            <a:ext cx="2067761" cy="267321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283640" y="5093390"/>
            <a:ext cx="10776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3857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Times New Roman" pitchFamily="18" charset="0"/>
              </a:rPr>
              <a:t>Losers</a:t>
            </a:r>
            <a:endParaRPr kumimoji="0" lang="en-US" sz="1050" b="0" i="1" u="none" strike="noStrike" kern="1200" cap="none" spc="0" normalizeH="0" baseline="0" noProof="0" dirty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84380" y="5442682"/>
            <a:ext cx="1348334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3857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MS PGothic"/>
                <a:cs typeface="Arial"/>
              </a:rPr>
              <a:t>As of 9/16/2019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C9A063B8-8C0E-DF42-929F-722287703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0746" y="2347043"/>
            <a:ext cx="103939" cy="363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1435" tIns="25718" rIns="51435" bIns="2571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1013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US" altLang="en-US" sz="1013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851F58B-9A0A-7748-BD65-CF5CEE4886DF}"/>
              </a:ext>
            </a:extLst>
          </p:cNvPr>
          <p:cNvGraphicFramePr>
            <a:graphicFrameLocks noGrp="1"/>
          </p:cNvGraphicFramePr>
          <p:nvPr/>
        </p:nvGraphicFramePr>
        <p:xfrm>
          <a:off x="7417278" y="1752598"/>
          <a:ext cx="1269522" cy="49529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1913">
                  <a:extLst>
                    <a:ext uri="{9D8B030D-6E8A-4147-A177-3AD203B41FA5}">
                      <a16:colId xmlns:a16="http://schemas.microsoft.com/office/drawing/2014/main" val="2044096137"/>
                    </a:ext>
                  </a:extLst>
                </a:gridCol>
                <a:gridCol w="667609">
                  <a:extLst>
                    <a:ext uri="{9D8B030D-6E8A-4147-A177-3AD203B41FA5}">
                      <a16:colId xmlns:a16="http://schemas.microsoft.com/office/drawing/2014/main" val="3340991414"/>
                    </a:ext>
                  </a:extLst>
                </a:gridCol>
              </a:tblGrid>
              <a:tr h="23585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Groups</a:t>
                      </a:r>
                      <a:endParaRPr lang="en-US" sz="1000" dirty="0"/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Points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4075030219"/>
                  </a:ext>
                </a:extLst>
              </a:tr>
              <a:tr h="23585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4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9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2464003054"/>
                  </a:ext>
                </a:extLst>
              </a:tr>
              <a:tr h="23585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9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9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1556093800"/>
                  </a:ext>
                </a:extLst>
              </a:tr>
              <a:tr h="23585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3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8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3954471528"/>
                  </a:ext>
                </a:extLst>
              </a:tr>
              <a:tr h="235857">
                <a:tc>
                  <a:txBody>
                    <a:bodyPr/>
                    <a:lstStyle/>
                    <a:p>
                      <a:pPr lvl="0" defTabSz="514487" eaLnBrk="1" fontAlgn="auto" latinLnBrk="0" hangingPunct="1">
                        <a:buNone/>
                        <a:tabLst/>
                        <a:defRPr/>
                      </a:pPr>
                      <a:r>
                        <a:rPr lang="en-US" sz="1200" b="1" dirty="0"/>
                        <a:t>1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pPr marL="0" marR="0" lvl="0" indent="0" algn="l" defTabSz="514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7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2922023641"/>
                  </a:ext>
                </a:extLst>
              </a:tr>
              <a:tr h="235857">
                <a:tc>
                  <a:txBody>
                    <a:bodyPr/>
                    <a:lstStyle/>
                    <a:p>
                      <a:pPr lvl="0" defTabSz="514487" eaLnBrk="1" fontAlgn="auto" latinLnBrk="0" hangingPunct="1">
                        <a:buNone/>
                        <a:tabLst/>
                        <a:defRPr/>
                      </a:pPr>
                      <a:r>
                        <a:rPr lang="en-US" sz="1200" b="1" dirty="0"/>
                        <a:t>2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pPr marL="0" lvl="0" indent="0" algn="l" defTabSz="51448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200" b="1" dirty="0"/>
                        <a:t>7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1226990246"/>
                  </a:ext>
                </a:extLst>
              </a:tr>
              <a:tr h="235857">
                <a:tc>
                  <a:txBody>
                    <a:bodyPr/>
                    <a:lstStyle/>
                    <a:p>
                      <a:pPr lvl="0" defTabSz="514487" eaLnBrk="1" fontAlgn="auto" latinLnBrk="0" hangingPunct="1">
                        <a:buNone/>
                        <a:tabLst/>
                        <a:defRPr/>
                      </a:pPr>
                      <a:r>
                        <a:rPr lang="en-US" sz="1200" b="1" dirty="0"/>
                        <a:t>8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pPr marL="0" lvl="0" indent="0" algn="l" defTabSz="51448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200" b="1" dirty="0"/>
                        <a:t>7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2674006115"/>
                  </a:ext>
                </a:extLst>
              </a:tr>
              <a:tr h="235857">
                <a:tc>
                  <a:txBody>
                    <a:bodyPr/>
                    <a:lstStyle/>
                    <a:p>
                      <a:pPr lvl="0" defTabSz="514487" eaLnBrk="1" fontAlgn="auto" latinLnBrk="0" hangingPunct="1">
                        <a:buNone/>
                        <a:tabLst/>
                        <a:defRPr/>
                      </a:pPr>
                      <a:r>
                        <a:rPr lang="en-US" sz="1200" b="1" dirty="0"/>
                        <a:t>10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pPr marL="0" marR="0" lvl="0" indent="0" algn="l" defTabSz="514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7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3825010176"/>
                  </a:ext>
                </a:extLst>
              </a:tr>
              <a:tr h="235857">
                <a:tc>
                  <a:txBody>
                    <a:bodyPr/>
                    <a:lstStyle/>
                    <a:p>
                      <a:pPr lvl="0" defTabSz="514487" eaLnBrk="1" fontAlgn="auto" latinLnBrk="0" hangingPunct="1">
                        <a:buNone/>
                        <a:tabLst/>
                        <a:defRPr/>
                      </a:pPr>
                      <a:r>
                        <a:rPr lang="en-US" sz="1200" b="1" dirty="0"/>
                        <a:t>5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pPr lvl="0" algn="l" defTabSz="514487" eaLnBrk="1" fontAlgn="auto" latinLnBrk="0" hangingPunct="1">
                        <a:buNone/>
                        <a:tabLst/>
                        <a:defRPr/>
                      </a:pPr>
                      <a:r>
                        <a:rPr lang="en-US" sz="1200" b="1" dirty="0"/>
                        <a:t>6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2037143073"/>
                  </a:ext>
                </a:extLst>
              </a:tr>
              <a:tr h="23585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7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6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2048641594"/>
                  </a:ext>
                </a:extLst>
              </a:tr>
              <a:tr h="23585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11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6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541883128"/>
                  </a:ext>
                </a:extLst>
              </a:tr>
              <a:tr h="23585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13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6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1379717524"/>
                  </a:ext>
                </a:extLst>
              </a:tr>
              <a:tr h="23585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14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6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2351286784"/>
                  </a:ext>
                </a:extLst>
              </a:tr>
              <a:tr h="23585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15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6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822355887"/>
                  </a:ext>
                </a:extLst>
              </a:tr>
              <a:tr h="23585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16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6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2997389663"/>
                  </a:ext>
                </a:extLst>
              </a:tr>
              <a:tr h="23585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17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6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994087628"/>
                  </a:ext>
                </a:extLst>
              </a:tr>
              <a:tr h="23585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20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6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4285861512"/>
                  </a:ext>
                </a:extLst>
              </a:tr>
              <a:tr h="23585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12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5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1956938098"/>
                  </a:ext>
                </a:extLst>
              </a:tr>
              <a:tr h="23585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18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5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1410180864"/>
                  </a:ext>
                </a:extLst>
              </a:tr>
              <a:tr h="23585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19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5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955670942"/>
                  </a:ext>
                </a:extLst>
              </a:tr>
              <a:tr h="23585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6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4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2084315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35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68662-57D4-4A42-A03A-7BD0E6106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egoe UI Light"/>
                <a:cs typeface="Segoe UI Light"/>
              </a:rPr>
              <a:t>Speaker Presentation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2C622-FDE3-49CC-94B3-2CE232871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05740" indent="-171450"/>
            <a:r>
              <a:rPr lang="en-US" dirty="0">
                <a:latin typeface="Segoe UI Light"/>
                <a:cs typeface="Segoe UI Light"/>
              </a:rPr>
              <a:t>Be a good listener and questioner! </a:t>
            </a:r>
            <a:endParaRPr lang="en-US" dirty="0"/>
          </a:p>
          <a:p>
            <a:pPr marL="205740" indent="-171450"/>
            <a:r>
              <a:rPr lang="en-US" dirty="0">
                <a:latin typeface="Segoe UI Light"/>
                <a:cs typeface="Segoe UI Light"/>
              </a:rPr>
              <a:t>Raise your hand to ask a question </a:t>
            </a:r>
            <a:endParaRPr lang="en-US" dirty="0"/>
          </a:p>
          <a:p>
            <a:pPr marL="205740" indent="-171450"/>
            <a:r>
              <a:rPr lang="en-US" dirty="0">
                <a:latin typeface="Segoe UI Light"/>
                <a:cs typeface="Segoe UI Light"/>
              </a:rPr>
              <a:t>Good questions will earn your group 1 point, especially if you give Travis a hard time.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407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2127D-5C46-4611-9096-BC339A3F4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egoe UI Light"/>
                <a:cs typeface="Segoe UI Light"/>
              </a:rPr>
              <a:t>Travis Mason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38130-352B-486F-989B-C28423418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2748" y="1979762"/>
            <a:ext cx="6083752" cy="4312574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205740" indent="-171450"/>
            <a:r>
              <a:rPr lang="en-US" dirty="0">
                <a:latin typeface="Segoe UI Light"/>
                <a:cs typeface="Segoe UI Light"/>
              </a:rPr>
              <a:t>Graduate of Syracuse University (Undergrad)  </a:t>
            </a:r>
            <a:br>
              <a:rPr lang="en-US" dirty="0"/>
            </a:br>
            <a:r>
              <a:rPr lang="en-US" dirty="0">
                <a:latin typeface="Segoe UI Light"/>
                <a:cs typeface="Segoe UI Light"/>
              </a:rPr>
              <a:t>along with </a:t>
            </a:r>
            <a:r>
              <a:rPr lang="en-US" dirty="0" err="1">
                <a:latin typeface="Segoe UI Light"/>
                <a:cs typeface="Segoe UI Light"/>
              </a:rPr>
              <a:t>UMich</a:t>
            </a:r>
            <a:r>
              <a:rPr lang="en-US" dirty="0">
                <a:latin typeface="Segoe UI Light"/>
                <a:cs typeface="Segoe UI Light"/>
              </a:rPr>
              <a:t>, Harvard, and Princeton </a:t>
            </a:r>
            <a:br>
              <a:rPr lang="en-US" dirty="0"/>
            </a:br>
            <a:endParaRPr lang="en-US" dirty="0"/>
          </a:p>
          <a:p>
            <a:pPr marL="205740" indent="-171450"/>
            <a:r>
              <a:rPr lang="en-US" dirty="0">
                <a:latin typeface="Segoe UI Light"/>
                <a:cs typeface="Segoe UI Light"/>
              </a:rPr>
              <a:t>VP of Policy and Head of Regulatory and  </a:t>
            </a:r>
            <a:br>
              <a:rPr lang="en-US" dirty="0"/>
            </a:br>
            <a:r>
              <a:rPr lang="en-US" dirty="0">
                <a:latin typeface="Segoe UI Light"/>
                <a:cs typeface="Segoe UI Light"/>
              </a:rPr>
              <a:t>Certification, Urban Air Mobility Airbus </a:t>
            </a:r>
            <a:br>
              <a:rPr lang="en-US" dirty="0"/>
            </a:br>
            <a:endParaRPr lang="en-US" dirty="0"/>
          </a:p>
          <a:p>
            <a:pPr marL="205740" indent="-171450"/>
            <a:r>
              <a:rPr lang="en-US" dirty="0">
                <a:latin typeface="Segoe UI Light"/>
                <a:cs typeface="Segoe UI Light"/>
              </a:rPr>
              <a:t>Worked at Booz Allen Hamilton designing collaborative technology solutions across the Departments of Homeland Security, Defense and State.  </a:t>
            </a:r>
            <a:br>
              <a:rPr lang="en-US" dirty="0"/>
            </a:br>
            <a:endParaRPr lang="en-US" dirty="0"/>
          </a:p>
          <a:p>
            <a:pPr marL="205740" indent="-171450"/>
            <a:r>
              <a:rPr lang="en-US" dirty="0">
                <a:latin typeface="Segoe UI Light"/>
                <a:cs typeface="Segoe UI Light"/>
              </a:rPr>
              <a:t>Board member of the Maxwell School  </a:t>
            </a:r>
            <a:br>
              <a:rPr lang="en-US" dirty="0"/>
            </a:br>
            <a:endParaRPr lang="en-US" dirty="0"/>
          </a:p>
          <a:p>
            <a:pPr marL="205740" indent="-171450"/>
            <a:endParaRPr lang="en-US" dirty="0"/>
          </a:p>
        </p:txBody>
      </p:sp>
      <p:pic>
        <p:nvPicPr>
          <p:cNvPr id="4" name="Picture 4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2A33D41D-3DEC-48F3-9CCA-17D50E0DF5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916" y="2555575"/>
            <a:ext cx="2724509" cy="271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63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1" y="324982"/>
            <a:ext cx="8593137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/>
              <a:t>For Next Class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40D016-8EC1-44C0-BFE7-114DB75DCA56}"/>
              </a:ext>
            </a:extLst>
          </p:cNvPr>
          <p:cNvSpPr txBox="1"/>
          <p:nvPr/>
        </p:nvSpPr>
        <p:spPr>
          <a:xfrm>
            <a:off x="1259457" y="2007079"/>
            <a:ext cx="10323211" cy="14219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cs typeface="Calibri"/>
              </a:rPr>
              <a:t>Fill out the speaker survey for Travis Mason by 12:45 pm 10/6 </a:t>
            </a:r>
            <a:r>
              <a:rPr lang="en-US" sz="2400" dirty="0">
                <a:solidFill>
                  <a:srgbClr val="FF0000"/>
                </a:solidFill>
                <a:cs typeface="Calibri"/>
              </a:rPr>
              <a:t>or lose 5 points. </a:t>
            </a:r>
            <a:endParaRPr lang="en-US" sz="2400" dirty="0">
              <a:solidFill>
                <a:srgbClr val="000000"/>
              </a:solidFill>
              <a:cs typeface="Calibri"/>
            </a:endParaRPr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cs typeface="Calibri"/>
              </a:rPr>
              <a:t>Link: </a:t>
            </a:r>
            <a:endParaRPr lang="en-US" sz="2400" dirty="0">
              <a:solidFill>
                <a:srgbClr val="FF0000"/>
              </a:solidFill>
              <a:cs typeface="Calibri"/>
            </a:endParaRPr>
          </a:p>
          <a:p>
            <a:pPr lvl="1">
              <a:lnSpc>
                <a:spcPct val="90000"/>
              </a:lnSpc>
            </a:pPr>
            <a:endParaRPr lang="en-US" sz="2400" dirty="0">
              <a:solidFill>
                <a:srgbClr val="000000"/>
              </a:solidFill>
              <a:cs typeface="Calibri"/>
            </a:endParaRPr>
          </a:p>
          <a:p>
            <a:pPr lvl="1">
              <a:lnSpc>
                <a:spcPct val="90000"/>
              </a:lnSpc>
            </a:pPr>
            <a:endParaRPr lang="en-US" sz="2400" dirty="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7016367"/>
      </p:ext>
    </p:extLst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Continental World 16x9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Mod 1" id="{E8B047D8-5DA2-4268-A35E-AF6CAB801908}" vid="{B79BA4AB-9EEB-4CF6-8611-4A938406BE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80758EB9B75A459F9F5E4025C4C44D" ma:contentTypeVersion="6" ma:contentTypeDescription="Create a new document." ma:contentTypeScope="" ma:versionID="f3d4f837e4e0e2e887b51db74f7e0d88">
  <xsd:schema xmlns:xsd="http://www.w3.org/2001/XMLSchema" xmlns:xs="http://www.w3.org/2001/XMLSchema" xmlns:p="http://schemas.microsoft.com/office/2006/metadata/properties" xmlns:ns2="378dde1d-f95b-480e-a2f8-2594b11a5a69" xmlns:ns3="3435fdc1-bd18-4e81-ad4b-8ae74479101b" targetNamespace="http://schemas.microsoft.com/office/2006/metadata/properties" ma:root="true" ma:fieldsID="0f835025cb364d4683b4f688fb499511" ns2:_="" ns3:_="">
    <xsd:import namespace="378dde1d-f95b-480e-a2f8-2594b11a5a69"/>
    <xsd:import namespace="3435fdc1-bd18-4e81-ad4b-8ae7447910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8dde1d-f95b-480e-a2f8-2594b11a5a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fdc1-bd18-4e81-ad4b-8ae74479101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F45057-9B4E-460D-A828-AD7099C63F1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505486-155F-46D9-8786-7CE7F36047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8dde1d-f95b-480e-a2f8-2594b11a5a69"/>
    <ds:schemaRef ds:uri="3435fdc1-bd18-4e81-ad4b-8ae7447910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2B852CE-AFFC-4A68-A1F1-9AB3E7472A8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Widescreen</PresentationFormat>
  <Paragraphs>54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Continental World 16x9</vt:lpstr>
      <vt:lpstr>PowerPoint Presentation</vt:lpstr>
      <vt:lpstr>Class Agenda</vt:lpstr>
      <vt:lpstr>Competition Points</vt:lpstr>
      <vt:lpstr>Speaker Presentation</vt:lpstr>
      <vt:lpstr>Travis Mason </vt:lpstr>
      <vt:lpstr>For Next Class</vt:lpstr>
    </vt:vector>
  </TitlesOfParts>
  <Company>Syracuse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Connor M Muldoon</dc:creator>
  <cp:lastModifiedBy>Connor M Muldoon</cp:lastModifiedBy>
  <cp:revision>24</cp:revision>
  <dcterms:created xsi:type="dcterms:W3CDTF">2020-01-10T19:59:43Z</dcterms:created>
  <dcterms:modified xsi:type="dcterms:W3CDTF">2020-06-27T22:12:18Z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0x0101002780758EB9B75A459F9F5E4025C4C44D</vt:lpwstr>
  </property>
</Properties>
</file>