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596" r:id="rId4"/>
    <p:sldMasterId id="2147487890" r:id="rId5"/>
    <p:sldMasterId id="2147487914" r:id="rId6"/>
    <p:sldMasterId id="2147487926" r:id="rId7"/>
  </p:sldMasterIdLst>
  <p:notesMasterIdLst>
    <p:notesMasterId r:id="rId36"/>
  </p:notesMasterIdLst>
  <p:handoutMasterIdLst>
    <p:handoutMasterId r:id="rId37"/>
  </p:handoutMasterIdLst>
  <p:sldIdLst>
    <p:sldId id="264" r:id="rId8"/>
    <p:sldId id="318" r:id="rId9"/>
    <p:sldId id="373" r:id="rId10"/>
    <p:sldId id="367" r:id="rId11"/>
    <p:sldId id="366" r:id="rId12"/>
    <p:sldId id="317" r:id="rId13"/>
    <p:sldId id="299" r:id="rId14"/>
    <p:sldId id="257" r:id="rId15"/>
    <p:sldId id="374" r:id="rId16"/>
    <p:sldId id="375" r:id="rId17"/>
    <p:sldId id="376" r:id="rId18"/>
    <p:sldId id="258" r:id="rId19"/>
    <p:sldId id="377" r:id="rId20"/>
    <p:sldId id="378" r:id="rId21"/>
    <p:sldId id="379" r:id="rId22"/>
    <p:sldId id="272" r:id="rId23"/>
    <p:sldId id="274" r:id="rId24"/>
    <p:sldId id="273" r:id="rId25"/>
    <p:sldId id="275" r:id="rId26"/>
    <p:sldId id="362" r:id="rId27"/>
    <p:sldId id="295" r:id="rId28"/>
    <p:sldId id="259" r:id="rId29"/>
    <p:sldId id="260" r:id="rId30"/>
    <p:sldId id="261" r:id="rId31"/>
    <p:sldId id="298" r:id="rId32"/>
    <p:sldId id="357" r:id="rId33"/>
    <p:sldId id="305" r:id="rId34"/>
    <p:sldId id="380" r:id="rId35"/>
  </p:sldIdLst>
  <p:sldSz cx="9144000" cy="6858000" type="screen4x3"/>
  <p:notesSz cx="6950075" cy="9236075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E3FAC90-949D-4156-9CE7-4C3DFF62F35E}" v="52" dt="2020-07-15T04:29:24.742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538" autoAdjust="0"/>
    <p:restoredTop sz="94660"/>
  </p:normalViewPr>
  <p:slideViewPr>
    <p:cSldViewPr>
      <p:cViewPr varScale="1">
        <p:scale>
          <a:sx n="62" d="100"/>
          <a:sy n="62" d="100"/>
        </p:scale>
        <p:origin x="1440" y="5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viewProps" Target="viewProps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42" Type="http://schemas.microsoft.com/office/2016/11/relationships/changesInfo" Target="changesInfos/changesInfo1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4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handoutMaster" Target="handoutMasters/handoutMaster1.xml"/><Relationship Id="rId40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43" Type="http://schemas.microsoft.com/office/2015/10/relationships/revisionInfo" Target="revisionInfo.xml"/><Relationship Id="rId8" Type="http://schemas.openxmlformats.org/officeDocument/2006/relationships/slide" Target="slides/slide1.xml"/><Relationship Id="rId3" Type="http://schemas.openxmlformats.org/officeDocument/2006/relationships/customXml" Target="../customXml/item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hristopher Bezdedeanu" userId="5589b2a7-81a3-47a0-9d61-1aa872f43760" providerId="ADAL" clId="{5E3FAC90-949D-4156-9CE7-4C3DFF62F35E}"/>
    <pc:docChg chg="custSel addSld delSld modSld delMainMaster">
      <pc:chgData name="Christopher Bezdedeanu" userId="5589b2a7-81a3-47a0-9d61-1aa872f43760" providerId="ADAL" clId="{5E3FAC90-949D-4156-9CE7-4C3DFF62F35E}" dt="2020-08-10T18:33:38.997" v="260" actId="47"/>
      <pc:docMkLst>
        <pc:docMk/>
      </pc:docMkLst>
      <pc:sldChg chg="del">
        <pc:chgData name="Christopher Bezdedeanu" userId="5589b2a7-81a3-47a0-9d61-1aa872f43760" providerId="ADAL" clId="{5E3FAC90-949D-4156-9CE7-4C3DFF62F35E}" dt="2020-08-10T18:33:38.997" v="260" actId="47"/>
        <pc:sldMkLst>
          <pc:docMk/>
          <pc:sldMk cId="3194040826" sldId="340"/>
        </pc:sldMkLst>
      </pc:sldChg>
      <pc:sldChg chg="modSp del modAnim">
        <pc:chgData name="Christopher Bezdedeanu" userId="5589b2a7-81a3-47a0-9d61-1aa872f43760" providerId="ADAL" clId="{5E3FAC90-949D-4156-9CE7-4C3DFF62F35E}" dt="2020-07-15T03:38:05.685" v="149" actId="47"/>
        <pc:sldMkLst>
          <pc:docMk/>
          <pc:sldMk cId="1495561896" sldId="360"/>
        </pc:sldMkLst>
        <pc:spChg chg="mod">
          <ac:chgData name="Christopher Bezdedeanu" userId="5589b2a7-81a3-47a0-9d61-1aa872f43760" providerId="ADAL" clId="{5E3FAC90-949D-4156-9CE7-4C3DFF62F35E}" dt="2020-07-01T15:16:47.272" v="52" actId="20577"/>
          <ac:spMkLst>
            <pc:docMk/>
            <pc:sldMk cId="1495561896" sldId="360"/>
            <ac:spMk id="122883" creationId="{00000000-0000-0000-0000-000000000000}"/>
          </ac:spMkLst>
        </pc:spChg>
      </pc:sldChg>
      <pc:sldChg chg="del">
        <pc:chgData name="Christopher Bezdedeanu" userId="5589b2a7-81a3-47a0-9d61-1aa872f43760" providerId="ADAL" clId="{5E3FAC90-949D-4156-9CE7-4C3DFF62F35E}" dt="2020-07-01T15:16:02.836" v="0" actId="47"/>
        <pc:sldMkLst>
          <pc:docMk/>
          <pc:sldMk cId="245934" sldId="369"/>
        </pc:sldMkLst>
      </pc:sldChg>
      <pc:sldChg chg="del">
        <pc:chgData name="Christopher Bezdedeanu" userId="5589b2a7-81a3-47a0-9d61-1aa872f43760" providerId="ADAL" clId="{5E3FAC90-949D-4156-9CE7-4C3DFF62F35E}" dt="2020-07-01T15:16:17.090" v="1" actId="47"/>
        <pc:sldMkLst>
          <pc:docMk/>
          <pc:sldMk cId="2587062521" sldId="371"/>
        </pc:sldMkLst>
      </pc:sldChg>
      <pc:sldChg chg="modSp add mod">
        <pc:chgData name="Christopher Bezdedeanu" userId="5589b2a7-81a3-47a0-9d61-1aa872f43760" providerId="ADAL" clId="{5E3FAC90-949D-4156-9CE7-4C3DFF62F35E}" dt="2020-07-15T14:22:37.783" v="259" actId="20577"/>
        <pc:sldMkLst>
          <pc:docMk/>
          <pc:sldMk cId="2598758277" sldId="380"/>
        </pc:sldMkLst>
        <pc:spChg chg="mod">
          <ac:chgData name="Christopher Bezdedeanu" userId="5589b2a7-81a3-47a0-9d61-1aa872f43760" providerId="ADAL" clId="{5E3FAC90-949D-4156-9CE7-4C3DFF62F35E}" dt="2020-07-15T14:22:37.783" v="259" actId="20577"/>
          <ac:spMkLst>
            <pc:docMk/>
            <pc:sldMk cId="2598758277" sldId="380"/>
            <ac:spMk id="30722" creationId="{00000000-0000-0000-0000-000000000000}"/>
          </ac:spMkLst>
        </pc:spChg>
      </pc:sldChg>
      <pc:sldMasterChg chg="del delSldLayout">
        <pc:chgData name="Christopher Bezdedeanu" userId="5589b2a7-81a3-47a0-9d61-1aa872f43760" providerId="ADAL" clId="{5E3FAC90-949D-4156-9CE7-4C3DFF62F35E}" dt="2020-08-10T18:33:38.997" v="260" actId="47"/>
        <pc:sldMasterMkLst>
          <pc:docMk/>
          <pc:sldMasterMk cId="1721813358" sldId="2147487902"/>
        </pc:sldMasterMkLst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714319248" sldId="2147487903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2824527224" sldId="2147487904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3059894236" sldId="2147487905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4118627864" sldId="2147487906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849639424" sldId="2147487907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1719941774" sldId="2147487908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385804270" sldId="2147487909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3526917458" sldId="2147487910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436428504" sldId="2147487911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314490045" sldId="2147487912"/>
          </pc:sldLayoutMkLst>
        </pc:sldLayoutChg>
        <pc:sldLayoutChg chg="del">
          <pc:chgData name="Christopher Bezdedeanu" userId="5589b2a7-81a3-47a0-9d61-1aa872f43760" providerId="ADAL" clId="{5E3FAC90-949D-4156-9CE7-4C3DFF62F35E}" dt="2020-08-10T18:33:38.997" v="260" actId="47"/>
          <pc:sldLayoutMkLst>
            <pc:docMk/>
            <pc:sldMasterMk cId="1721813358" sldId="2147487902"/>
            <pc:sldLayoutMk cId="4040928005" sldId="2147487913"/>
          </pc:sldLayoutMkLst>
        </pc:sldLayoutChg>
      </pc:sldMaster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2A8F5BA-C939-468B-ADE4-44E757E2F79F}" type="doc">
      <dgm:prSet loTypeId="urn:microsoft.com/office/officeart/2005/8/layout/cycle7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0B998A5-6685-46C0-AF40-9F73462931FF}">
      <dgm:prSet/>
      <dgm:spPr/>
      <dgm:t>
        <a:bodyPr/>
        <a:lstStyle/>
        <a:p>
          <a:pPr rtl="0"/>
          <a:r>
            <a:rPr lang="en-US" dirty="0"/>
            <a:t>Congressional 	Staff	</a:t>
          </a:r>
        </a:p>
      </dgm:t>
    </dgm:pt>
    <dgm:pt modelId="{D0338C51-79F0-428C-8D58-4E16A2B861F4}" type="parTrans" cxnId="{9C995D86-2304-4E70-A02A-2745E6FC485A}">
      <dgm:prSet/>
      <dgm:spPr/>
      <dgm:t>
        <a:bodyPr/>
        <a:lstStyle/>
        <a:p>
          <a:endParaRPr lang="en-US"/>
        </a:p>
      </dgm:t>
    </dgm:pt>
    <dgm:pt modelId="{896C798F-930F-49FC-953B-7CEDB522769A}" type="sibTrans" cxnId="{9C995D86-2304-4E70-A02A-2745E6FC485A}">
      <dgm:prSet/>
      <dgm:spPr/>
      <dgm:t>
        <a:bodyPr/>
        <a:lstStyle/>
        <a:p>
          <a:endParaRPr lang="en-US"/>
        </a:p>
      </dgm:t>
    </dgm:pt>
    <dgm:pt modelId="{0C29C065-D88E-43AB-A3C4-8533AB005566}">
      <dgm:prSet/>
      <dgm:spPr/>
      <dgm:t>
        <a:bodyPr/>
        <a:lstStyle/>
        <a:p>
          <a:pPr rtl="0"/>
          <a:r>
            <a:rPr lang="en-US" dirty="0"/>
            <a:t>Lobbyists  </a:t>
          </a:r>
        </a:p>
      </dgm:t>
    </dgm:pt>
    <dgm:pt modelId="{3A0EA59A-B165-42B1-89FC-423ABC8978F9}" type="parTrans" cxnId="{1803A440-361C-4AFE-B973-24A91E8F4A09}">
      <dgm:prSet/>
      <dgm:spPr/>
      <dgm:t>
        <a:bodyPr/>
        <a:lstStyle/>
        <a:p>
          <a:endParaRPr lang="en-US"/>
        </a:p>
      </dgm:t>
    </dgm:pt>
    <dgm:pt modelId="{C4EA1981-2B33-429F-BD68-5848422515BC}" type="sibTrans" cxnId="{1803A440-361C-4AFE-B973-24A91E8F4A09}">
      <dgm:prSet/>
      <dgm:spPr/>
      <dgm:t>
        <a:bodyPr/>
        <a:lstStyle/>
        <a:p>
          <a:endParaRPr lang="en-US"/>
        </a:p>
      </dgm:t>
    </dgm:pt>
    <dgm:pt modelId="{D843BC8C-B65F-4798-925C-E147460B5215}">
      <dgm:prSet/>
      <dgm:spPr/>
      <dgm:t>
        <a:bodyPr/>
        <a:lstStyle/>
        <a:p>
          <a:pPr rtl="0"/>
          <a:r>
            <a:rPr lang="en-US"/>
            <a:t>Bureaucracy </a:t>
          </a:r>
        </a:p>
      </dgm:t>
    </dgm:pt>
    <dgm:pt modelId="{7D8FD506-26FE-4B1B-AA93-E90D2F928D5C}" type="parTrans" cxnId="{33D4F886-54BF-4B64-B149-29D98F4FB495}">
      <dgm:prSet/>
      <dgm:spPr/>
      <dgm:t>
        <a:bodyPr/>
        <a:lstStyle/>
        <a:p>
          <a:endParaRPr lang="en-US"/>
        </a:p>
      </dgm:t>
    </dgm:pt>
    <dgm:pt modelId="{744DFA7E-F1C4-4191-9A13-1146710D79A0}" type="sibTrans" cxnId="{33D4F886-54BF-4B64-B149-29D98F4FB495}">
      <dgm:prSet/>
      <dgm:spPr/>
      <dgm:t>
        <a:bodyPr/>
        <a:lstStyle/>
        <a:p>
          <a:endParaRPr lang="en-US"/>
        </a:p>
      </dgm:t>
    </dgm:pt>
    <dgm:pt modelId="{50AECA9E-1622-423F-9598-4F70F038DB08}" type="pres">
      <dgm:prSet presAssocID="{52A8F5BA-C939-468B-ADE4-44E757E2F79F}" presName="Name0" presStyleCnt="0">
        <dgm:presLayoutVars>
          <dgm:dir/>
          <dgm:resizeHandles val="exact"/>
        </dgm:presLayoutVars>
      </dgm:prSet>
      <dgm:spPr/>
    </dgm:pt>
    <dgm:pt modelId="{3697D865-8859-488D-828C-09CADFC76FF8}" type="pres">
      <dgm:prSet presAssocID="{D843BC8C-B65F-4798-925C-E147460B5215}" presName="node" presStyleLbl="node1" presStyleIdx="0" presStyleCnt="3">
        <dgm:presLayoutVars>
          <dgm:bulletEnabled val="1"/>
        </dgm:presLayoutVars>
      </dgm:prSet>
      <dgm:spPr/>
    </dgm:pt>
    <dgm:pt modelId="{C8EC1210-21A7-490E-8D2A-4D2FFBB37F34}" type="pres">
      <dgm:prSet presAssocID="{744DFA7E-F1C4-4191-9A13-1146710D79A0}" presName="sibTrans" presStyleLbl="sibTrans2D1" presStyleIdx="0" presStyleCnt="3"/>
      <dgm:spPr/>
    </dgm:pt>
    <dgm:pt modelId="{7D100DE2-2DCE-417B-B4D6-93632973655D}" type="pres">
      <dgm:prSet presAssocID="{744DFA7E-F1C4-4191-9A13-1146710D79A0}" presName="connectorText" presStyleLbl="sibTrans2D1" presStyleIdx="0" presStyleCnt="3"/>
      <dgm:spPr/>
    </dgm:pt>
    <dgm:pt modelId="{35D478F7-2E63-4E19-A277-AB61C8715827}" type="pres">
      <dgm:prSet presAssocID="{B0B998A5-6685-46C0-AF40-9F73462931FF}" presName="node" presStyleLbl="node1" presStyleIdx="1" presStyleCnt="3">
        <dgm:presLayoutVars>
          <dgm:bulletEnabled val="1"/>
        </dgm:presLayoutVars>
      </dgm:prSet>
      <dgm:spPr/>
    </dgm:pt>
    <dgm:pt modelId="{E967F99B-59E1-4A3D-ABC5-682685732781}" type="pres">
      <dgm:prSet presAssocID="{896C798F-930F-49FC-953B-7CEDB522769A}" presName="sibTrans" presStyleLbl="sibTrans2D1" presStyleIdx="1" presStyleCnt="3"/>
      <dgm:spPr/>
    </dgm:pt>
    <dgm:pt modelId="{5C6774AB-9402-4A53-A80B-038EA09889F7}" type="pres">
      <dgm:prSet presAssocID="{896C798F-930F-49FC-953B-7CEDB522769A}" presName="connectorText" presStyleLbl="sibTrans2D1" presStyleIdx="1" presStyleCnt="3"/>
      <dgm:spPr/>
    </dgm:pt>
    <dgm:pt modelId="{BD0FF5DF-1E87-4773-A16A-8C8D76435DE0}" type="pres">
      <dgm:prSet presAssocID="{0C29C065-D88E-43AB-A3C4-8533AB005566}" presName="node" presStyleLbl="node1" presStyleIdx="2" presStyleCnt="3">
        <dgm:presLayoutVars>
          <dgm:bulletEnabled val="1"/>
        </dgm:presLayoutVars>
      </dgm:prSet>
      <dgm:spPr/>
    </dgm:pt>
    <dgm:pt modelId="{5D257EC1-31B1-4C26-8BED-EC17CD2976CB}" type="pres">
      <dgm:prSet presAssocID="{C4EA1981-2B33-429F-BD68-5848422515BC}" presName="sibTrans" presStyleLbl="sibTrans2D1" presStyleIdx="2" presStyleCnt="3"/>
      <dgm:spPr/>
    </dgm:pt>
    <dgm:pt modelId="{FA9BAFA8-E065-4A9D-9759-601AEA2EA91E}" type="pres">
      <dgm:prSet presAssocID="{C4EA1981-2B33-429F-BD68-5848422515BC}" presName="connectorText" presStyleLbl="sibTrans2D1" presStyleIdx="2" presStyleCnt="3"/>
      <dgm:spPr/>
    </dgm:pt>
  </dgm:ptLst>
  <dgm:cxnLst>
    <dgm:cxn modelId="{33FF1F00-8076-495C-9E43-773A798E2D3D}" type="presOf" srcId="{744DFA7E-F1C4-4191-9A13-1146710D79A0}" destId="{C8EC1210-21A7-490E-8D2A-4D2FFBB37F34}" srcOrd="0" destOrd="0" presId="urn:microsoft.com/office/officeart/2005/8/layout/cycle7"/>
    <dgm:cxn modelId="{AAAA4C0A-495D-4D2C-AF08-406D2186BF08}" type="presOf" srcId="{896C798F-930F-49FC-953B-7CEDB522769A}" destId="{5C6774AB-9402-4A53-A80B-038EA09889F7}" srcOrd="1" destOrd="0" presId="urn:microsoft.com/office/officeart/2005/8/layout/cycle7"/>
    <dgm:cxn modelId="{2CB8251F-16D5-470D-B5DA-C1E910288FE6}" type="presOf" srcId="{C4EA1981-2B33-429F-BD68-5848422515BC}" destId="{FA9BAFA8-E065-4A9D-9759-601AEA2EA91E}" srcOrd="1" destOrd="0" presId="urn:microsoft.com/office/officeart/2005/8/layout/cycle7"/>
    <dgm:cxn modelId="{1803A440-361C-4AFE-B973-24A91E8F4A09}" srcId="{52A8F5BA-C939-468B-ADE4-44E757E2F79F}" destId="{0C29C065-D88E-43AB-A3C4-8533AB005566}" srcOrd="2" destOrd="0" parTransId="{3A0EA59A-B165-42B1-89FC-423ABC8978F9}" sibTransId="{C4EA1981-2B33-429F-BD68-5848422515BC}"/>
    <dgm:cxn modelId="{96262B70-2AB9-4D63-8862-1ED18D64D68A}" type="presOf" srcId="{B0B998A5-6685-46C0-AF40-9F73462931FF}" destId="{35D478F7-2E63-4E19-A277-AB61C8715827}" srcOrd="0" destOrd="0" presId="urn:microsoft.com/office/officeart/2005/8/layout/cycle7"/>
    <dgm:cxn modelId="{3F6EBB78-B858-4C47-A3F4-0A2AE33F4049}" type="presOf" srcId="{896C798F-930F-49FC-953B-7CEDB522769A}" destId="{E967F99B-59E1-4A3D-ABC5-682685732781}" srcOrd="0" destOrd="0" presId="urn:microsoft.com/office/officeart/2005/8/layout/cycle7"/>
    <dgm:cxn modelId="{9C995D86-2304-4E70-A02A-2745E6FC485A}" srcId="{52A8F5BA-C939-468B-ADE4-44E757E2F79F}" destId="{B0B998A5-6685-46C0-AF40-9F73462931FF}" srcOrd="1" destOrd="0" parTransId="{D0338C51-79F0-428C-8D58-4E16A2B861F4}" sibTransId="{896C798F-930F-49FC-953B-7CEDB522769A}"/>
    <dgm:cxn modelId="{33D4F886-54BF-4B64-B149-29D98F4FB495}" srcId="{52A8F5BA-C939-468B-ADE4-44E757E2F79F}" destId="{D843BC8C-B65F-4798-925C-E147460B5215}" srcOrd="0" destOrd="0" parTransId="{7D8FD506-26FE-4B1B-AA93-E90D2F928D5C}" sibTransId="{744DFA7E-F1C4-4191-9A13-1146710D79A0}"/>
    <dgm:cxn modelId="{CFC94FBC-F908-4AEB-8D1B-EA1D4E5BBF85}" type="presOf" srcId="{0C29C065-D88E-43AB-A3C4-8533AB005566}" destId="{BD0FF5DF-1E87-4773-A16A-8C8D76435DE0}" srcOrd="0" destOrd="0" presId="urn:microsoft.com/office/officeart/2005/8/layout/cycle7"/>
    <dgm:cxn modelId="{C61126BF-3A70-4E57-9F66-26251596BB24}" type="presOf" srcId="{C4EA1981-2B33-429F-BD68-5848422515BC}" destId="{5D257EC1-31B1-4C26-8BED-EC17CD2976CB}" srcOrd="0" destOrd="0" presId="urn:microsoft.com/office/officeart/2005/8/layout/cycle7"/>
    <dgm:cxn modelId="{D340EECD-588A-448E-96C9-6C609DD4F6A3}" type="presOf" srcId="{744DFA7E-F1C4-4191-9A13-1146710D79A0}" destId="{7D100DE2-2DCE-417B-B4D6-93632973655D}" srcOrd="1" destOrd="0" presId="urn:microsoft.com/office/officeart/2005/8/layout/cycle7"/>
    <dgm:cxn modelId="{81ECA0D5-0E6D-45FF-8F37-862FDF45E375}" type="presOf" srcId="{D843BC8C-B65F-4798-925C-E147460B5215}" destId="{3697D865-8859-488D-828C-09CADFC76FF8}" srcOrd="0" destOrd="0" presId="urn:microsoft.com/office/officeart/2005/8/layout/cycle7"/>
    <dgm:cxn modelId="{DE42DAD8-68DE-44B8-B8D7-24B1C4FD2C41}" type="presOf" srcId="{52A8F5BA-C939-468B-ADE4-44E757E2F79F}" destId="{50AECA9E-1622-423F-9598-4F70F038DB08}" srcOrd="0" destOrd="0" presId="urn:microsoft.com/office/officeart/2005/8/layout/cycle7"/>
    <dgm:cxn modelId="{FD3D256E-4E20-4097-A7FC-6FB4A58A5B23}" type="presParOf" srcId="{50AECA9E-1622-423F-9598-4F70F038DB08}" destId="{3697D865-8859-488D-828C-09CADFC76FF8}" srcOrd="0" destOrd="0" presId="urn:microsoft.com/office/officeart/2005/8/layout/cycle7"/>
    <dgm:cxn modelId="{829854AD-1563-4E5B-A0CD-72665E5F9712}" type="presParOf" srcId="{50AECA9E-1622-423F-9598-4F70F038DB08}" destId="{C8EC1210-21A7-490E-8D2A-4D2FFBB37F34}" srcOrd="1" destOrd="0" presId="urn:microsoft.com/office/officeart/2005/8/layout/cycle7"/>
    <dgm:cxn modelId="{12C8A7C2-7E10-43A0-B5AB-DC5CA2A7BE00}" type="presParOf" srcId="{C8EC1210-21A7-490E-8D2A-4D2FFBB37F34}" destId="{7D100DE2-2DCE-417B-B4D6-93632973655D}" srcOrd="0" destOrd="0" presId="urn:microsoft.com/office/officeart/2005/8/layout/cycle7"/>
    <dgm:cxn modelId="{D23D1B09-F6E6-4402-AB40-9BD7AEE78879}" type="presParOf" srcId="{50AECA9E-1622-423F-9598-4F70F038DB08}" destId="{35D478F7-2E63-4E19-A277-AB61C8715827}" srcOrd="2" destOrd="0" presId="urn:microsoft.com/office/officeart/2005/8/layout/cycle7"/>
    <dgm:cxn modelId="{DE16DB70-E311-41A1-B0C3-ED4669A67C6D}" type="presParOf" srcId="{50AECA9E-1622-423F-9598-4F70F038DB08}" destId="{E967F99B-59E1-4A3D-ABC5-682685732781}" srcOrd="3" destOrd="0" presId="urn:microsoft.com/office/officeart/2005/8/layout/cycle7"/>
    <dgm:cxn modelId="{DAE2644F-864B-4C57-B479-F72188B241CE}" type="presParOf" srcId="{E967F99B-59E1-4A3D-ABC5-682685732781}" destId="{5C6774AB-9402-4A53-A80B-038EA09889F7}" srcOrd="0" destOrd="0" presId="urn:microsoft.com/office/officeart/2005/8/layout/cycle7"/>
    <dgm:cxn modelId="{B3896AA2-DCB7-4E28-BF42-2D2C47443DEE}" type="presParOf" srcId="{50AECA9E-1622-423F-9598-4F70F038DB08}" destId="{BD0FF5DF-1E87-4773-A16A-8C8D76435DE0}" srcOrd="4" destOrd="0" presId="urn:microsoft.com/office/officeart/2005/8/layout/cycle7"/>
    <dgm:cxn modelId="{DADAA86C-CC8A-4C80-B77D-898AAB100BF7}" type="presParOf" srcId="{50AECA9E-1622-423F-9598-4F70F038DB08}" destId="{5D257EC1-31B1-4C26-8BED-EC17CD2976CB}" srcOrd="5" destOrd="0" presId="urn:microsoft.com/office/officeart/2005/8/layout/cycle7"/>
    <dgm:cxn modelId="{4BD6C8B1-EF71-4554-9B48-688B3D476118}" type="presParOf" srcId="{5D257EC1-31B1-4C26-8BED-EC17CD2976CB}" destId="{FA9BAFA8-E065-4A9D-9759-601AEA2EA91E}" srcOrd="0" destOrd="0" presId="urn:microsoft.com/office/officeart/2005/8/layout/cycle7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697D865-8859-488D-828C-09CADFC76FF8}">
      <dsp:nvSpPr>
        <dsp:cNvPr id="0" name=""/>
        <dsp:cNvSpPr/>
      </dsp:nvSpPr>
      <dsp:spPr>
        <a:xfrm>
          <a:off x="2718360" y="66"/>
          <a:ext cx="2231601" cy="111580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Bureaucracy </a:t>
          </a:r>
        </a:p>
      </dsp:txBody>
      <dsp:txXfrm>
        <a:off x="2751041" y="32747"/>
        <a:ext cx="2166239" cy="1050438"/>
      </dsp:txXfrm>
    </dsp:sp>
    <dsp:sp modelId="{C8EC1210-21A7-490E-8D2A-4D2FFBB37F34}">
      <dsp:nvSpPr>
        <dsp:cNvPr id="0" name=""/>
        <dsp:cNvSpPr/>
      </dsp:nvSpPr>
      <dsp:spPr>
        <a:xfrm rot="3600000">
          <a:off x="4173127" y="1961021"/>
          <a:ext cx="1167649" cy="390530"/>
        </a:xfrm>
        <a:prstGeom prst="left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600" kern="1200"/>
        </a:p>
      </dsp:txBody>
      <dsp:txXfrm>
        <a:off x="4290286" y="2039127"/>
        <a:ext cx="933331" cy="234318"/>
      </dsp:txXfrm>
    </dsp:sp>
    <dsp:sp modelId="{35D478F7-2E63-4E19-A277-AB61C8715827}">
      <dsp:nvSpPr>
        <dsp:cNvPr id="0" name=""/>
        <dsp:cNvSpPr/>
      </dsp:nvSpPr>
      <dsp:spPr>
        <a:xfrm>
          <a:off x="4563942" y="3196707"/>
          <a:ext cx="2231601" cy="111580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dirty="0"/>
            <a:t>Congressional 	Staff	</a:t>
          </a:r>
        </a:p>
      </dsp:txBody>
      <dsp:txXfrm>
        <a:off x="4596623" y="3229388"/>
        <a:ext cx="2166239" cy="1050438"/>
      </dsp:txXfrm>
    </dsp:sp>
    <dsp:sp modelId="{E967F99B-59E1-4A3D-ABC5-682685732781}">
      <dsp:nvSpPr>
        <dsp:cNvPr id="0" name=""/>
        <dsp:cNvSpPr/>
      </dsp:nvSpPr>
      <dsp:spPr>
        <a:xfrm rot="10800000">
          <a:off x="3250336" y="3559342"/>
          <a:ext cx="1167649" cy="390530"/>
        </a:xfrm>
        <a:prstGeom prst="left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600" kern="1200"/>
        </a:p>
      </dsp:txBody>
      <dsp:txXfrm rot="10800000">
        <a:off x="3367495" y="3637448"/>
        <a:ext cx="933331" cy="234318"/>
      </dsp:txXfrm>
    </dsp:sp>
    <dsp:sp modelId="{BD0FF5DF-1E87-4773-A16A-8C8D76435DE0}">
      <dsp:nvSpPr>
        <dsp:cNvPr id="0" name=""/>
        <dsp:cNvSpPr/>
      </dsp:nvSpPr>
      <dsp:spPr>
        <a:xfrm>
          <a:off x="872779" y="3196707"/>
          <a:ext cx="2231601" cy="111580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dirty="0"/>
            <a:t>Lobbyists  </a:t>
          </a:r>
        </a:p>
      </dsp:txBody>
      <dsp:txXfrm>
        <a:off x="905460" y="3229388"/>
        <a:ext cx="2166239" cy="1050438"/>
      </dsp:txXfrm>
    </dsp:sp>
    <dsp:sp modelId="{5D257EC1-31B1-4C26-8BED-EC17CD2976CB}">
      <dsp:nvSpPr>
        <dsp:cNvPr id="0" name=""/>
        <dsp:cNvSpPr/>
      </dsp:nvSpPr>
      <dsp:spPr>
        <a:xfrm rot="18000000">
          <a:off x="2327546" y="1961021"/>
          <a:ext cx="1167649" cy="390530"/>
        </a:xfrm>
        <a:prstGeom prst="left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600" kern="1200"/>
        </a:p>
      </dsp:txBody>
      <dsp:txXfrm>
        <a:off x="2444705" y="2039127"/>
        <a:ext cx="933331" cy="23431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7">
  <dgm:title val=""/>
  <dgm:desc val=""/>
  <dgm:catLst>
    <dgm:cat type="cycle" pri="6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cycle">
          <dgm:param type="stAng" val="0"/>
          <dgm:param type="spanAng" val="360"/>
        </dgm:alg>
      </dgm:if>
      <dgm:else name="Name3">
        <dgm:alg type="cycle">
          <dgm:param type="stAng" val="0"/>
          <dgm:param type="spanAng" val="-360"/>
        </dgm:alg>
      </dgm:else>
    </dgm:choose>
    <dgm:shape xmlns:r="http://schemas.openxmlformats.org/officeDocument/2006/relationships" r:blip="">
      <dgm:adjLst/>
    </dgm:shape>
    <dgm:presOf/>
    <dgm:constrLst>
      <dgm:constr type="diam" refType="w"/>
      <dgm:constr type="w" for="ch" ptType="node" refType="w"/>
      <dgm:constr type="primFontSz" for="ch" ptType="node" op="equ" val="65"/>
      <dgm:constr type="w" for="ch" forName="sibTrans" refType="w" refFor="ch" refPtType="node" op="equ" fact="0.35"/>
      <dgm:constr type="connDist" for="ch" forName="sibTrans" op="equ"/>
      <dgm:constr type="primFontSz" for="des" forName="connectorText" op="equ" val="55"/>
      <dgm:constr type="primFontSz" for="des" forName="connectorText" refType="primFontSz" refFor="ch" refPtType="node" op="lte" fact="0.8"/>
      <dgm:constr type="sibSp" refType="w" refFor="ch" refPtType="node" op="equ" fact="0.65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4">
        <dgm:if name="Name5" axis="par ch" ptType="doc node" func="cnt" op="gt" val="1">
          <dgm:forEach name="sibTransForEach" axis="followSib" ptType="sibTrans" hideLastTrans="0" cnt="1">
            <dgm:layoutNode name="sibTrans">
              <dgm:choose name="Name6">
                <dgm:if name="Name7" axis="par ch" ptType="doc node" func="posEven" op="equ" val="1">
                  <dgm:alg type="conn">
                    <dgm:param type="begPts" val="radial"/>
                    <dgm:param type="endPts" val="radial"/>
                    <dgm:param type="begSty" val="arr"/>
                    <dgm:param type="endSty" val="arr"/>
                  </dgm:alg>
                </dgm:if>
                <dgm:else name="Name8">
                  <dgm:alg type="conn">
                    <dgm:param type="begPts" val="auto"/>
                    <dgm:param type="endPts" val="auto"/>
                    <dgm:param type="begSty" val="arr"/>
                    <dgm:param type="endSty" val="arr"/>
                  </dgm:alg>
                </dgm:else>
              </dgm:choose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5"/>
                <dgm:constr type="connDist"/>
                <dgm:constr type="begPad" refType="connDist" fact="0.1"/>
                <dgm:constr type="endPad" refType="connDist" fact="0.1"/>
              </dgm:constrLst>
              <dgm:ruleLst/>
              <dgm:layoutNode name="connectorText">
                <dgm:alg type="tx">
                  <dgm:param type="autoTxRot" val="grav"/>
                </dgm:alg>
                <dgm:shape xmlns:r="http://schemas.openxmlformats.org/officeDocument/2006/relationships" type="conn" r:blip="" hideGeom="1">
                  <dgm:adjLst/>
                </dgm:shape>
                <dgm:presOf axis="self"/>
                <dgm:constrLst>
                  <dgm:constr type="lMarg"/>
                  <dgm:constr type="rMarg"/>
                  <dgm:constr type="tMarg"/>
                  <dgm:constr type="bMarg"/>
                </dgm:constrLst>
                <dgm:ruleLst>
                  <dgm:rule type="primFontSz" val="5" fact="NaN" max="NaN"/>
                </dgm:ruleLst>
              </dgm:layoutNode>
            </dgm:layoutNode>
          </dgm:forEach>
        </dgm:if>
        <dgm:else name="Name9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11488" cy="461963"/>
          </a:xfrm>
          <a:prstGeom prst="rect">
            <a:avLst/>
          </a:prstGeom>
        </p:spPr>
        <p:txBody>
          <a:bodyPr vert="horz" wrap="square" lIns="92484" tIns="46242" rIns="92484" bIns="46242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37000" y="0"/>
            <a:ext cx="3011488" cy="461963"/>
          </a:xfrm>
          <a:prstGeom prst="rect">
            <a:avLst/>
          </a:prstGeom>
        </p:spPr>
        <p:txBody>
          <a:bodyPr vert="horz" wrap="square" lIns="92484" tIns="46242" rIns="92484" bIns="46242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81FF564B-E129-4A6D-BCD1-6DE13D9C06A6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772525"/>
            <a:ext cx="3011488" cy="461963"/>
          </a:xfrm>
          <a:prstGeom prst="rect">
            <a:avLst/>
          </a:prstGeom>
        </p:spPr>
        <p:txBody>
          <a:bodyPr vert="horz" wrap="square" lIns="92484" tIns="46242" rIns="92484" bIns="46242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37000" y="8772525"/>
            <a:ext cx="3011488" cy="461963"/>
          </a:xfrm>
          <a:prstGeom prst="rect">
            <a:avLst/>
          </a:prstGeom>
        </p:spPr>
        <p:txBody>
          <a:bodyPr vert="horz" wrap="square" lIns="92484" tIns="46242" rIns="92484" bIns="46242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91F2AF97-A557-4D80-B3A6-2B00A756DF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472291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11488" cy="461963"/>
          </a:xfrm>
          <a:prstGeom prst="rect">
            <a:avLst/>
          </a:prstGeom>
        </p:spPr>
        <p:txBody>
          <a:bodyPr vert="horz" wrap="square" lIns="92484" tIns="46242" rIns="92484" bIns="46242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Calibri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37000" y="0"/>
            <a:ext cx="3011488" cy="461963"/>
          </a:xfrm>
          <a:prstGeom prst="rect">
            <a:avLst/>
          </a:prstGeom>
        </p:spPr>
        <p:txBody>
          <a:bodyPr vert="horz" wrap="square" lIns="92484" tIns="46242" rIns="92484" bIns="46242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283CD71D-33E0-4434-9CEF-E22329609DBE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66813" y="692150"/>
            <a:ext cx="4616450" cy="34639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wrap="square" lIns="92484" tIns="46242" rIns="92484" bIns="46242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5325" y="4386263"/>
            <a:ext cx="5559425" cy="4157662"/>
          </a:xfrm>
          <a:prstGeom prst="rect">
            <a:avLst/>
          </a:prstGeom>
        </p:spPr>
        <p:txBody>
          <a:bodyPr vert="horz" lIns="92484" tIns="46242" rIns="92484" bIns="46242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772525"/>
            <a:ext cx="3011488" cy="461963"/>
          </a:xfrm>
          <a:prstGeom prst="rect">
            <a:avLst/>
          </a:prstGeom>
        </p:spPr>
        <p:txBody>
          <a:bodyPr vert="horz" wrap="square" lIns="92484" tIns="46242" rIns="92484" bIns="46242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Calibri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37000" y="8772525"/>
            <a:ext cx="3011488" cy="461963"/>
          </a:xfrm>
          <a:prstGeom prst="rect">
            <a:avLst/>
          </a:prstGeom>
        </p:spPr>
        <p:txBody>
          <a:bodyPr vert="horz" wrap="square" lIns="92484" tIns="46242" rIns="92484" bIns="46242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453E7A66-89C8-40E9-B7B7-DEAE17EAB01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4859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208CBD-D2D8-412C-BFB9-9D14455D49DF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1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12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292" name="Rectangle 3"/>
          <p:cNvSpPr>
            <a:spLocks noGrp="1" noChangeArrowheads="1"/>
          </p:cNvSpPr>
          <p:nvPr>
            <p:ph type="body" idx="1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3624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174B23D-3196-48EA-AF60-3258A5D2C83C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31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8" name="Rectangle 3"/>
          <p:cNvSpPr>
            <a:spLocks noGrp="1" noChangeArrowheads="1"/>
          </p:cNvSpPr>
          <p:nvPr>
            <p:ph type="body" idx="1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dirty="0"/>
              <a:t>Note:</a:t>
            </a:r>
          </a:p>
          <a:p>
            <a:pPr eaLnBrk="1" hangingPunct="1">
              <a:spcBef>
                <a:spcPct val="0"/>
              </a:spcBef>
            </a:pPr>
            <a:r>
              <a:rPr lang="en-US" dirty="0"/>
              <a:t>	Look at 9.2</a:t>
            </a:r>
          </a:p>
          <a:p>
            <a:pPr eaLnBrk="1" hangingPunct="1">
              <a:spcBef>
                <a:spcPct val="0"/>
              </a:spcBef>
            </a:pPr>
            <a:r>
              <a:rPr lang="en-US" dirty="0"/>
              <a:t>-explain when to use individuals vs. groups</a:t>
            </a:r>
          </a:p>
          <a:p>
            <a:pPr eaLnBrk="1" hangingPunct="1">
              <a:spcBef>
                <a:spcPct val="0"/>
              </a:spcBef>
            </a:pPr>
            <a:r>
              <a:rPr lang="en-US" dirty="0"/>
              <a:t>-National level-aggregate mostly, individuals on exec. Level, or head of depts.</a:t>
            </a:r>
          </a:p>
          <a:p>
            <a:pPr eaLnBrk="1" hangingPunct="1">
              <a:spcBef>
                <a:spcPct val="0"/>
              </a:spcBef>
            </a:pPr>
            <a:r>
              <a:rPr lang="en-US" dirty="0"/>
              <a:t>-State level-same as above</a:t>
            </a:r>
          </a:p>
          <a:p>
            <a:pPr eaLnBrk="1" hangingPunct="1">
              <a:spcBef>
                <a:spcPct val="0"/>
              </a:spcBef>
            </a:pPr>
            <a:r>
              <a:rPr lang="en-US" dirty="0"/>
              <a:t>-Local Level-There may be lots of individuals on a local level</a:t>
            </a:r>
          </a:p>
        </p:txBody>
      </p:sp>
    </p:spTree>
    <p:extLst>
      <p:ext uri="{BB962C8B-B14F-4D97-AF65-F5344CB8AC3E}">
        <p14:creationId xmlns:p14="http://schemas.microsoft.com/office/powerpoint/2010/main" val="21030274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1A9BF1D-3DAF-4586-AB36-5E91BFAF7774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33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37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27100" y="4386263"/>
            <a:ext cx="5095875" cy="4157662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54118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15F483D-B656-47EA-8D5E-1DD0CE91BE4C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27100" y="4386263"/>
            <a:ext cx="5095875" cy="4157662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461153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187C44A-D362-4051-82D0-0A232F004B93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37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7892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27100" y="4386263"/>
            <a:ext cx="5095875" cy="4157662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15822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EF657A-D30C-471E-9B83-E04F430D0A23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27100" y="4386263"/>
            <a:ext cx="5095875" cy="4157662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6784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53E7A66-89C8-40E9-B7B7-DEAE17EAB016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274246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7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63911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9041DE3-482B-410A-AB6D-6FF81C142366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/>
              <a:t>Note:</a:t>
            </a:r>
          </a:p>
          <a:p>
            <a:pPr eaLnBrk="1" hangingPunct="1">
              <a:spcBef>
                <a:spcPct val="0"/>
              </a:spcBef>
            </a:pPr>
            <a:r>
              <a:rPr lang="en-US"/>
              <a:t>	Look at 9.3</a:t>
            </a:r>
          </a:p>
          <a:p>
            <a:pPr eaLnBrk="1" hangingPunct="1">
              <a:spcBef>
                <a:spcPct val="0"/>
              </a:spcBef>
            </a:pPr>
            <a:r>
              <a:rPr lang="en-US"/>
              <a:t>-Special interest groups could have negative position i.e. with teen pregnancy, Christian Coalition would have a negative position on distributing condoms in schools, whereas Planned Parenthood would be positive.</a:t>
            </a:r>
          </a:p>
        </p:txBody>
      </p:sp>
    </p:spTree>
    <p:extLst>
      <p:ext uri="{BB962C8B-B14F-4D97-AF65-F5344CB8AC3E}">
        <p14:creationId xmlns:p14="http://schemas.microsoft.com/office/powerpoint/2010/main" val="202950678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FD9A3EF-3796-445E-916B-E4F75085F446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67192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C740444-1533-49B1-8874-6544BEB53576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48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55163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53E7A66-89C8-40E9-B7B7-DEAE17EAB016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685982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355847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53E7A66-89C8-40E9-B7B7-DEAE17EAB016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522472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53E7A66-89C8-40E9-B7B7-DEAE17EAB016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728230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0DA9533-F2CE-4662-A676-396678FA452F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29071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2386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C2940E-259A-4B10-B301-529596EB74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MS PGothic" panose="020B0600070205080204" pitchFamily="34" charset="-128"/>
                <a:cs typeface="+mn-cs"/>
              </a:rPr>
              <a:pPr marL="0" marR="0" lvl="0" indent="0" algn="r" defTabSz="923868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60284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687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FA3FCC0-AED3-410F-86CA-115A6872196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</a:rPr>
              <a:pPr marL="0" marR="0" lvl="0" indent="0" algn="r" defTabSz="916871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29617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1A7C72-6E7E-AB4B-A94D-7D50F6B1E4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767123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9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1pPr>
            <a:lvl2pPr marL="735013" indent="-282575" defTabSz="9239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2pPr>
            <a:lvl3pPr marL="1131888" indent="-225425" defTabSz="9239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3pPr>
            <a:lvl4pPr marL="1584325" indent="-225425" defTabSz="9239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4pPr>
            <a:lvl5pPr marL="2036763" indent="-225425" defTabSz="923925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5pPr>
            <a:lvl6pPr marL="2493963" indent="-225425" defTabSz="9239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6pPr>
            <a:lvl7pPr marL="2951163" indent="-225425" defTabSz="9239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7pPr>
            <a:lvl8pPr marL="3408363" indent="-225425" defTabSz="9239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8pPr>
            <a:lvl9pPr marL="3865563" indent="-225425" defTabSz="923925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9pPr>
          </a:lstStyle>
          <a:p>
            <a:pPr>
              <a:spcBef>
                <a:spcPct val="0"/>
              </a:spcBef>
            </a:pPr>
            <a:fld id="{E0BCA183-D367-42BD-A04A-A886C62B63BD}" type="slidenum">
              <a:rPr kumimoji="0"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6</a:t>
            </a:fld>
            <a:endParaRPr kumimoji="0"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>
              <a:ea typeface="ヒラギノ角ゴ Pro W3"/>
              <a:cs typeface="ヒラギノ角ゴ Pro W3"/>
            </a:endParaRPr>
          </a:p>
        </p:txBody>
      </p:sp>
    </p:spTree>
    <p:extLst>
      <p:ext uri="{BB962C8B-B14F-4D97-AF65-F5344CB8AC3E}">
        <p14:creationId xmlns:p14="http://schemas.microsoft.com/office/powerpoint/2010/main" val="17315393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58711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9C3BE1-C897-4B86-A549-CF23A9B5D406}" type="slidenum">
              <a:rPr lang="en-US" smtClean="0">
                <a:cs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>
              <a:cs typeface="Arial" panose="020B0604020202020204" pitchFamily="34" charset="0"/>
            </a:endParaRPr>
          </a:p>
        </p:txBody>
      </p:sp>
      <p:sp>
        <p:nvSpPr>
          <p:cNvPr id="29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700" name="Rectangle 3"/>
          <p:cNvSpPr>
            <a:spLocks noGrp="1" noChangeArrowheads="1"/>
          </p:cNvSpPr>
          <p:nvPr>
            <p:ph type="body" idx="1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762947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ANSWER: Stakeholders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53E7A66-89C8-40E9-B7B7-DEAE17EAB016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37174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68"/>
          <p:cNvGrpSpPr>
            <a:grpSpLocks/>
          </p:cNvGrpSpPr>
          <p:nvPr/>
        </p:nvGrpSpPr>
        <p:grpSpPr bwMode="auto">
          <a:xfrm>
            <a:off x="0" y="-19050"/>
            <a:ext cx="9144000" cy="6877050"/>
            <a:chOff x="0" y="-12"/>
            <a:chExt cx="5760" cy="4332"/>
          </a:xfrm>
        </p:grpSpPr>
        <p:sp>
          <p:nvSpPr>
            <p:cNvPr id="5" name="Rectangle 163"/>
            <p:cNvSpPr>
              <a:spLocks noChangeArrowheads="1"/>
            </p:cNvSpPr>
            <p:nvPr userDrawn="1"/>
          </p:nvSpPr>
          <p:spPr bwMode="hidden">
            <a:xfrm>
              <a:off x="1104" y="1008"/>
              <a:ext cx="4656" cy="3312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grpSp>
          <p:nvGrpSpPr>
            <p:cNvPr id="6" name="Group 166"/>
            <p:cNvGrpSpPr>
              <a:grpSpLocks/>
            </p:cNvGrpSpPr>
            <p:nvPr userDrawn="1"/>
          </p:nvGrpSpPr>
          <p:grpSpPr bwMode="auto">
            <a:xfrm>
              <a:off x="-1261" y="-157"/>
              <a:ext cx="7021" cy="1190"/>
              <a:chOff x="-1261" y="-154"/>
              <a:chExt cx="7021" cy="1190"/>
            </a:xfrm>
          </p:grpSpPr>
          <p:sp>
            <p:nvSpPr>
              <p:cNvPr id="8" name="Freeform 163"/>
              <p:cNvSpPr>
                <a:spLocks/>
              </p:cNvSpPr>
              <p:nvPr userDrawn="1"/>
            </p:nvSpPr>
            <p:spPr bwMode="ltGray">
              <a:xfrm>
                <a:off x="0" y="4"/>
                <a:ext cx="5760" cy="1032"/>
              </a:xfrm>
              <a:custGeom>
                <a:avLst/>
                <a:gdLst>
                  <a:gd name="T0" fmla="*/ 4027842 w 4848"/>
                  <a:gd name="T1" fmla="*/ 2147483646 h 432"/>
                  <a:gd name="T2" fmla="*/ 0 w 4848"/>
                  <a:gd name="T3" fmla="*/ 2147483646 h 432"/>
                  <a:gd name="T4" fmla="*/ 0 w 4848"/>
                  <a:gd name="T5" fmla="*/ 0 h 432"/>
                  <a:gd name="T6" fmla="*/ 4027842 w 4848"/>
                  <a:gd name="T7" fmla="*/ 0 h 432"/>
                  <a:gd name="T8" fmla="*/ 4027842 w 4848"/>
                  <a:gd name="T9" fmla="*/ 2147483646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8" h="432">
                    <a:moveTo>
                      <a:pt x="4848" y="432"/>
                    </a:moveTo>
                    <a:lnTo>
                      <a:pt x="0" y="432"/>
                    </a:lnTo>
                    <a:lnTo>
                      <a:pt x="0" y="0"/>
                    </a:lnTo>
                    <a:lnTo>
                      <a:pt x="4848" y="0"/>
                    </a:lnTo>
                    <a:lnTo>
                      <a:pt x="4848" y="4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9" name="Group 165"/>
              <p:cNvGrpSpPr>
                <a:grpSpLocks/>
              </p:cNvGrpSpPr>
              <p:nvPr userDrawn="1"/>
            </p:nvGrpSpPr>
            <p:grpSpPr bwMode="auto">
              <a:xfrm>
                <a:off x="333" y="-9"/>
                <a:ext cx="5176" cy="1044"/>
                <a:chOff x="333" y="-9"/>
                <a:chExt cx="5176" cy="1044"/>
              </a:xfrm>
            </p:grpSpPr>
            <p:sp>
              <p:nvSpPr>
                <p:cNvPr id="38" name="Freeform 10"/>
                <p:cNvSpPr>
                  <a:spLocks/>
                </p:cNvSpPr>
                <p:nvPr userDrawn="1"/>
              </p:nvSpPr>
              <p:spPr bwMode="ltGray">
                <a:xfrm>
                  <a:off x="3230" y="949"/>
                  <a:ext cx="17" cy="20"/>
                </a:xfrm>
                <a:custGeom>
                  <a:avLst/>
                  <a:gdLst>
                    <a:gd name="T0" fmla="*/ 652 w 15"/>
                    <a:gd name="T1" fmla="*/ 3 h 23"/>
                    <a:gd name="T2" fmla="*/ 1957 w 15"/>
                    <a:gd name="T3" fmla="*/ 3 h 23"/>
                    <a:gd name="T4" fmla="*/ 1727 w 15"/>
                    <a:gd name="T5" fmla="*/ 3 h 23"/>
                    <a:gd name="T6" fmla="*/ 652 w 15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23">
                      <a:moveTo>
                        <a:pt x="5" y="11"/>
                      </a:moveTo>
                      <a:cubicBezTo>
                        <a:pt x="2" y="1"/>
                        <a:pt x="7" y="0"/>
                        <a:pt x="15" y="5"/>
                      </a:cubicBezTo>
                      <a:cubicBezTo>
                        <a:pt x="14" y="9"/>
                        <a:pt x="15" y="13"/>
                        <a:pt x="13" y="17"/>
                      </a:cubicBezTo>
                      <a:cubicBezTo>
                        <a:pt x="9" y="23"/>
                        <a:pt x="0" y="16"/>
                        <a:pt x="5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" name="Freeform 11"/>
                <p:cNvSpPr>
                  <a:spLocks/>
                </p:cNvSpPr>
                <p:nvPr userDrawn="1"/>
              </p:nvSpPr>
              <p:spPr bwMode="ltGray">
                <a:xfrm>
                  <a:off x="3406" y="1015"/>
                  <a:ext cx="21" cy="20"/>
                </a:xfrm>
                <a:custGeom>
                  <a:avLst/>
                  <a:gdLst>
                    <a:gd name="T0" fmla="*/ 3 w 20"/>
                    <a:gd name="T1" fmla="*/ 3 h 23"/>
                    <a:gd name="T2" fmla="*/ 83 w 20"/>
                    <a:gd name="T3" fmla="*/ 3 h 23"/>
                    <a:gd name="T4" fmla="*/ 7 w 20"/>
                    <a:gd name="T5" fmla="*/ 3 h 23"/>
                    <a:gd name="T6" fmla="*/ 3 w 20"/>
                    <a:gd name="T7" fmla="*/ 3 h 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23">
                      <a:moveTo>
                        <a:pt x="3" y="13"/>
                      </a:moveTo>
                      <a:cubicBezTo>
                        <a:pt x="0" y="5"/>
                        <a:pt x="2" y="0"/>
                        <a:pt x="11" y="3"/>
                      </a:cubicBezTo>
                      <a:cubicBezTo>
                        <a:pt x="16" y="10"/>
                        <a:pt x="20" y="23"/>
                        <a:pt x="7" y="19"/>
                      </a:cubicBezTo>
                      <a:cubicBezTo>
                        <a:pt x="6" y="17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0" name="Freeform 12"/>
                <p:cNvSpPr>
                  <a:spLocks/>
                </p:cNvSpPr>
                <p:nvPr userDrawn="1"/>
              </p:nvSpPr>
              <p:spPr bwMode="ltGray">
                <a:xfrm>
                  <a:off x="2909" y="908"/>
                  <a:ext cx="31" cy="34"/>
                </a:xfrm>
                <a:custGeom>
                  <a:avLst/>
                  <a:gdLst>
                    <a:gd name="T0" fmla="*/ 65 w 30"/>
                    <a:gd name="T1" fmla="*/ 2 h 42"/>
                    <a:gd name="T2" fmla="*/ 8 w 30"/>
                    <a:gd name="T3" fmla="*/ 2 h 42"/>
                    <a:gd name="T4" fmla="*/ 0 w 30"/>
                    <a:gd name="T5" fmla="*/ 2 h 42"/>
                    <a:gd name="T6" fmla="*/ 65 w 30"/>
                    <a:gd name="T7" fmla="*/ 2 h 42"/>
                    <a:gd name="T8" fmla="*/ 102 w 30"/>
                    <a:gd name="T9" fmla="*/ 2 h 42"/>
                    <a:gd name="T10" fmla="*/ 96 w 30"/>
                    <a:gd name="T11" fmla="*/ 2 h 42"/>
                    <a:gd name="T12" fmla="*/ 65 w 30"/>
                    <a:gd name="T13" fmla="*/ 2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2">
                      <a:moveTo>
                        <a:pt x="16" y="33"/>
                      </a:moveTo>
                      <a:cubicBezTo>
                        <a:pt x="3" y="20"/>
                        <a:pt x="15" y="34"/>
                        <a:pt x="8" y="21"/>
                      </a:cubicBezTo>
                      <a:cubicBezTo>
                        <a:pt x="6" y="17"/>
                        <a:pt x="0" y="9"/>
                        <a:pt x="0" y="9"/>
                      </a:cubicBezTo>
                      <a:cubicBezTo>
                        <a:pt x="5" y="1"/>
                        <a:pt x="7" y="0"/>
                        <a:pt x="16" y="3"/>
                      </a:cubicBezTo>
                      <a:cubicBezTo>
                        <a:pt x="25" y="16"/>
                        <a:pt x="10" y="16"/>
                        <a:pt x="30" y="23"/>
                      </a:cubicBezTo>
                      <a:cubicBezTo>
                        <a:pt x="29" y="26"/>
                        <a:pt x="30" y="29"/>
                        <a:pt x="28" y="31"/>
                      </a:cubicBezTo>
                      <a:cubicBezTo>
                        <a:pt x="15" y="42"/>
                        <a:pt x="16" y="38"/>
                        <a:pt x="16" y="33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" name="Freeform 13"/>
                <p:cNvSpPr>
                  <a:spLocks/>
                </p:cNvSpPr>
                <p:nvPr userDrawn="1"/>
              </p:nvSpPr>
              <p:spPr bwMode="ltGray">
                <a:xfrm>
                  <a:off x="2551" y="940"/>
                  <a:ext cx="25" cy="12"/>
                </a:xfrm>
                <a:custGeom>
                  <a:avLst/>
                  <a:gdLst>
                    <a:gd name="T0" fmla="*/ 15 w 25"/>
                    <a:gd name="T1" fmla="*/ 2 h 16"/>
                    <a:gd name="T2" fmla="*/ 3 w 25"/>
                    <a:gd name="T3" fmla="*/ 2 h 16"/>
                    <a:gd name="T4" fmla="*/ 15 w 25"/>
                    <a:gd name="T5" fmla="*/ 0 h 16"/>
                    <a:gd name="T6" fmla="*/ 15 w 25"/>
                    <a:gd name="T7" fmla="*/ 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15" y="16"/>
                      </a:moveTo>
                      <a:cubicBezTo>
                        <a:pt x="10" y="15"/>
                        <a:pt x="0" y="12"/>
                        <a:pt x="3" y="8"/>
                      </a:cubicBezTo>
                      <a:cubicBezTo>
                        <a:pt x="6" y="4"/>
                        <a:pt x="15" y="0"/>
                        <a:pt x="15" y="0"/>
                      </a:cubicBezTo>
                      <a:cubicBezTo>
                        <a:pt x="17" y="3"/>
                        <a:pt x="25" y="16"/>
                        <a:pt x="15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 userDrawn="1"/>
              </p:nvSpPr>
              <p:spPr bwMode="ltGray">
                <a:xfrm>
                  <a:off x="2443" y="954"/>
                  <a:ext cx="65" cy="39"/>
                </a:xfrm>
                <a:custGeom>
                  <a:avLst/>
                  <a:gdLst>
                    <a:gd name="T0" fmla="*/ 14 w 65"/>
                    <a:gd name="T1" fmla="*/ 3 h 46"/>
                    <a:gd name="T2" fmla="*/ 30 w 65"/>
                    <a:gd name="T3" fmla="*/ 3 h 46"/>
                    <a:gd name="T4" fmla="*/ 42 w 65"/>
                    <a:gd name="T5" fmla="*/ 0 h 46"/>
                    <a:gd name="T6" fmla="*/ 58 w 65"/>
                    <a:gd name="T7" fmla="*/ 3 h 46"/>
                    <a:gd name="T8" fmla="*/ 32 w 65"/>
                    <a:gd name="T9" fmla="*/ 3 h 46"/>
                    <a:gd name="T10" fmla="*/ 12 w 65"/>
                    <a:gd name="T11" fmla="*/ 3 h 46"/>
                    <a:gd name="T12" fmla="*/ 8 w 65"/>
                    <a:gd name="T13" fmla="*/ 3 h 46"/>
                    <a:gd name="T14" fmla="*/ 12 w 65"/>
                    <a:gd name="T15" fmla="*/ 3 h 46"/>
                    <a:gd name="T16" fmla="*/ 14 w 65"/>
                    <a:gd name="T17" fmla="*/ 3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5" h="46">
                      <a:moveTo>
                        <a:pt x="14" y="24"/>
                      </a:moveTo>
                      <a:cubicBezTo>
                        <a:pt x="18" y="13"/>
                        <a:pt x="16" y="9"/>
                        <a:pt x="30" y="4"/>
                      </a:cubicBezTo>
                      <a:cubicBezTo>
                        <a:pt x="34" y="3"/>
                        <a:pt x="42" y="0"/>
                        <a:pt x="42" y="0"/>
                      </a:cubicBezTo>
                      <a:cubicBezTo>
                        <a:pt x="50" y="1"/>
                        <a:pt x="65" y="0"/>
                        <a:pt x="58" y="12"/>
                      </a:cubicBezTo>
                      <a:cubicBezTo>
                        <a:pt x="53" y="21"/>
                        <a:pt x="40" y="21"/>
                        <a:pt x="32" y="26"/>
                      </a:cubicBezTo>
                      <a:cubicBezTo>
                        <a:pt x="26" y="35"/>
                        <a:pt x="23" y="42"/>
                        <a:pt x="12" y="46"/>
                      </a:cubicBezTo>
                      <a:cubicBezTo>
                        <a:pt x="0" y="42"/>
                        <a:pt x="5" y="30"/>
                        <a:pt x="8" y="20"/>
                      </a:cubicBezTo>
                      <a:cubicBezTo>
                        <a:pt x="9" y="18"/>
                        <a:pt x="10" y="13"/>
                        <a:pt x="12" y="14"/>
                      </a:cubicBezTo>
                      <a:cubicBezTo>
                        <a:pt x="15" y="16"/>
                        <a:pt x="13" y="21"/>
                        <a:pt x="14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3" name="Freeform 15"/>
                <p:cNvSpPr>
                  <a:spLocks/>
                </p:cNvSpPr>
                <p:nvPr userDrawn="1"/>
              </p:nvSpPr>
              <p:spPr bwMode="ltGray">
                <a:xfrm>
                  <a:off x="2375" y="952"/>
                  <a:ext cx="68" cy="39"/>
                </a:xfrm>
                <a:custGeom>
                  <a:avLst/>
                  <a:gdLst>
                    <a:gd name="T0" fmla="*/ 0 w 69"/>
                    <a:gd name="T1" fmla="*/ 2 h 47"/>
                    <a:gd name="T2" fmla="*/ 18 w 69"/>
                    <a:gd name="T3" fmla="*/ 2 h 47"/>
                    <a:gd name="T4" fmla="*/ 34 w 69"/>
                    <a:gd name="T5" fmla="*/ 1 h 47"/>
                    <a:gd name="T6" fmla="*/ 34 w 69"/>
                    <a:gd name="T7" fmla="*/ 2 h 47"/>
                    <a:gd name="T8" fmla="*/ 34 w 69"/>
                    <a:gd name="T9" fmla="*/ 2 h 47"/>
                    <a:gd name="T10" fmla="*/ 28 w 69"/>
                    <a:gd name="T11" fmla="*/ 2 h 47"/>
                    <a:gd name="T12" fmla="*/ 22 w 69"/>
                    <a:gd name="T13" fmla="*/ 2 h 47"/>
                    <a:gd name="T14" fmla="*/ 16 w 69"/>
                    <a:gd name="T15" fmla="*/ 2 h 47"/>
                    <a:gd name="T16" fmla="*/ 12 w 69"/>
                    <a:gd name="T17" fmla="*/ 2 h 47"/>
                    <a:gd name="T18" fmla="*/ 0 w 69"/>
                    <a:gd name="T19" fmla="*/ 2 h 47"/>
                    <a:gd name="T20" fmla="*/ 0 w 69"/>
                    <a:gd name="T21" fmla="*/ 2 h 4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9" h="47">
                      <a:moveTo>
                        <a:pt x="0" y="31"/>
                      </a:moveTo>
                      <a:cubicBezTo>
                        <a:pt x="7" y="24"/>
                        <a:pt x="9" y="22"/>
                        <a:pt x="18" y="25"/>
                      </a:cubicBezTo>
                      <a:cubicBezTo>
                        <a:pt x="25" y="4"/>
                        <a:pt x="36" y="12"/>
                        <a:pt x="52" y="1"/>
                      </a:cubicBezTo>
                      <a:cubicBezTo>
                        <a:pt x="56" y="2"/>
                        <a:pt x="61" y="0"/>
                        <a:pt x="64" y="3"/>
                      </a:cubicBezTo>
                      <a:cubicBezTo>
                        <a:pt x="69" y="8"/>
                        <a:pt x="50" y="19"/>
                        <a:pt x="50" y="19"/>
                      </a:cubicBezTo>
                      <a:cubicBezTo>
                        <a:pt x="46" y="31"/>
                        <a:pt x="35" y="22"/>
                        <a:pt x="28" y="33"/>
                      </a:cubicBezTo>
                      <a:cubicBezTo>
                        <a:pt x="31" y="41"/>
                        <a:pt x="31" y="44"/>
                        <a:pt x="22" y="47"/>
                      </a:cubicBezTo>
                      <a:cubicBezTo>
                        <a:pt x="20" y="46"/>
                        <a:pt x="18" y="46"/>
                        <a:pt x="16" y="45"/>
                      </a:cubicBezTo>
                      <a:cubicBezTo>
                        <a:pt x="14" y="43"/>
                        <a:pt x="14" y="40"/>
                        <a:pt x="12" y="39"/>
                      </a:cubicBezTo>
                      <a:cubicBezTo>
                        <a:pt x="8" y="37"/>
                        <a:pt x="0" y="35"/>
                        <a:pt x="0" y="35"/>
                      </a:cubicBezTo>
                      <a:cubicBezTo>
                        <a:pt x="2" y="26"/>
                        <a:pt x="3" y="25"/>
                        <a:pt x="0" y="3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>
                  <a:off x="2007" y="739"/>
                  <a:ext cx="354" cy="228"/>
                </a:xfrm>
                <a:custGeom>
                  <a:avLst/>
                  <a:gdLst>
                    <a:gd name="T0" fmla="*/ 10 w 355"/>
                    <a:gd name="T1" fmla="*/ 2 h 277"/>
                    <a:gd name="T2" fmla="*/ 36 w 355"/>
                    <a:gd name="T3" fmla="*/ 2 h 277"/>
                    <a:gd name="T4" fmla="*/ 46 w 355"/>
                    <a:gd name="T5" fmla="*/ 2 h 277"/>
                    <a:gd name="T6" fmla="*/ 76 w 355"/>
                    <a:gd name="T7" fmla="*/ 2 h 277"/>
                    <a:gd name="T8" fmla="*/ 92 w 355"/>
                    <a:gd name="T9" fmla="*/ 2 h 277"/>
                    <a:gd name="T10" fmla="*/ 122 w 355"/>
                    <a:gd name="T11" fmla="*/ 2 h 277"/>
                    <a:gd name="T12" fmla="*/ 136 w 355"/>
                    <a:gd name="T13" fmla="*/ 2 h 277"/>
                    <a:gd name="T14" fmla="*/ 148 w 355"/>
                    <a:gd name="T15" fmla="*/ 2 h 277"/>
                    <a:gd name="T16" fmla="*/ 154 w 355"/>
                    <a:gd name="T17" fmla="*/ 2 h 277"/>
                    <a:gd name="T18" fmla="*/ 176 w 355"/>
                    <a:gd name="T19" fmla="*/ 2 h 277"/>
                    <a:gd name="T20" fmla="*/ 170 w 355"/>
                    <a:gd name="T21" fmla="*/ 2 h 277"/>
                    <a:gd name="T22" fmla="*/ 177 w 355"/>
                    <a:gd name="T23" fmla="*/ 2 h 277"/>
                    <a:gd name="T24" fmla="*/ 177 w 355"/>
                    <a:gd name="T25" fmla="*/ 2 h 277"/>
                    <a:gd name="T26" fmla="*/ 177 w 355"/>
                    <a:gd name="T27" fmla="*/ 2 h 277"/>
                    <a:gd name="T28" fmla="*/ 197 w 355"/>
                    <a:gd name="T29" fmla="*/ 2 h 277"/>
                    <a:gd name="T30" fmla="*/ 215 w 355"/>
                    <a:gd name="T31" fmla="*/ 2 h 277"/>
                    <a:gd name="T32" fmla="*/ 233 w 355"/>
                    <a:gd name="T33" fmla="*/ 2 h 277"/>
                    <a:gd name="T34" fmla="*/ 257 w 355"/>
                    <a:gd name="T35" fmla="*/ 2 h 277"/>
                    <a:gd name="T36" fmla="*/ 275 w 355"/>
                    <a:gd name="T37" fmla="*/ 2 h 277"/>
                    <a:gd name="T38" fmla="*/ 313 w 355"/>
                    <a:gd name="T39" fmla="*/ 2 h 277"/>
                    <a:gd name="T40" fmla="*/ 303 w 355"/>
                    <a:gd name="T41" fmla="*/ 2 h 277"/>
                    <a:gd name="T42" fmla="*/ 283 w 355"/>
                    <a:gd name="T43" fmla="*/ 2 h 277"/>
                    <a:gd name="T44" fmla="*/ 261 w 355"/>
                    <a:gd name="T45" fmla="*/ 2 h 277"/>
                    <a:gd name="T46" fmla="*/ 249 w 355"/>
                    <a:gd name="T47" fmla="*/ 2 h 277"/>
                    <a:gd name="T48" fmla="*/ 213 w 355"/>
                    <a:gd name="T49" fmla="*/ 2 h 277"/>
                    <a:gd name="T50" fmla="*/ 195 w 355"/>
                    <a:gd name="T51" fmla="*/ 2 h 277"/>
                    <a:gd name="T52" fmla="*/ 172 w 355"/>
                    <a:gd name="T53" fmla="*/ 2 h 277"/>
                    <a:gd name="T54" fmla="*/ 160 w 355"/>
                    <a:gd name="T55" fmla="*/ 2 h 277"/>
                    <a:gd name="T56" fmla="*/ 126 w 355"/>
                    <a:gd name="T57" fmla="*/ 2 h 277"/>
                    <a:gd name="T58" fmla="*/ 108 w 355"/>
                    <a:gd name="T59" fmla="*/ 2 h 277"/>
                    <a:gd name="T60" fmla="*/ 94 w 355"/>
                    <a:gd name="T61" fmla="*/ 2 h 277"/>
                    <a:gd name="T62" fmla="*/ 68 w 355"/>
                    <a:gd name="T63" fmla="*/ 2 h 277"/>
                    <a:gd name="T64" fmla="*/ 64 w 355"/>
                    <a:gd name="T65" fmla="*/ 2 h 277"/>
                    <a:gd name="T66" fmla="*/ 58 w 355"/>
                    <a:gd name="T67" fmla="*/ 2 h 277"/>
                    <a:gd name="T68" fmla="*/ 54 w 355"/>
                    <a:gd name="T69" fmla="*/ 2 h 277"/>
                    <a:gd name="T70" fmla="*/ 38 w 355"/>
                    <a:gd name="T71" fmla="*/ 2 h 277"/>
                    <a:gd name="T72" fmla="*/ 20 w 355"/>
                    <a:gd name="T73" fmla="*/ 2 h 277"/>
                    <a:gd name="T74" fmla="*/ 4 w 355"/>
                    <a:gd name="T75" fmla="*/ 2 h 277"/>
                    <a:gd name="T76" fmla="*/ 10 w 355"/>
                    <a:gd name="T77" fmla="*/ 2 h 277"/>
                    <a:gd name="T78" fmla="*/ 10 w 355"/>
                    <a:gd name="T79" fmla="*/ 2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55" h="277">
                      <a:moveTo>
                        <a:pt x="10" y="4"/>
                      </a:moveTo>
                      <a:cubicBezTo>
                        <a:pt x="22" y="0"/>
                        <a:pt x="24" y="14"/>
                        <a:pt x="36" y="18"/>
                      </a:cubicBezTo>
                      <a:cubicBezTo>
                        <a:pt x="37" y="19"/>
                        <a:pt x="45" y="29"/>
                        <a:pt x="46" y="30"/>
                      </a:cubicBezTo>
                      <a:cubicBezTo>
                        <a:pt x="56" y="40"/>
                        <a:pt x="67" y="38"/>
                        <a:pt x="76" y="52"/>
                      </a:cubicBezTo>
                      <a:cubicBezTo>
                        <a:pt x="80" y="58"/>
                        <a:pt x="92" y="66"/>
                        <a:pt x="92" y="66"/>
                      </a:cubicBezTo>
                      <a:cubicBezTo>
                        <a:pt x="96" y="79"/>
                        <a:pt x="112" y="88"/>
                        <a:pt x="122" y="98"/>
                      </a:cubicBezTo>
                      <a:cubicBezTo>
                        <a:pt x="124" y="105"/>
                        <a:pt x="130" y="124"/>
                        <a:pt x="136" y="128"/>
                      </a:cubicBezTo>
                      <a:cubicBezTo>
                        <a:pt x="140" y="130"/>
                        <a:pt x="148" y="132"/>
                        <a:pt x="148" y="132"/>
                      </a:cubicBezTo>
                      <a:cubicBezTo>
                        <a:pt x="150" y="138"/>
                        <a:pt x="154" y="150"/>
                        <a:pt x="154" y="150"/>
                      </a:cubicBezTo>
                      <a:cubicBezTo>
                        <a:pt x="161" y="139"/>
                        <a:pt x="168" y="144"/>
                        <a:pt x="176" y="152"/>
                      </a:cubicBezTo>
                      <a:cubicBezTo>
                        <a:pt x="174" y="167"/>
                        <a:pt x="173" y="181"/>
                        <a:pt x="170" y="196"/>
                      </a:cubicBezTo>
                      <a:cubicBezTo>
                        <a:pt x="171" y="202"/>
                        <a:pt x="174" y="220"/>
                        <a:pt x="180" y="224"/>
                      </a:cubicBezTo>
                      <a:cubicBezTo>
                        <a:pt x="185" y="228"/>
                        <a:pt x="193" y="228"/>
                        <a:pt x="198" y="232"/>
                      </a:cubicBezTo>
                      <a:cubicBezTo>
                        <a:pt x="204" y="230"/>
                        <a:pt x="216" y="234"/>
                        <a:pt x="216" y="234"/>
                      </a:cubicBezTo>
                      <a:cubicBezTo>
                        <a:pt x="223" y="241"/>
                        <a:pt x="225" y="245"/>
                        <a:pt x="236" y="242"/>
                      </a:cubicBezTo>
                      <a:cubicBezTo>
                        <a:pt x="242" y="240"/>
                        <a:pt x="254" y="236"/>
                        <a:pt x="254" y="236"/>
                      </a:cubicBezTo>
                      <a:cubicBezTo>
                        <a:pt x="260" y="240"/>
                        <a:pt x="265" y="246"/>
                        <a:pt x="272" y="248"/>
                      </a:cubicBezTo>
                      <a:cubicBezTo>
                        <a:pt x="277" y="250"/>
                        <a:pt x="291" y="252"/>
                        <a:pt x="296" y="256"/>
                      </a:cubicBezTo>
                      <a:cubicBezTo>
                        <a:pt x="301" y="260"/>
                        <a:pt x="314" y="264"/>
                        <a:pt x="314" y="264"/>
                      </a:cubicBezTo>
                      <a:cubicBezTo>
                        <a:pt x="330" y="263"/>
                        <a:pt x="338" y="261"/>
                        <a:pt x="352" y="266"/>
                      </a:cubicBezTo>
                      <a:cubicBezTo>
                        <a:pt x="355" y="275"/>
                        <a:pt x="350" y="277"/>
                        <a:pt x="342" y="274"/>
                      </a:cubicBezTo>
                      <a:cubicBezTo>
                        <a:pt x="336" y="276"/>
                        <a:pt x="322" y="272"/>
                        <a:pt x="322" y="272"/>
                      </a:cubicBezTo>
                      <a:cubicBezTo>
                        <a:pt x="314" y="275"/>
                        <a:pt x="308" y="272"/>
                        <a:pt x="300" y="270"/>
                      </a:cubicBezTo>
                      <a:cubicBezTo>
                        <a:pt x="296" y="269"/>
                        <a:pt x="288" y="266"/>
                        <a:pt x="288" y="266"/>
                      </a:cubicBezTo>
                      <a:cubicBezTo>
                        <a:pt x="276" y="270"/>
                        <a:pt x="264" y="266"/>
                        <a:pt x="252" y="264"/>
                      </a:cubicBezTo>
                      <a:cubicBezTo>
                        <a:pt x="245" y="259"/>
                        <a:pt x="242" y="257"/>
                        <a:pt x="234" y="260"/>
                      </a:cubicBezTo>
                      <a:cubicBezTo>
                        <a:pt x="211" y="252"/>
                        <a:pt x="192" y="256"/>
                        <a:pt x="172" y="242"/>
                      </a:cubicBezTo>
                      <a:cubicBezTo>
                        <a:pt x="165" y="231"/>
                        <a:pt x="176" y="221"/>
                        <a:pt x="160" y="216"/>
                      </a:cubicBezTo>
                      <a:cubicBezTo>
                        <a:pt x="154" y="233"/>
                        <a:pt x="136" y="203"/>
                        <a:pt x="126" y="200"/>
                      </a:cubicBezTo>
                      <a:cubicBezTo>
                        <a:pt x="120" y="196"/>
                        <a:pt x="114" y="190"/>
                        <a:pt x="108" y="186"/>
                      </a:cubicBezTo>
                      <a:cubicBezTo>
                        <a:pt x="104" y="175"/>
                        <a:pt x="104" y="165"/>
                        <a:pt x="94" y="158"/>
                      </a:cubicBezTo>
                      <a:cubicBezTo>
                        <a:pt x="83" y="142"/>
                        <a:pt x="85" y="119"/>
                        <a:pt x="68" y="108"/>
                      </a:cubicBezTo>
                      <a:cubicBezTo>
                        <a:pt x="67" y="106"/>
                        <a:pt x="66" y="104"/>
                        <a:pt x="64" y="102"/>
                      </a:cubicBezTo>
                      <a:cubicBezTo>
                        <a:pt x="62" y="101"/>
                        <a:pt x="59" y="102"/>
                        <a:pt x="58" y="100"/>
                      </a:cubicBezTo>
                      <a:cubicBezTo>
                        <a:pt x="56" y="97"/>
                        <a:pt x="54" y="88"/>
                        <a:pt x="54" y="88"/>
                      </a:cubicBezTo>
                      <a:cubicBezTo>
                        <a:pt x="59" y="73"/>
                        <a:pt x="52" y="61"/>
                        <a:pt x="38" y="58"/>
                      </a:cubicBezTo>
                      <a:cubicBezTo>
                        <a:pt x="32" y="49"/>
                        <a:pt x="31" y="44"/>
                        <a:pt x="20" y="40"/>
                      </a:cubicBezTo>
                      <a:cubicBezTo>
                        <a:pt x="16" y="27"/>
                        <a:pt x="16" y="26"/>
                        <a:pt x="4" y="22"/>
                      </a:cubicBezTo>
                      <a:cubicBezTo>
                        <a:pt x="1" y="13"/>
                        <a:pt x="0" y="5"/>
                        <a:pt x="10" y="2"/>
                      </a:cubicBezTo>
                      <a:cubicBezTo>
                        <a:pt x="18" y="5"/>
                        <a:pt x="18" y="4"/>
                        <a:pt x="10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>
                  <a:off x="2222" y="724"/>
                  <a:ext cx="157" cy="167"/>
                </a:xfrm>
                <a:custGeom>
                  <a:avLst/>
                  <a:gdLst>
                    <a:gd name="T0" fmla="*/ 54 w 156"/>
                    <a:gd name="T1" fmla="*/ 2 h 206"/>
                    <a:gd name="T2" fmla="*/ 66 w 156"/>
                    <a:gd name="T3" fmla="*/ 2 h 206"/>
                    <a:gd name="T4" fmla="*/ 68 w 156"/>
                    <a:gd name="T5" fmla="*/ 2 h 206"/>
                    <a:gd name="T6" fmla="*/ 119 w 156"/>
                    <a:gd name="T7" fmla="*/ 2 h 206"/>
                    <a:gd name="T8" fmla="*/ 145 w 156"/>
                    <a:gd name="T9" fmla="*/ 2 h 206"/>
                    <a:gd name="T10" fmla="*/ 151 w 156"/>
                    <a:gd name="T11" fmla="*/ 2 h 206"/>
                    <a:gd name="T12" fmla="*/ 163 w 156"/>
                    <a:gd name="T13" fmla="*/ 0 h 206"/>
                    <a:gd name="T14" fmla="*/ 189 w 156"/>
                    <a:gd name="T15" fmla="*/ 2 h 206"/>
                    <a:gd name="T16" fmla="*/ 185 w 156"/>
                    <a:gd name="T17" fmla="*/ 2 h 206"/>
                    <a:gd name="T18" fmla="*/ 165 w 156"/>
                    <a:gd name="T19" fmla="*/ 2 h 206"/>
                    <a:gd name="T20" fmla="*/ 171 w 156"/>
                    <a:gd name="T21" fmla="*/ 2 h 206"/>
                    <a:gd name="T22" fmla="*/ 181 w 156"/>
                    <a:gd name="T23" fmla="*/ 2 h 206"/>
                    <a:gd name="T24" fmla="*/ 185 w 156"/>
                    <a:gd name="T25" fmla="*/ 2 h 206"/>
                    <a:gd name="T26" fmla="*/ 167 w 156"/>
                    <a:gd name="T27" fmla="*/ 2 h 206"/>
                    <a:gd name="T28" fmla="*/ 155 w 156"/>
                    <a:gd name="T29" fmla="*/ 2 h 206"/>
                    <a:gd name="T30" fmla="*/ 143 w 156"/>
                    <a:gd name="T31" fmla="*/ 2 h 206"/>
                    <a:gd name="T32" fmla="*/ 139 w 156"/>
                    <a:gd name="T33" fmla="*/ 2 h 206"/>
                    <a:gd name="T34" fmla="*/ 127 w 156"/>
                    <a:gd name="T35" fmla="*/ 2 h 206"/>
                    <a:gd name="T36" fmla="*/ 121 w 156"/>
                    <a:gd name="T37" fmla="*/ 2 h 206"/>
                    <a:gd name="T38" fmla="*/ 76 w 156"/>
                    <a:gd name="T39" fmla="*/ 2 h 206"/>
                    <a:gd name="T40" fmla="*/ 72 w 156"/>
                    <a:gd name="T41" fmla="*/ 2 h 206"/>
                    <a:gd name="T42" fmla="*/ 60 w 156"/>
                    <a:gd name="T43" fmla="*/ 2 h 206"/>
                    <a:gd name="T44" fmla="*/ 42 w 156"/>
                    <a:gd name="T45" fmla="*/ 2 h 206"/>
                    <a:gd name="T46" fmla="*/ 28 w 156"/>
                    <a:gd name="T47" fmla="*/ 2 h 206"/>
                    <a:gd name="T48" fmla="*/ 10 w 156"/>
                    <a:gd name="T49" fmla="*/ 2 h 206"/>
                    <a:gd name="T50" fmla="*/ 4 w 156"/>
                    <a:gd name="T51" fmla="*/ 2 h 206"/>
                    <a:gd name="T52" fmla="*/ 0 w 156"/>
                    <a:gd name="T53" fmla="*/ 2 h 206"/>
                    <a:gd name="T54" fmla="*/ 20 w 156"/>
                    <a:gd name="T55" fmla="*/ 2 h 206"/>
                    <a:gd name="T56" fmla="*/ 32 w 156"/>
                    <a:gd name="T57" fmla="*/ 2 h 206"/>
                    <a:gd name="T58" fmla="*/ 34 w 156"/>
                    <a:gd name="T59" fmla="*/ 2 h 206"/>
                    <a:gd name="T60" fmla="*/ 52 w 156"/>
                    <a:gd name="T61" fmla="*/ 2 h 206"/>
                    <a:gd name="T62" fmla="*/ 54 w 156"/>
                    <a:gd name="T63" fmla="*/ 2 h 2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56" h="206">
                      <a:moveTo>
                        <a:pt x="54" y="66"/>
                      </a:moveTo>
                      <a:cubicBezTo>
                        <a:pt x="58" y="63"/>
                        <a:pt x="64" y="63"/>
                        <a:pt x="66" y="58"/>
                      </a:cubicBezTo>
                      <a:cubicBezTo>
                        <a:pt x="67" y="56"/>
                        <a:pt x="67" y="53"/>
                        <a:pt x="68" y="52"/>
                      </a:cubicBezTo>
                      <a:cubicBezTo>
                        <a:pt x="71" y="49"/>
                        <a:pt x="80" y="44"/>
                        <a:pt x="80" y="44"/>
                      </a:cubicBezTo>
                      <a:cubicBezTo>
                        <a:pt x="113" y="55"/>
                        <a:pt x="85" y="29"/>
                        <a:pt x="106" y="22"/>
                      </a:cubicBezTo>
                      <a:cubicBezTo>
                        <a:pt x="110" y="17"/>
                        <a:pt x="108" y="9"/>
                        <a:pt x="112" y="4"/>
                      </a:cubicBezTo>
                      <a:cubicBezTo>
                        <a:pt x="115" y="1"/>
                        <a:pt x="124" y="0"/>
                        <a:pt x="124" y="0"/>
                      </a:cubicBezTo>
                      <a:cubicBezTo>
                        <a:pt x="138" y="14"/>
                        <a:pt x="126" y="23"/>
                        <a:pt x="150" y="28"/>
                      </a:cubicBezTo>
                      <a:cubicBezTo>
                        <a:pt x="156" y="36"/>
                        <a:pt x="154" y="39"/>
                        <a:pt x="146" y="44"/>
                      </a:cubicBezTo>
                      <a:cubicBezTo>
                        <a:pt x="141" y="52"/>
                        <a:pt x="135" y="61"/>
                        <a:pt x="126" y="64"/>
                      </a:cubicBezTo>
                      <a:cubicBezTo>
                        <a:pt x="118" y="75"/>
                        <a:pt x="128" y="83"/>
                        <a:pt x="132" y="94"/>
                      </a:cubicBezTo>
                      <a:cubicBezTo>
                        <a:pt x="129" y="103"/>
                        <a:pt x="135" y="105"/>
                        <a:pt x="142" y="110"/>
                      </a:cubicBezTo>
                      <a:cubicBezTo>
                        <a:pt x="145" y="119"/>
                        <a:pt x="141" y="120"/>
                        <a:pt x="146" y="128"/>
                      </a:cubicBezTo>
                      <a:cubicBezTo>
                        <a:pt x="142" y="139"/>
                        <a:pt x="135" y="133"/>
                        <a:pt x="128" y="128"/>
                      </a:cubicBezTo>
                      <a:cubicBezTo>
                        <a:pt x="116" y="132"/>
                        <a:pt x="122" y="136"/>
                        <a:pt x="116" y="146"/>
                      </a:cubicBezTo>
                      <a:cubicBezTo>
                        <a:pt x="113" y="151"/>
                        <a:pt x="108" y="152"/>
                        <a:pt x="104" y="156"/>
                      </a:cubicBezTo>
                      <a:cubicBezTo>
                        <a:pt x="107" y="167"/>
                        <a:pt x="112" y="191"/>
                        <a:pt x="100" y="198"/>
                      </a:cubicBezTo>
                      <a:cubicBezTo>
                        <a:pt x="96" y="200"/>
                        <a:pt x="92" y="200"/>
                        <a:pt x="88" y="202"/>
                      </a:cubicBezTo>
                      <a:cubicBezTo>
                        <a:pt x="86" y="203"/>
                        <a:pt x="84" y="205"/>
                        <a:pt x="82" y="206"/>
                      </a:cubicBezTo>
                      <a:cubicBezTo>
                        <a:pt x="80" y="205"/>
                        <a:pt x="77" y="204"/>
                        <a:pt x="76" y="202"/>
                      </a:cubicBezTo>
                      <a:cubicBezTo>
                        <a:pt x="74" y="198"/>
                        <a:pt x="76" y="191"/>
                        <a:pt x="72" y="190"/>
                      </a:cubicBezTo>
                      <a:cubicBezTo>
                        <a:pt x="68" y="189"/>
                        <a:pt x="60" y="186"/>
                        <a:pt x="60" y="186"/>
                      </a:cubicBezTo>
                      <a:cubicBezTo>
                        <a:pt x="53" y="188"/>
                        <a:pt x="49" y="192"/>
                        <a:pt x="42" y="194"/>
                      </a:cubicBezTo>
                      <a:cubicBezTo>
                        <a:pt x="34" y="189"/>
                        <a:pt x="37" y="183"/>
                        <a:pt x="28" y="186"/>
                      </a:cubicBezTo>
                      <a:cubicBezTo>
                        <a:pt x="12" y="181"/>
                        <a:pt x="19" y="161"/>
                        <a:pt x="10" y="148"/>
                      </a:cubicBezTo>
                      <a:cubicBezTo>
                        <a:pt x="5" y="121"/>
                        <a:pt x="11" y="147"/>
                        <a:pt x="4" y="130"/>
                      </a:cubicBezTo>
                      <a:cubicBezTo>
                        <a:pt x="2" y="126"/>
                        <a:pt x="0" y="118"/>
                        <a:pt x="0" y="118"/>
                      </a:cubicBezTo>
                      <a:cubicBezTo>
                        <a:pt x="2" y="95"/>
                        <a:pt x="0" y="83"/>
                        <a:pt x="20" y="96"/>
                      </a:cubicBezTo>
                      <a:cubicBezTo>
                        <a:pt x="23" y="105"/>
                        <a:pt x="23" y="110"/>
                        <a:pt x="32" y="104"/>
                      </a:cubicBezTo>
                      <a:cubicBezTo>
                        <a:pt x="35" y="95"/>
                        <a:pt x="29" y="88"/>
                        <a:pt x="34" y="80"/>
                      </a:cubicBezTo>
                      <a:cubicBezTo>
                        <a:pt x="36" y="76"/>
                        <a:pt x="48" y="73"/>
                        <a:pt x="52" y="70"/>
                      </a:cubicBezTo>
                      <a:cubicBezTo>
                        <a:pt x="57" y="63"/>
                        <a:pt x="58" y="62"/>
                        <a:pt x="54" y="6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>
                  <a:off x="2375" y="800"/>
                  <a:ext cx="110" cy="32"/>
                </a:xfrm>
                <a:custGeom>
                  <a:avLst/>
                  <a:gdLst>
                    <a:gd name="T0" fmla="*/ 4 w 109"/>
                    <a:gd name="T1" fmla="*/ 3 h 38"/>
                    <a:gd name="T2" fmla="*/ 18 w 109"/>
                    <a:gd name="T3" fmla="*/ 3 h 38"/>
                    <a:gd name="T4" fmla="*/ 46 w 109"/>
                    <a:gd name="T5" fmla="*/ 3 h 38"/>
                    <a:gd name="T6" fmla="*/ 111 w 109"/>
                    <a:gd name="T7" fmla="*/ 3 h 38"/>
                    <a:gd name="T8" fmla="*/ 129 w 109"/>
                    <a:gd name="T9" fmla="*/ 0 h 38"/>
                    <a:gd name="T10" fmla="*/ 115 w 109"/>
                    <a:gd name="T11" fmla="*/ 3 h 38"/>
                    <a:gd name="T12" fmla="*/ 99 w 109"/>
                    <a:gd name="T13" fmla="*/ 3 h 38"/>
                    <a:gd name="T14" fmla="*/ 42 w 109"/>
                    <a:gd name="T15" fmla="*/ 3 h 38"/>
                    <a:gd name="T16" fmla="*/ 14 w 109"/>
                    <a:gd name="T17" fmla="*/ 3 h 38"/>
                    <a:gd name="T18" fmla="*/ 4 w 109"/>
                    <a:gd name="T19" fmla="*/ 3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9" h="38">
                      <a:moveTo>
                        <a:pt x="4" y="32"/>
                      </a:moveTo>
                      <a:cubicBezTo>
                        <a:pt x="7" y="22"/>
                        <a:pt x="7" y="14"/>
                        <a:pt x="18" y="10"/>
                      </a:cubicBezTo>
                      <a:cubicBezTo>
                        <a:pt x="28" y="12"/>
                        <a:pt x="37" y="14"/>
                        <a:pt x="46" y="20"/>
                      </a:cubicBezTo>
                      <a:cubicBezTo>
                        <a:pt x="62" y="15"/>
                        <a:pt x="54" y="17"/>
                        <a:pt x="72" y="14"/>
                      </a:cubicBezTo>
                      <a:cubicBezTo>
                        <a:pt x="77" y="9"/>
                        <a:pt x="90" y="0"/>
                        <a:pt x="90" y="0"/>
                      </a:cubicBezTo>
                      <a:cubicBezTo>
                        <a:pt x="109" y="6"/>
                        <a:pt x="85" y="23"/>
                        <a:pt x="76" y="26"/>
                      </a:cubicBezTo>
                      <a:cubicBezTo>
                        <a:pt x="71" y="33"/>
                        <a:pt x="68" y="35"/>
                        <a:pt x="60" y="38"/>
                      </a:cubicBezTo>
                      <a:cubicBezTo>
                        <a:pt x="54" y="36"/>
                        <a:pt x="42" y="32"/>
                        <a:pt x="42" y="32"/>
                      </a:cubicBezTo>
                      <a:cubicBezTo>
                        <a:pt x="33" y="23"/>
                        <a:pt x="26" y="26"/>
                        <a:pt x="14" y="30"/>
                      </a:cubicBezTo>
                      <a:cubicBezTo>
                        <a:pt x="1" y="28"/>
                        <a:pt x="0" y="24"/>
                        <a:pt x="4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" name="Freeform 19"/>
                <p:cNvSpPr>
                  <a:spLocks/>
                </p:cNvSpPr>
                <p:nvPr userDrawn="1"/>
              </p:nvSpPr>
              <p:spPr bwMode="ltGray">
                <a:xfrm>
                  <a:off x="2370" y="839"/>
                  <a:ext cx="75" cy="84"/>
                </a:xfrm>
                <a:custGeom>
                  <a:avLst/>
                  <a:gdLst>
                    <a:gd name="T0" fmla="*/ 8 w 76"/>
                    <a:gd name="T1" fmla="*/ 2 h 104"/>
                    <a:gd name="T2" fmla="*/ 18 w 76"/>
                    <a:gd name="T3" fmla="*/ 0 h 104"/>
                    <a:gd name="T4" fmla="*/ 34 w 76"/>
                    <a:gd name="T5" fmla="*/ 2 h 104"/>
                    <a:gd name="T6" fmla="*/ 38 w 76"/>
                    <a:gd name="T7" fmla="*/ 2 h 104"/>
                    <a:gd name="T8" fmla="*/ 38 w 76"/>
                    <a:gd name="T9" fmla="*/ 2 h 104"/>
                    <a:gd name="T10" fmla="*/ 38 w 76"/>
                    <a:gd name="T11" fmla="*/ 2 h 104"/>
                    <a:gd name="T12" fmla="*/ 38 w 76"/>
                    <a:gd name="T13" fmla="*/ 2 h 104"/>
                    <a:gd name="T14" fmla="*/ 38 w 76"/>
                    <a:gd name="T15" fmla="*/ 2 h 104"/>
                    <a:gd name="T16" fmla="*/ 34 w 76"/>
                    <a:gd name="T17" fmla="*/ 2 h 104"/>
                    <a:gd name="T18" fmla="*/ 22 w 76"/>
                    <a:gd name="T19" fmla="*/ 2 h 104"/>
                    <a:gd name="T20" fmla="*/ 28 w 76"/>
                    <a:gd name="T21" fmla="*/ 2 h 104"/>
                    <a:gd name="T22" fmla="*/ 30 w 76"/>
                    <a:gd name="T23" fmla="*/ 2 h 104"/>
                    <a:gd name="T24" fmla="*/ 20 w 76"/>
                    <a:gd name="T25" fmla="*/ 2 h 104"/>
                    <a:gd name="T26" fmla="*/ 12 w 76"/>
                    <a:gd name="T27" fmla="*/ 2 h 104"/>
                    <a:gd name="T28" fmla="*/ 8 w 76"/>
                    <a:gd name="T29" fmla="*/ 2 h 104"/>
                    <a:gd name="T30" fmla="*/ 0 w 76"/>
                    <a:gd name="T31" fmla="*/ 2 h 104"/>
                    <a:gd name="T32" fmla="*/ 2 w 76"/>
                    <a:gd name="T33" fmla="*/ 2 h 104"/>
                    <a:gd name="T34" fmla="*/ 8 w 76"/>
                    <a:gd name="T35" fmla="*/ 2 h 10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76" h="104">
                      <a:moveTo>
                        <a:pt x="8" y="18"/>
                      </a:moveTo>
                      <a:cubicBezTo>
                        <a:pt x="10" y="8"/>
                        <a:pt x="9" y="3"/>
                        <a:pt x="18" y="0"/>
                      </a:cubicBezTo>
                      <a:cubicBezTo>
                        <a:pt x="28" y="3"/>
                        <a:pt x="25" y="12"/>
                        <a:pt x="34" y="18"/>
                      </a:cubicBezTo>
                      <a:cubicBezTo>
                        <a:pt x="46" y="16"/>
                        <a:pt x="51" y="8"/>
                        <a:pt x="62" y="4"/>
                      </a:cubicBezTo>
                      <a:cubicBezTo>
                        <a:pt x="76" y="9"/>
                        <a:pt x="56" y="31"/>
                        <a:pt x="46" y="34"/>
                      </a:cubicBezTo>
                      <a:cubicBezTo>
                        <a:pt x="51" y="56"/>
                        <a:pt x="43" y="29"/>
                        <a:pt x="54" y="48"/>
                      </a:cubicBezTo>
                      <a:cubicBezTo>
                        <a:pt x="56" y="52"/>
                        <a:pt x="58" y="60"/>
                        <a:pt x="58" y="60"/>
                      </a:cubicBezTo>
                      <a:cubicBezTo>
                        <a:pt x="55" y="68"/>
                        <a:pt x="54" y="71"/>
                        <a:pt x="46" y="74"/>
                      </a:cubicBezTo>
                      <a:cubicBezTo>
                        <a:pt x="38" y="71"/>
                        <a:pt x="37" y="68"/>
                        <a:pt x="34" y="60"/>
                      </a:cubicBezTo>
                      <a:cubicBezTo>
                        <a:pt x="33" y="50"/>
                        <a:pt x="32" y="33"/>
                        <a:pt x="22" y="48"/>
                      </a:cubicBezTo>
                      <a:cubicBezTo>
                        <a:pt x="25" y="60"/>
                        <a:pt x="23" y="53"/>
                        <a:pt x="28" y="68"/>
                      </a:cubicBezTo>
                      <a:cubicBezTo>
                        <a:pt x="29" y="70"/>
                        <a:pt x="30" y="74"/>
                        <a:pt x="30" y="74"/>
                      </a:cubicBezTo>
                      <a:cubicBezTo>
                        <a:pt x="24" y="84"/>
                        <a:pt x="22" y="93"/>
                        <a:pt x="20" y="104"/>
                      </a:cubicBezTo>
                      <a:cubicBezTo>
                        <a:pt x="17" y="103"/>
                        <a:pt x="14" y="104"/>
                        <a:pt x="12" y="102"/>
                      </a:cubicBezTo>
                      <a:cubicBezTo>
                        <a:pt x="9" y="99"/>
                        <a:pt x="8" y="90"/>
                        <a:pt x="8" y="90"/>
                      </a:cubicBezTo>
                      <a:cubicBezTo>
                        <a:pt x="13" y="75"/>
                        <a:pt x="14" y="64"/>
                        <a:pt x="0" y="54"/>
                      </a:cubicBezTo>
                      <a:cubicBezTo>
                        <a:pt x="1" y="46"/>
                        <a:pt x="1" y="38"/>
                        <a:pt x="2" y="30"/>
                      </a:cubicBezTo>
                      <a:cubicBezTo>
                        <a:pt x="2" y="27"/>
                        <a:pt x="13" y="2"/>
                        <a:pt x="8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" name="Freeform 20"/>
                <p:cNvSpPr>
                  <a:spLocks/>
                </p:cNvSpPr>
                <p:nvPr userDrawn="1"/>
              </p:nvSpPr>
              <p:spPr bwMode="ltGray">
                <a:xfrm>
                  <a:off x="2497" y="793"/>
                  <a:ext cx="37" cy="49"/>
                </a:xfrm>
                <a:custGeom>
                  <a:avLst/>
                  <a:gdLst>
                    <a:gd name="T0" fmla="*/ 3 w 37"/>
                    <a:gd name="T1" fmla="*/ 2 h 61"/>
                    <a:gd name="T2" fmla="*/ 13 w 37"/>
                    <a:gd name="T3" fmla="*/ 0 h 61"/>
                    <a:gd name="T4" fmla="*/ 15 w 37"/>
                    <a:gd name="T5" fmla="*/ 2 h 61"/>
                    <a:gd name="T6" fmla="*/ 37 w 37"/>
                    <a:gd name="T7" fmla="*/ 2 h 61"/>
                    <a:gd name="T8" fmla="*/ 19 w 37"/>
                    <a:gd name="T9" fmla="*/ 2 h 61"/>
                    <a:gd name="T10" fmla="*/ 5 w 37"/>
                    <a:gd name="T11" fmla="*/ 2 h 61"/>
                    <a:gd name="T12" fmla="*/ 1 w 37"/>
                    <a:gd name="T13" fmla="*/ 2 h 61"/>
                    <a:gd name="T14" fmla="*/ 3 w 37"/>
                    <a:gd name="T15" fmla="*/ 2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7" h="61">
                      <a:moveTo>
                        <a:pt x="3" y="28"/>
                      </a:moveTo>
                      <a:cubicBezTo>
                        <a:pt x="5" y="14"/>
                        <a:pt x="2" y="7"/>
                        <a:pt x="13" y="0"/>
                      </a:cubicBezTo>
                      <a:cubicBezTo>
                        <a:pt x="26" y="9"/>
                        <a:pt x="23" y="17"/>
                        <a:pt x="15" y="28"/>
                      </a:cubicBezTo>
                      <a:cubicBezTo>
                        <a:pt x="25" y="31"/>
                        <a:pt x="33" y="27"/>
                        <a:pt x="37" y="38"/>
                      </a:cubicBezTo>
                      <a:cubicBezTo>
                        <a:pt x="30" y="45"/>
                        <a:pt x="28" y="47"/>
                        <a:pt x="19" y="44"/>
                      </a:cubicBezTo>
                      <a:cubicBezTo>
                        <a:pt x="13" y="54"/>
                        <a:pt x="18" y="61"/>
                        <a:pt x="5" y="58"/>
                      </a:cubicBezTo>
                      <a:cubicBezTo>
                        <a:pt x="0" y="50"/>
                        <a:pt x="3" y="44"/>
                        <a:pt x="1" y="34"/>
                      </a:cubicBezTo>
                      <a:cubicBezTo>
                        <a:pt x="2" y="32"/>
                        <a:pt x="3" y="28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" name="Freeform 21"/>
                <p:cNvSpPr>
                  <a:spLocks/>
                </p:cNvSpPr>
                <p:nvPr userDrawn="1"/>
              </p:nvSpPr>
              <p:spPr bwMode="ltGray">
                <a:xfrm>
                  <a:off x="2506" y="869"/>
                  <a:ext cx="47" cy="24"/>
                </a:xfrm>
                <a:custGeom>
                  <a:avLst/>
                  <a:gdLst>
                    <a:gd name="T0" fmla="*/ 7 w 49"/>
                    <a:gd name="T1" fmla="*/ 0 h 29"/>
                    <a:gd name="T2" fmla="*/ 12 w 49"/>
                    <a:gd name="T3" fmla="*/ 0 h 29"/>
                    <a:gd name="T4" fmla="*/ 12 w 49"/>
                    <a:gd name="T5" fmla="*/ 2 h 29"/>
                    <a:gd name="T6" fmla="*/ 12 w 49"/>
                    <a:gd name="T7" fmla="*/ 2 h 29"/>
                    <a:gd name="T8" fmla="*/ 3 w 49"/>
                    <a:gd name="T9" fmla="*/ 2 h 29"/>
                    <a:gd name="T10" fmla="*/ 7 w 49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29">
                      <a:moveTo>
                        <a:pt x="7" y="0"/>
                      </a:moveTo>
                      <a:cubicBezTo>
                        <a:pt x="15" y="6"/>
                        <a:pt x="19" y="2"/>
                        <a:pt x="29" y="0"/>
                      </a:cubicBezTo>
                      <a:cubicBezTo>
                        <a:pt x="45" y="5"/>
                        <a:pt x="40" y="3"/>
                        <a:pt x="49" y="16"/>
                      </a:cubicBezTo>
                      <a:cubicBezTo>
                        <a:pt x="46" y="29"/>
                        <a:pt x="42" y="21"/>
                        <a:pt x="35" y="14"/>
                      </a:cubicBezTo>
                      <a:cubicBezTo>
                        <a:pt x="26" y="15"/>
                        <a:pt x="12" y="19"/>
                        <a:pt x="3" y="16"/>
                      </a:cubicBezTo>
                      <a:cubicBezTo>
                        <a:pt x="0" y="6"/>
                        <a:pt x="7" y="10"/>
                        <a:pt x="7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" name="Freeform 22"/>
                <p:cNvSpPr>
                  <a:spLocks/>
                </p:cNvSpPr>
                <p:nvPr userDrawn="1"/>
              </p:nvSpPr>
              <p:spPr bwMode="ltGray">
                <a:xfrm>
                  <a:off x="2555" y="832"/>
                  <a:ext cx="61" cy="42"/>
                </a:xfrm>
                <a:custGeom>
                  <a:avLst/>
                  <a:gdLst>
                    <a:gd name="T0" fmla="*/ 21 w 61"/>
                    <a:gd name="T1" fmla="*/ 4 h 48"/>
                    <a:gd name="T2" fmla="*/ 15 w 61"/>
                    <a:gd name="T3" fmla="*/ 4 h 48"/>
                    <a:gd name="T4" fmla="*/ 3 w 61"/>
                    <a:gd name="T5" fmla="*/ 4 h 48"/>
                    <a:gd name="T6" fmla="*/ 13 w 61"/>
                    <a:gd name="T7" fmla="*/ 4 h 48"/>
                    <a:gd name="T8" fmla="*/ 25 w 61"/>
                    <a:gd name="T9" fmla="*/ 0 h 48"/>
                    <a:gd name="T10" fmla="*/ 49 w 61"/>
                    <a:gd name="T11" fmla="*/ 4 h 48"/>
                    <a:gd name="T12" fmla="*/ 53 w 61"/>
                    <a:gd name="T13" fmla="*/ 4 h 48"/>
                    <a:gd name="T14" fmla="*/ 61 w 61"/>
                    <a:gd name="T15" fmla="*/ 4 h 48"/>
                    <a:gd name="T16" fmla="*/ 41 w 61"/>
                    <a:gd name="T17" fmla="*/ 4 h 48"/>
                    <a:gd name="T18" fmla="*/ 23 w 61"/>
                    <a:gd name="T19" fmla="*/ 4 h 48"/>
                    <a:gd name="T20" fmla="*/ 21 w 61"/>
                    <a:gd name="T21" fmla="*/ 4 h 4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1" h="48">
                      <a:moveTo>
                        <a:pt x="21" y="38"/>
                      </a:moveTo>
                      <a:cubicBezTo>
                        <a:pt x="19" y="34"/>
                        <a:pt x="19" y="29"/>
                        <a:pt x="15" y="26"/>
                      </a:cubicBezTo>
                      <a:cubicBezTo>
                        <a:pt x="12" y="24"/>
                        <a:pt x="3" y="22"/>
                        <a:pt x="3" y="22"/>
                      </a:cubicBezTo>
                      <a:cubicBezTo>
                        <a:pt x="0" y="12"/>
                        <a:pt x="5" y="12"/>
                        <a:pt x="13" y="8"/>
                      </a:cubicBezTo>
                      <a:cubicBezTo>
                        <a:pt x="17" y="6"/>
                        <a:pt x="25" y="0"/>
                        <a:pt x="25" y="0"/>
                      </a:cubicBezTo>
                      <a:cubicBezTo>
                        <a:pt x="37" y="2"/>
                        <a:pt x="41" y="2"/>
                        <a:pt x="49" y="10"/>
                      </a:cubicBezTo>
                      <a:cubicBezTo>
                        <a:pt x="45" y="21"/>
                        <a:pt x="46" y="12"/>
                        <a:pt x="53" y="20"/>
                      </a:cubicBezTo>
                      <a:cubicBezTo>
                        <a:pt x="56" y="24"/>
                        <a:pt x="61" y="32"/>
                        <a:pt x="61" y="32"/>
                      </a:cubicBezTo>
                      <a:cubicBezTo>
                        <a:pt x="56" y="47"/>
                        <a:pt x="53" y="42"/>
                        <a:pt x="41" y="38"/>
                      </a:cubicBezTo>
                      <a:cubicBezTo>
                        <a:pt x="27" y="47"/>
                        <a:pt x="34" y="48"/>
                        <a:pt x="23" y="44"/>
                      </a:cubicBezTo>
                      <a:cubicBezTo>
                        <a:pt x="22" y="42"/>
                        <a:pt x="21" y="38"/>
                        <a:pt x="21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" name="Freeform 23"/>
                <p:cNvSpPr>
                  <a:spLocks/>
                </p:cNvSpPr>
                <p:nvPr userDrawn="1"/>
              </p:nvSpPr>
              <p:spPr bwMode="ltGray">
                <a:xfrm>
                  <a:off x="2572" y="852"/>
                  <a:ext cx="286" cy="149"/>
                </a:xfrm>
                <a:custGeom>
                  <a:avLst/>
                  <a:gdLst>
                    <a:gd name="T0" fmla="*/ 46 w 286"/>
                    <a:gd name="T1" fmla="*/ 2 h 182"/>
                    <a:gd name="T2" fmla="*/ 36 w 286"/>
                    <a:gd name="T3" fmla="*/ 2 h 182"/>
                    <a:gd name="T4" fmla="*/ 26 w 286"/>
                    <a:gd name="T5" fmla="*/ 2 h 182"/>
                    <a:gd name="T6" fmla="*/ 0 w 286"/>
                    <a:gd name="T7" fmla="*/ 2 h 182"/>
                    <a:gd name="T8" fmla="*/ 10 w 286"/>
                    <a:gd name="T9" fmla="*/ 2 h 182"/>
                    <a:gd name="T10" fmla="*/ 16 w 286"/>
                    <a:gd name="T11" fmla="*/ 2 h 182"/>
                    <a:gd name="T12" fmla="*/ 24 w 286"/>
                    <a:gd name="T13" fmla="*/ 2 h 182"/>
                    <a:gd name="T14" fmla="*/ 30 w 286"/>
                    <a:gd name="T15" fmla="*/ 2 h 182"/>
                    <a:gd name="T16" fmla="*/ 48 w 286"/>
                    <a:gd name="T17" fmla="*/ 2 h 182"/>
                    <a:gd name="T18" fmla="*/ 70 w 286"/>
                    <a:gd name="T19" fmla="*/ 2 h 182"/>
                    <a:gd name="T20" fmla="*/ 88 w 286"/>
                    <a:gd name="T21" fmla="*/ 2 h 182"/>
                    <a:gd name="T22" fmla="*/ 106 w 286"/>
                    <a:gd name="T23" fmla="*/ 2 h 182"/>
                    <a:gd name="T24" fmla="*/ 104 w 286"/>
                    <a:gd name="T25" fmla="*/ 2 h 182"/>
                    <a:gd name="T26" fmla="*/ 98 w 286"/>
                    <a:gd name="T27" fmla="*/ 2 h 182"/>
                    <a:gd name="T28" fmla="*/ 122 w 286"/>
                    <a:gd name="T29" fmla="*/ 2 h 182"/>
                    <a:gd name="T30" fmla="*/ 140 w 286"/>
                    <a:gd name="T31" fmla="*/ 2 h 182"/>
                    <a:gd name="T32" fmla="*/ 168 w 286"/>
                    <a:gd name="T33" fmla="*/ 2 h 182"/>
                    <a:gd name="T34" fmla="*/ 174 w 286"/>
                    <a:gd name="T35" fmla="*/ 2 h 182"/>
                    <a:gd name="T36" fmla="*/ 168 w 286"/>
                    <a:gd name="T37" fmla="*/ 2 h 182"/>
                    <a:gd name="T38" fmla="*/ 178 w 286"/>
                    <a:gd name="T39" fmla="*/ 2 h 182"/>
                    <a:gd name="T40" fmla="*/ 186 w 286"/>
                    <a:gd name="T41" fmla="*/ 2 h 182"/>
                    <a:gd name="T42" fmla="*/ 202 w 286"/>
                    <a:gd name="T43" fmla="*/ 2 h 182"/>
                    <a:gd name="T44" fmla="*/ 214 w 286"/>
                    <a:gd name="T45" fmla="*/ 2 h 182"/>
                    <a:gd name="T46" fmla="*/ 244 w 286"/>
                    <a:gd name="T47" fmla="*/ 2 h 182"/>
                    <a:gd name="T48" fmla="*/ 262 w 286"/>
                    <a:gd name="T49" fmla="*/ 2 h 182"/>
                    <a:gd name="T50" fmla="*/ 284 w 286"/>
                    <a:gd name="T51" fmla="*/ 2 h 182"/>
                    <a:gd name="T52" fmla="*/ 268 w 286"/>
                    <a:gd name="T53" fmla="*/ 2 h 182"/>
                    <a:gd name="T54" fmla="*/ 256 w 286"/>
                    <a:gd name="T55" fmla="*/ 2 h 182"/>
                    <a:gd name="T56" fmla="*/ 250 w 286"/>
                    <a:gd name="T57" fmla="*/ 2 h 182"/>
                    <a:gd name="T58" fmla="*/ 248 w 286"/>
                    <a:gd name="T59" fmla="*/ 2 h 182"/>
                    <a:gd name="T60" fmla="*/ 236 w 286"/>
                    <a:gd name="T61" fmla="*/ 2 h 182"/>
                    <a:gd name="T62" fmla="*/ 240 w 286"/>
                    <a:gd name="T63" fmla="*/ 2 h 182"/>
                    <a:gd name="T64" fmla="*/ 220 w 286"/>
                    <a:gd name="T65" fmla="*/ 2 h 182"/>
                    <a:gd name="T66" fmla="*/ 210 w 286"/>
                    <a:gd name="T67" fmla="*/ 2 h 182"/>
                    <a:gd name="T68" fmla="*/ 190 w 286"/>
                    <a:gd name="T69" fmla="*/ 2 h 182"/>
                    <a:gd name="T70" fmla="*/ 168 w 286"/>
                    <a:gd name="T71" fmla="*/ 2 h 182"/>
                    <a:gd name="T72" fmla="*/ 156 w 286"/>
                    <a:gd name="T73" fmla="*/ 2 h 182"/>
                    <a:gd name="T74" fmla="*/ 120 w 286"/>
                    <a:gd name="T75" fmla="*/ 2 h 182"/>
                    <a:gd name="T76" fmla="*/ 102 w 286"/>
                    <a:gd name="T77" fmla="*/ 2 h 182"/>
                    <a:gd name="T78" fmla="*/ 96 w 286"/>
                    <a:gd name="T79" fmla="*/ 0 h 182"/>
                    <a:gd name="T80" fmla="*/ 70 w 286"/>
                    <a:gd name="T81" fmla="*/ 2 h 182"/>
                    <a:gd name="T82" fmla="*/ 56 w 286"/>
                    <a:gd name="T83" fmla="*/ 2 h 182"/>
                    <a:gd name="T84" fmla="*/ 46 w 286"/>
                    <a:gd name="T85" fmla="*/ 2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86" h="182">
                      <a:moveTo>
                        <a:pt x="46" y="28"/>
                      </a:moveTo>
                      <a:cubicBezTo>
                        <a:pt x="41" y="14"/>
                        <a:pt x="46" y="17"/>
                        <a:pt x="36" y="14"/>
                      </a:cubicBezTo>
                      <a:cubicBezTo>
                        <a:pt x="31" y="17"/>
                        <a:pt x="26" y="30"/>
                        <a:pt x="26" y="30"/>
                      </a:cubicBezTo>
                      <a:cubicBezTo>
                        <a:pt x="12" y="25"/>
                        <a:pt x="19" y="21"/>
                        <a:pt x="0" y="24"/>
                      </a:cubicBezTo>
                      <a:cubicBezTo>
                        <a:pt x="2" y="33"/>
                        <a:pt x="2" y="37"/>
                        <a:pt x="10" y="42"/>
                      </a:cubicBezTo>
                      <a:cubicBezTo>
                        <a:pt x="12" y="49"/>
                        <a:pt x="14" y="55"/>
                        <a:pt x="16" y="62"/>
                      </a:cubicBezTo>
                      <a:cubicBezTo>
                        <a:pt x="24" y="59"/>
                        <a:pt x="27" y="57"/>
                        <a:pt x="24" y="48"/>
                      </a:cubicBezTo>
                      <a:cubicBezTo>
                        <a:pt x="26" y="47"/>
                        <a:pt x="28" y="43"/>
                        <a:pt x="30" y="44"/>
                      </a:cubicBezTo>
                      <a:cubicBezTo>
                        <a:pt x="48" y="48"/>
                        <a:pt x="36" y="52"/>
                        <a:pt x="48" y="56"/>
                      </a:cubicBezTo>
                      <a:cubicBezTo>
                        <a:pt x="74" y="65"/>
                        <a:pt x="47" y="56"/>
                        <a:pt x="70" y="62"/>
                      </a:cubicBezTo>
                      <a:cubicBezTo>
                        <a:pt x="77" y="64"/>
                        <a:pt x="88" y="72"/>
                        <a:pt x="88" y="72"/>
                      </a:cubicBezTo>
                      <a:cubicBezTo>
                        <a:pt x="96" y="84"/>
                        <a:pt x="102" y="87"/>
                        <a:pt x="106" y="102"/>
                      </a:cubicBezTo>
                      <a:cubicBezTo>
                        <a:pt x="105" y="109"/>
                        <a:pt x="106" y="115"/>
                        <a:pt x="104" y="122"/>
                      </a:cubicBezTo>
                      <a:cubicBezTo>
                        <a:pt x="103" y="126"/>
                        <a:pt x="94" y="132"/>
                        <a:pt x="98" y="134"/>
                      </a:cubicBezTo>
                      <a:cubicBezTo>
                        <a:pt x="106" y="137"/>
                        <a:pt x="122" y="128"/>
                        <a:pt x="122" y="128"/>
                      </a:cubicBezTo>
                      <a:cubicBezTo>
                        <a:pt x="130" y="131"/>
                        <a:pt x="133" y="135"/>
                        <a:pt x="140" y="140"/>
                      </a:cubicBezTo>
                      <a:cubicBezTo>
                        <a:pt x="148" y="145"/>
                        <a:pt x="159" y="145"/>
                        <a:pt x="168" y="148"/>
                      </a:cubicBezTo>
                      <a:cubicBezTo>
                        <a:pt x="170" y="147"/>
                        <a:pt x="173" y="148"/>
                        <a:pt x="174" y="146"/>
                      </a:cubicBezTo>
                      <a:cubicBezTo>
                        <a:pt x="176" y="142"/>
                        <a:pt x="164" y="136"/>
                        <a:pt x="168" y="134"/>
                      </a:cubicBezTo>
                      <a:cubicBezTo>
                        <a:pt x="171" y="132"/>
                        <a:pt x="175" y="135"/>
                        <a:pt x="178" y="136"/>
                      </a:cubicBezTo>
                      <a:cubicBezTo>
                        <a:pt x="182" y="131"/>
                        <a:pt x="186" y="118"/>
                        <a:pt x="186" y="118"/>
                      </a:cubicBezTo>
                      <a:cubicBezTo>
                        <a:pt x="189" y="119"/>
                        <a:pt x="199" y="120"/>
                        <a:pt x="202" y="122"/>
                      </a:cubicBezTo>
                      <a:cubicBezTo>
                        <a:pt x="206" y="124"/>
                        <a:pt x="214" y="130"/>
                        <a:pt x="214" y="130"/>
                      </a:cubicBezTo>
                      <a:cubicBezTo>
                        <a:pt x="224" y="145"/>
                        <a:pt x="228" y="158"/>
                        <a:pt x="244" y="168"/>
                      </a:cubicBezTo>
                      <a:cubicBezTo>
                        <a:pt x="250" y="172"/>
                        <a:pt x="262" y="178"/>
                        <a:pt x="262" y="178"/>
                      </a:cubicBezTo>
                      <a:cubicBezTo>
                        <a:pt x="265" y="178"/>
                        <a:pt x="286" y="182"/>
                        <a:pt x="284" y="170"/>
                      </a:cubicBezTo>
                      <a:cubicBezTo>
                        <a:pt x="283" y="164"/>
                        <a:pt x="268" y="160"/>
                        <a:pt x="268" y="160"/>
                      </a:cubicBezTo>
                      <a:cubicBezTo>
                        <a:pt x="261" y="150"/>
                        <a:pt x="270" y="143"/>
                        <a:pt x="256" y="138"/>
                      </a:cubicBezTo>
                      <a:cubicBezTo>
                        <a:pt x="254" y="136"/>
                        <a:pt x="251" y="135"/>
                        <a:pt x="250" y="132"/>
                      </a:cubicBezTo>
                      <a:cubicBezTo>
                        <a:pt x="248" y="129"/>
                        <a:pt x="250" y="125"/>
                        <a:pt x="248" y="122"/>
                      </a:cubicBezTo>
                      <a:cubicBezTo>
                        <a:pt x="246" y="118"/>
                        <a:pt x="240" y="118"/>
                        <a:pt x="236" y="116"/>
                      </a:cubicBezTo>
                      <a:cubicBezTo>
                        <a:pt x="230" y="107"/>
                        <a:pt x="227" y="100"/>
                        <a:pt x="240" y="96"/>
                      </a:cubicBezTo>
                      <a:cubicBezTo>
                        <a:pt x="236" y="83"/>
                        <a:pt x="236" y="84"/>
                        <a:pt x="220" y="86"/>
                      </a:cubicBezTo>
                      <a:cubicBezTo>
                        <a:pt x="209" y="82"/>
                        <a:pt x="208" y="82"/>
                        <a:pt x="210" y="70"/>
                      </a:cubicBezTo>
                      <a:cubicBezTo>
                        <a:pt x="207" y="60"/>
                        <a:pt x="199" y="57"/>
                        <a:pt x="190" y="54"/>
                      </a:cubicBezTo>
                      <a:cubicBezTo>
                        <a:pt x="181" y="45"/>
                        <a:pt x="181" y="42"/>
                        <a:pt x="168" y="38"/>
                      </a:cubicBezTo>
                      <a:cubicBezTo>
                        <a:pt x="164" y="37"/>
                        <a:pt x="156" y="34"/>
                        <a:pt x="156" y="34"/>
                      </a:cubicBezTo>
                      <a:cubicBezTo>
                        <a:pt x="146" y="24"/>
                        <a:pt x="134" y="21"/>
                        <a:pt x="120" y="16"/>
                      </a:cubicBezTo>
                      <a:cubicBezTo>
                        <a:pt x="113" y="14"/>
                        <a:pt x="108" y="8"/>
                        <a:pt x="102" y="4"/>
                      </a:cubicBezTo>
                      <a:cubicBezTo>
                        <a:pt x="100" y="3"/>
                        <a:pt x="96" y="0"/>
                        <a:pt x="96" y="0"/>
                      </a:cubicBezTo>
                      <a:cubicBezTo>
                        <a:pt x="83" y="2"/>
                        <a:pt x="79" y="1"/>
                        <a:pt x="70" y="10"/>
                      </a:cubicBezTo>
                      <a:cubicBezTo>
                        <a:pt x="67" y="19"/>
                        <a:pt x="63" y="27"/>
                        <a:pt x="56" y="32"/>
                      </a:cubicBezTo>
                      <a:cubicBezTo>
                        <a:pt x="49" y="30"/>
                        <a:pt x="52" y="31"/>
                        <a:pt x="4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 userDrawn="1"/>
              </p:nvSpPr>
              <p:spPr bwMode="ltGray">
                <a:xfrm>
                  <a:off x="2820" y="866"/>
                  <a:ext cx="78" cy="64"/>
                </a:xfrm>
                <a:custGeom>
                  <a:avLst/>
                  <a:gdLst>
                    <a:gd name="T0" fmla="*/ 1 w 78"/>
                    <a:gd name="T1" fmla="*/ 2 h 78"/>
                    <a:gd name="T2" fmla="*/ 27 w 78"/>
                    <a:gd name="T3" fmla="*/ 2 h 78"/>
                    <a:gd name="T4" fmla="*/ 45 w 78"/>
                    <a:gd name="T5" fmla="*/ 2 h 78"/>
                    <a:gd name="T6" fmla="*/ 57 w 78"/>
                    <a:gd name="T7" fmla="*/ 2 h 78"/>
                    <a:gd name="T8" fmla="*/ 43 w 78"/>
                    <a:gd name="T9" fmla="*/ 2 h 78"/>
                    <a:gd name="T10" fmla="*/ 43 w 78"/>
                    <a:gd name="T11" fmla="*/ 2 h 78"/>
                    <a:gd name="T12" fmla="*/ 71 w 78"/>
                    <a:gd name="T13" fmla="*/ 2 h 78"/>
                    <a:gd name="T14" fmla="*/ 67 w 78"/>
                    <a:gd name="T15" fmla="*/ 2 h 78"/>
                    <a:gd name="T16" fmla="*/ 33 w 78"/>
                    <a:gd name="T17" fmla="*/ 2 h 78"/>
                    <a:gd name="T18" fmla="*/ 9 w 78"/>
                    <a:gd name="T19" fmla="*/ 2 h 78"/>
                    <a:gd name="T20" fmla="*/ 3 w 78"/>
                    <a:gd name="T21" fmla="*/ 2 h 78"/>
                    <a:gd name="T22" fmla="*/ 1 w 78"/>
                    <a:gd name="T23" fmla="*/ 2 h 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78" h="78">
                      <a:moveTo>
                        <a:pt x="1" y="58"/>
                      </a:moveTo>
                      <a:cubicBezTo>
                        <a:pt x="6" y="44"/>
                        <a:pt x="18" y="57"/>
                        <a:pt x="27" y="60"/>
                      </a:cubicBezTo>
                      <a:cubicBezTo>
                        <a:pt x="35" y="57"/>
                        <a:pt x="38" y="52"/>
                        <a:pt x="45" y="48"/>
                      </a:cubicBezTo>
                      <a:cubicBezTo>
                        <a:pt x="48" y="40"/>
                        <a:pt x="51" y="36"/>
                        <a:pt x="57" y="30"/>
                      </a:cubicBezTo>
                      <a:cubicBezTo>
                        <a:pt x="55" y="23"/>
                        <a:pt x="43" y="14"/>
                        <a:pt x="43" y="14"/>
                      </a:cubicBezTo>
                      <a:cubicBezTo>
                        <a:pt x="33" y="0"/>
                        <a:pt x="30" y="1"/>
                        <a:pt x="43" y="4"/>
                      </a:cubicBezTo>
                      <a:cubicBezTo>
                        <a:pt x="54" y="11"/>
                        <a:pt x="58" y="22"/>
                        <a:pt x="71" y="26"/>
                      </a:cubicBezTo>
                      <a:cubicBezTo>
                        <a:pt x="78" y="37"/>
                        <a:pt x="78" y="46"/>
                        <a:pt x="67" y="54"/>
                      </a:cubicBezTo>
                      <a:cubicBezTo>
                        <a:pt x="51" y="49"/>
                        <a:pt x="53" y="71"/>
                        <a:pt x="33" y="78"/>
                      </a:cubicBezTo>
                      <a:cubicBezTo>
                        <a:pt x="16" y="72"/>
                        <a:pt x="25" y="76"/>
                        <a:pt x="9" y="66"/>
                      </a:cubicBezTo>
                      <a:cubicBezTo>
                        <a:pt x="7" y="65"/>
                        <a:pt x="3" y="62"/>
                        <a:pt x="3" y="62"/>
                      </a:cubicBezTo>
                      <a:cubicBezTo>
                        <a:pt x="0" y="54"/>
                        <a:pt x="13" y="42"/>
                        <a:pt x="1" y="5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 userDrawn="1"/>
              </p:nvSpPr>
              <p:spPr bwMode="ltGray">
                <a:xfrm>
                  <a:off x="2984" y="732"/>
                  <a:ext cx="19" cy="14"/>
                </a:xfrm>
                <a:custGeom>
                  <a:avLst/>
                  <a:gdLst>
                    <a:gd name="T0" fmla="*/ 3 w 17"/>
                    <a:gd name="T1" fmla="*/ 2 h 18"/>
                    <a:gd name="T2" fmla="*/ 3 w 17"/>
                    <a:gd name="T3" fmla="*/ 2 h 18"/>
                    <a:gd name="T4" fmla="*/ 3 w 17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18">
                      <a:moveTo>
                        <a:pt x="3" y="4"/>
                      </a:moveTo>
                      <a:cubicBezTo>
                        <a:pt x="17" y="7"/>
                        <a:pt x="16" y="18"/>
                        <a:pt x="3" y="14"/>
                      </a:cubicBezTo>
                      <a:cubicBezTo>
                        <a:pt x="0" y="6"/>
                        <a:pt x="7" y="0"/>
                        <a:pt x="3" y="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 userDrawn="1"/>
              </p:nvSpPr>
              <p:spPr bwMode="ltGray">
                <a:xfrm>
                  <a:off x="3083" y="830"/>
                  <a:ext cx="26" cy="19"/>
                </a:xfrm>
                <a:custGeom>
                  <a:avLst/>
                  <a:gdLst>
                    <a:gd name="T0" fmla="*/ 8 w 26"/>
                    <a:gd name="T1" fmla="*/ 3 h 22"/>
                    <a:gd name="T2" fmla="*/ 14 w 26"/>
                    <a:gd name="T3" fmla="*/ 0 h 22"/>
                    <a:gd name="T4" fmla="*/ 14 w 26"/>
                    <a:gd name="T5" fmla="*/ 3 h 22"/>
                    <a:gd name="T6" fmla="*/ 8 w 26"/>
                    <a:gd name="T7" fmla="*/ 3 h 2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22">
                      <a:moveTo>
                        <a:pt x="8" y="14"/>
                      </a:moveTo>
                      <a:cubicBezTo>
                        <a:pt x="5" y="6"/>
                        <a:pt x="5" y="3"/>
                        <a:pt x="14" y="0"/>
                      </a:cubicBezTo>
                      <a:cubicBezTo>
                        <a:pt x="26" y="4"/>
                        <a:pt x="23" y="16"/>
                        <a:pt x="14" y="22"/>
                      </a:cubicBezTo>
                      <a:cubicBezTo>
                        <a:pt x="0" y="17"/>
                        <a:pt x="13" y="3"/>
                        <a:pt x="8" y="1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 userDrawn="1"/>
              </p:nvSpPr>
              <p:spPr bwMode="ltGray">
                <a:xfrm>
                  <a:off x="2766" y="610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9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1"/>
                        <a:pt x="6" y="0"/>
                        <a:pt x="17" y="2"/>
                      </a:cubicBezTo>
                      <a:cubicBezTo>
                        <a:pt x="20" y="10"/>
                        <a:pt x="18" y="15"/>
                        <a:pt x="9" y="12"/>
                      </a:cubicBezTo>
                      <a:cubicBezTo>
                        <a:pt x="4" y="4"/>
                        <a:pt x="4" y="4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 userDrawn="1"/>
              </p:nvSpPr>
              <p:spPr bwMode="ltGray">
                <a:xfrm>
                  <a:off x="2600" y="712"/>
                  <a:ext cx="19" cy="12"/>
                </a:xfrm>
                <a:custGeom>
                  <a:avLst/>
                  <a:gdLst>
                    <a:gd name="T0" fmla="*/ 7 w 20"/>
                    <a:gd name="T1" fmla="*/ 2 h 15"/>
                    <a:gd name="T2" fmla="*/ 10 w 20"/>
                    <a:gd name="T3" fmla="*/ 2 h 15"/>
                    <a:gd name="T4" fmla="*/ 10 w 20"/>
                    <a:gd name="T5" fmla="*/ 2 h 15"/>
                    <a:gd name="T6" fmla="*/ 7 w 20"/>
                    <a:gd name="T7" fmla="*/ 2 h 1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7" y="12"/>
                      </a:moveTo>
                      <a:cubicBezTo>
                        <a:pt x="0" y="2"/>
                        <a:pt x="3" y="0"/>
                        <a:pt x="15" y="2"/>
                      </a:cubicBezTo>
                      <a:cubicBezTo>
                        <a:pt x="16" y="4"/>
                        <a:pt x="20" y="12"/>
                        <a:pt x="15" y="14"/>
                      </a:cubicBezTo>
                      <a:cubicBezTo>
                        <a:pt x="12" y="15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 userDrawn="1"/>
              </p:nvSpPr>
              <p:spPr bwMode="ltGray">
                <a:xfrm>
                  <a:off x="2417" y="680"/>
                  <a:ext cx="80" cy="66"/>
                </a:xfrm>
                <a:custGeom>
                  <a:avLst/>
                  <a:gdLst>
                    <a:gd name="T0" fmla="*/ 0 w 80"/>
                    <a:gd name="T1" fmla="*/ 2 h 80"/>
                    <a:gd name="T2" fmla="*/ 14 w 80"/>
                    <a:gd name="T3" fmla="*/ 2 h 80"/>
                    <a:gd name="T4" fmla="*/ 26 w 80"/>
                    <a:gd name="T5" fmla="*/ 2 h 80"/>
                    <a:gd name="T6" fmla="*/ 48 w 80"/>
                    <a:gd name="T7" fmla="*/ 2 h 80"/>
                    <a:gd name="T8" fmla="*/ 58 w 80"/>
                    <a:gd name="T9" fmla="*/ 0 h 80"/>
                    <a:gd name="T10" fmla="*/ 80 w 80"/>
                    <a:gd name="T11" fmla="*/ 2 h 80"/>
                    <a:gd name="T12" fmla="*/ 70 w 80"/>
                    <a:gd name="T13" fmla="*/ 2 h 80"/>
                    <a:gd name="T14" fmla="*/ 54 w 80"/>
                    <a:gd name="T15" fmla="*/ 2 h 80"/>
                    <a:gd name="T16" fmla="*/ 48 w 80"/>
                    <a:gd name="T17" fmla="*/ 2 h 80"/>
                    <a:gd name="T18" fmla="*/ 32 w 80"/>
                    <a:gd name="T19" fmla="*/ 2 h 80"/>
                    <a:gd name="T20" fmla="*/ 38 w 80"/>
                    <a:gd name="T21" fmla="*/ 2 h 80"/>
                    <a:gd name="T22" fmla="*/ 30 w 80"/>
                    <a:gd name="T23" fmla="*/ 2 h 80"/>
                    <a:gd name="T24" fmla="*/ 20 w 80"/>
                    <a:gd name="T25" fmla="*/ 2 h 80"/>
                    <a:gd name="T26" fmla="*/ 8 w 80"/>
                    <a:gd name="T27" fmla="*/ 2 h 80"/>
                    <a:gd name="T28" fmla="*/ 0 w 80"/>
                    <a:gd name="T29" fmla="*/ 2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0" h="80">
                      <a:moveTo>
                        <a:pt x="0" y="50"/>
                      </a:moveTo>
                      <a:cubicBezTo>
                        <a:pt x="1" y="47"/>
                        <a:pt x="12" y="25"/>
                        <a:pt x="14" y="24"/>
                      </a:cubicBezTo>
                      <a:cubicBezTo>
                        <a:pt x="17" y="22"/>
                        <a:pt x="26" y="20"/>
                        <a:pt x="26" y="20"/>
                      </a:cubicBezTo>
                      <a:cubicBezTo>
                        <a:pt x="34" y="23"/>
                        <a:pt x="40" y="21"/>
                        <a:pt x="48" y="18"/>
                      </a:cubicBezTo>
                      <a:cubicBezTo>
                        <a:pt x="52" y="12"/>
                        <a:pt x="54" y="6"/>
                        <a:pt x="58" y="0"/>
                      </a:cubicBezTo>
                      <a:cubicBezTo>
                        <a:pt x="70" y="4"/>
                        <a:pt x="76" y="28"/>
                        <a:pt x="80" y="40"/>
                      </a:cubicBezTo>
                      <a:cubicBezTo>
                        <a:pt x="75" y="54"/>
                        <a:pt x="80" y="50"/>
                        <a:pt x="70" y="56"/>
                      </a:cubicBezTo>
                      <a:cubicBezTo>
                        <a:pt x="61" y="53"/>
                        <a:pt x="59" y="54"/>
                        <a:pt x="54" y="62"/>
                      </a:cubicBezTo>
                      <a:cubicBezTo>
                        <a:pt x="57" y="71"/>
                        <a:pt x="56" y="75"/>
                        <a:pt x="48" y="80"/>
                      </a:cubicBezTo>
                      <a:cubicBezTo>
                        <a:pt x="40" y="77"/>
                        <a:pt x="39" y="72"/>
                        <a:pt x="32" y="68"/>
                      </a:cubicBezTo>
                      <a:cubicBezTo>
                        <a:pt x="26" y="59"/>
                        <a:pt x="30" y="57"/>
                        <a:pt x="38" y="52"/>
                      </a:cubicBezTo>
                      <a:cubicBezTo>
                        <a:pt x="41" y="42"/>
                        <a:pt x="39" y="34"/>
                        <a:pt x="30" y="28"/>
                      </a:cubicBezTo>
                      <a:cubicBezTo>
                        <a:pt x="20" y="31"/>
                        <a:pt x="30" y="40"/>
                        <a:pt x="20" y="48"/>
                      </a:cubicBezTo>
                      <a:cubicBezTo>
                        <a:pt x="16" y="51"/>
                        <a:pt x="8" y="56"/>
                        <a:pt x="8" y="56"/>
                      </a:cubicBezTo>
                      <a:cubicBezTo>
                        <a:pt x="2" y="50"/>
                        <a:pt x="5" y="50"/>
                        <a:pt x="0" y="5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 userDrawn="1"/>
              </p:nvSpPr>
              <p:spPr bwMode="ltGray">
                <a:xfrm>
                  <a:off x="2391" y="541"/>
                  <a:ext cx="94" cy="142"/>
                </a:xfrm>
                <a:custGeom>
                  <a:avLst/>
                  <a:gdLst>
                    <a:gd name="T0" fmla="*/ 14 w 94"/>
                    <a:gd name="T1" fmla="*/ 2 h 174"/>
                    <a:gd name="T2" fmla="*/ 26 w 94"/>
                    <a:gd name="T3" fmla="*/ 2 h 174"/>
                    <a:gd name="T4" fmla="*/ 32 w 94"/>
                    <a:gd name="T5" fmla="*/ 2 h 174"/>
                    <a:gd name="T6" fmla="*/ 52 w 94"/>
                    <a:gd name="T7" fmla="*/ 2 h 174"/>
                    <a:gd name="T8" fmla="*/ 46 w 94"/>
                    <a:gd name="T9" fmla="*/ 2 h 174"/>
                    <a:gd name="T10" fmla="*/ 66 w 94"/>
                    <a:gd name="T11" fmla="*/ 2 h 174"/>
                    <a:gd name="T12" fmla="*/ 76 w 94"/>
                    <a:gd name="T13" fmla="*/ 2 h 174"/>
                    <a:gd name="T14" fmla="*/ 58 w 94"/>
                    <a:gd name="T15" fmla="*/ 2 h 174"/>
                    <a:gd name="T16" fmla="*/ 74 w 94"/>
                    <a:gd name="T17" fmla="*/ 2 h 174"/>
                    <a:gd name="T18" fmla="*/ 84 w 94"/>
                    <a:gd name="T19" fmla="*/ 2 h 174"/>
                    <a:gd name="T20" fmla="*/ 82 w 94"/>
                    <a:gd name="T21" fmla="*/ 2 h 174"/>
                    <a:gd name="T22" fmla="*/ 60 w 94"/>
                    <a:gd name="T23" fmla="*/ 2 h 174"/>
                    <a:gd name="T24" fmla="*/ 50 w 94"/>
                    <a:gd name="T25" fmla="*/ 2 h 174"/>
                    <a:gd name="T26" fmla="*/ 34 w 94"/>
                    <a:gd name="T27" fmla="*/ 2 h 174"/>
                    <a:gd name="T28" fmla="*/ 30 w 94"/>
                    <a:gd name="T29" fmla="*/ 2 h 174"/>
                    <a:gd name="T30" fmla="*/ 42 w 94"/>
                    <a:gd name="T31" fmla="*/ 2 h 174"/>
                    <a:gd name="T32" fmla="*/ 30 w 94"/>
                    <a:gd name="T33" fmla="*/ 0 h 174"/>
                    <a:gd name="T34" fmla="*/ 18 w 94"/>
                    <a:gd name="T35" fmla="*/ 2 h 174"/>
                    <a:gd name="T36" fmla="*/ 4 w 94"/>
                    <a:gd name="T37" fmla="*/ 2 h 174"/>
                    <a:gd name="T38" fmla="*/ 14 w 94"/>
                    <a:gd name="T39" fmla="*/ 2 h 174"/>
                    <a:gd name="T40" fmla="*/ 14 w 94"/>
                    <a:gd name="T41" fmla="*/ 2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4" h="174">
                      <a:moveTo>
                        <a:pt x="14" y="96"/>
                      </a:moveTo>
                      <a:cubicBezTo>
                        <a:pt x="11" y="109"/>
                        <a:pt x="15" y="120"/>
                        <a:pt x="26" y="128"/>
                      </a:cubicBezTo>
                      <a:cubicBezTo>
                        <a:pt x="34" y="120"/>
                        <a:pt x="35" y="119"/>
                        <a:pt x="32" y="108"/>
                      </a:cubicBezTo>
                      <a:cubicBezTo>
                        <a:pt x="35" y="92"/>
                        <a:pt x="39" y="92"/>
                        <a:pt x="52" y="100"/>
                      </a:cubicBezTo>
                      <a:cubicBezTo>
                        <a:pt x="59" y="110"/>
                        <a:pt x="49" y="114"/>
                        <a:pt x="46" y="124"/>
                      </a:cubicBezTo>
                      <a:cubicBezTo>
                        <a:pt x="50" y="137"/>
                        <a:pt x="57" y="129"/>
                        <a:pt x="66" y="126"/>
                      </a:cubicBezTo>
                      <a:cubicBezTo>
                        <a:pt x="77" y="129"/>
                        <a:pt x="79" y="131"/>
                        <a:pt x="76" y="142"/>
                      </a:cubicBezTo>
                      <a:cubicBezTo>
                        <a:pt x="67" y="139"/>
                        <a:pt x="65" y="141"/>
                        <a:pt x="58" y="148"/>
                      </a:cubicBezTo>
                      <a:cubicBezTo>
                        <a:pt x="60" y="160"/>
                        <a:pt x="62" y="170"/>
                        <a:pt x="74" y="174"/>
                      </a:cubicBezTo>
                      <a:cubicBezTo>
                        <a:pt x="77" y="165"/>
                        <a:pt x="74" y="157"/>
                        <a:pt x="84" y="154"/>
                      </a:cubicBezTo>
                      <a:cubicBezTo>
                        <a:pt x="91" y="143"/>
                        <a:pt x="94" y="122"/>
                        <a:pt x="82" y="112"/>
                      </a:cubicBezTo>
                      <a:cubicBezTo>
                        <a:pt x="77" y="108"/>
                        <a:pt x="66" y="108"/>
                        <a:pt x="60" y="106"/>
                      </a:cubicBezTo>
                      <a:cubicBezTo>
                        <a:pt x="65" y="92"/>
                        <a:pt x="66" y="87"/>
                        <a:pt x="50" y="82"/>
                      </a:cubicBezTo>
                      <a:cubicBezTo>
                        <a:pt x="48" y="82"/>
                        <a:pt x="37" y="86"/>
                        <a:pt x="34" y="82"/>
                      </a:cubicBezTo>
                      <a:cubicBezTo>
                        <a:pt x="32" y="79"/>
                        <a:pt x="30" y="70"/>
                        <a:pt x="30" y="70"/>
                      </a:cubicBezTo>
                      <a:cubicBezTo>
                        <a:pt x="32" y="54"/>
                        <a:pt x="32" y="52"/>
                        <a:pt x="42" y="42"/>
                      </a:cubicBezTo>
                      <a:cubicBezTo>
                        <a:pt x="41" y="30"/>
                        <a:pt x="45" y="5"/>
                        <a:pt x="30" y="0"/>
                      </a:cubicBezTo>
                      <a:cubicBezTo>
                        <a:pt x="14" y="4"/>
                        <a:pt x="16" y="4"/>
                        <a:pt x="18" y="22"/>
                      </a:cubicBezTo>
                      <a:cubicBezTo>
                        <a:pt x="16" y="39"/>
                        <a:pt x="15" y="35"/>
                        <a:pt x="4" y="46"/>
                      </a:cubicBezTo>
                      <a:cubicBezTo>
                        <a:pt x="0" y="59"/>
                        <a:pt x="5" y="67"/>
                        <a:pt x="14" y="76"/>
                      </a:cubicBezTo>
                      <a:cubicBezTo>
                        <a:pt x="15" y="80"/>
                        <a:pt x="17" y="93"/>
                        <a:pt x="14" y="9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 userDrawn="1"/>
              </p:nvSpPr>
              <p:spPr bwMode="ltGray">
                <a:xfrm>
                  <a:off x="2415" y="644"/>
                  <a:ext cx="32" cy="41"/>
                </a:xfrm>
                <a:custGeom>
                  <a:avLst/>
                  <a:gdLst>
                    <a:gd name="T0" fmla="*/ 6 w 32"/>
                    <a:gd name="T1" fmla="*/ 2 h 50"/>
                    <a:gd name="T2" fmla="*/ 12 w 32"/>
                    <a:gd name="T3" fmla="*/ 0 h 50"/>
                    <a:gd name="T4" fmla="*/ 20 w 32"/>
                    <a:gd name="T5" fmla="*/ 2 h 50"/>
                    <a:gd name="T6" fmla="*/ 22 w 32"/>
                    <a:gd name="T7" fmla="*/ 2 h 50"/>
                    <a:gd name="T8" fmla="*/ 28 w 32"/>
                    <a:gd name="T9" fmla="*/ 2 h 50"/>
                    <a:gd name="T10" fmla="*/ 32 w 32"/>
                    <a:gd name="T11" fmla="*/ 2 h 50"/>
                    <a:gd name="T12" fmla="*/ 18 w 32"/>
                    <a:gd name="T13" fmla="*/ 2 h 50"/>
                    <a:gd name="T14" fmla="*/ 6 w 32"/>
                    <a:gd name="T15" fmla="*/ 2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" h="50">
                      <a:moveTo>
                        <a:pt x="6" y="24"/>
                      </a:moveTo>
                      <a:cubicBezTo>
                        <a:pt x="0" y="15"/>
                        <a:pt x="3" y="6"/>
                        <a:pt x="12" y="0"/>
                      </a:cubicBezTo>
                      <a:cubicBezTo>
                        <a:pt x="23" y="3"/>
                        <a:pt x="23" y="5"/>
                        <a:pt x="20" y="16"/>
                      </a:cubicBezTo>
                      <a:cubicBezTo>
                        <a:pt x="21" y="19"/>
                        <a:pt x="20" y="22"/>
                        <a:pt x="22" y="24"/>
                      </a:cubicBezTo>
                      <a:cubicBezTo>
                        <a:pt x="23" y="26"/>
                        <a:pt x="27" y="24"/>
                        <a:pt x="28" y="26"/>
                      </a:cubicBezTo>
                      <a:cubicBezTo>
                        <a:pt x="30" y="29"/>
                        <a:pt x="32" y="38"/>
                        <a:pt x="32" y="38"/>
                      </a:cubicBezTo>
                      <a:cubicBezTo>
                        <a:pt x="29" y="46"/>
                        <a:pt x="26" y="47"/>
                        <a:pt x="18" y="50"/>
                      </a:cubicBezTo>
                      <a:cubicBezTo>
                        <a:pt x="12" y="41"/>
                        <a:pt x="18" y="24"/>
                        <a:pt x="6" y="2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 userDrawn="1"/>
              </p:nvSpPr>
              <p:spPr bwMode="ltGray">
                <a:xfrm>
                  <a:off x="2349" y="654"/>
                  <a:ext cx="45" cy="41"/>
                </a:xfrm>
                <a:custGeom>
                  <a:avLst/>
                  <a:gdLst>
                    <a:gd name="T0" fmla="*/ 0 w 43"/>
                    <a:gd name="T1" fmla="*/ 2 h 50"/>
                    <a:gd name="T2" fmla="*/ 120 w 43"/>
                    <a:gd name="T3" fmla="*/ 2 h 50"/>
                    <a:gd name="T4" fmla="*/ 213 w 43"/>
                    <a:gd name="T5" fmla="*/ 0 h 50"/>
                    <a:gd name="T6" fmla="*/ 132 w 43"/>
                    <a:gd name="T7" fmla="*/ 2 h 50"/>
                    <a:gd name="T8" fmla="*/ 2 w 43"/>
                    <a:gd name="T9" fmla="*/ 2 h 50"/>
                    <a:gd name="T10" fmla="*/ 0 w 43"/>
                    <a:gd name="T11" fmla="*/ 2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50">
                      <a:moveTo>
                        <a:pt x="0" y="44"/>
                      </a:moveTo>
                      <a:cubicBezTo>
                        <a:pt x="6" y="38"/>
                        <a:pt x="18" y="29"/>
                        <a:pt x="22" y="20"/>
                      </a:cubicBezTo>
                      <a:cubicBezTo>
                        <a:pt x="27" y="10"/>
                        <a:pt x="25" y="4"/>
                        <a:pt x="36" y="0"/>
                      </a:cubicBezTo>
                      <a:cubicBezTo>
                        <a:pt x="43" y="11"/>
                        <a:pt x="36" y="24"/>
                        <a:pt x="24" y="28"/>
                      </a:cubicBezTo>
                      <a:cubicBezTo>
                        <a:pt x="21" y="38"/>
                        <a:pt x="12" y="47"/>
                        <a:pt x="2" y="50"/>
                      </a:cubicBezTo>
                      <a:cubicBezTo>
                        <a:pt x="1" y="48"/>
                        <a:pt x="0" y="44"/>
                        <a:pt x="0" y="44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 userDrawn="1"/>
              </p:nvSpPr>
              <p:spPr bwMode="ltGray">
                <a:xfrm>
                  <a:off x="4808" y="597"/>
                  <a:ext cx="701" cy="438"/>
                </a:xfrm>
                <a:custGeom>
                  <a:avLst/>
                  <a:gdLst>
                    <a:gd name="T0" fmla="*/ 111477024 w 471"/>
                    <a:gd name="T1" fmla="*/ 2147483646 h 281"/>
                    <a:gd name="T2" fmla="*/ 131341414 w 471"/>
                    <a:gd name="T3" fmla="*/ 2147483646 h 281"/>
                    <a:gd name="T4" fmla="*/ 120585926 w 471"/>
                    <a:gd name="T5" fmla="*/ 2147483646 h 281"/>
                    <a:gd name="T6" fmla="*/ 88247940 w 471"/>
                    <a:gd name="T7" fmla="*/ 2147483646 h 281"/>
                    <a:gd name="T8" fmla="*/ 21210493 w 471"/>
                    <a:gd name="T9" fmla="*/ 2147483646 h 281"/>
                    <a:gd name="T10" fmla="*/ 0 w 471"/>
                    <a:gd name="T11" fmla="*/ 2147483646 h 281"/>
                    <a:gd name="T12" fmla="*/ 65937315 w 471"/>
                    <a:gd name="T13" fmla="*/ 2147483646 h 281"/>
                    <a:gd name="T14" fmla="*/ 31568059 w 471"/>
                    <a:gd name="T15" fmla="*/ 2147483646 h 281"/>
                    <a:gd name="T16" fmla="*/ 9575392 w 471"/>
                    <a:gd name="T17" fmla="*/ 2147483646 h 281"/>
                    <a:gd name="T18" fmla="*/ 154894614 w 471"/>
                    <a:gd name="T19" fmla="*/ 2147483646 h 281"/>
                    <a:gd name="T20" fmla="*/ 237511516 w 471"/>
                    <a:gd name="T21" fmla="*/ 2147483646 h 281"/>
                    <a:gd name="T22" fmla="*/ 230533173 w 471"/>
                    <a:gd name="T23" fmla="*/ 2147483646 h 281"/>
                    <a:gd name="T24" fmla="*/ 131341414 w 471"/>
                    <a:gd name="T25" fmla="*/ 1411557282 h 281"/>
                    <a:gd name="T26" fmla="*/ 110885921 w 471"/>
                    <a:gd name="T27" fmla="*/ 1059899138 h 281"/>
                    <a:gd name="T28" fmla="*/ 142285154 w 471"/>
                    <a:gd name="T29" fmla="*/ 1181508761 h 281"/>
                    <a:gd name="T30" fmla="*/ 260253848 w 471"/>
                    <a:gd name="T31" fmla="*/ 1168277007 h 281"/>
                    <a:gd name="T32" fmla="*/ 347016396 w 471"/>
                    <a:gd name="T33" fmla="*/ 358570625 h 281"/>
                    <a:gd name="T34" fmla="*/ 446586990 w 471"/>
                    <a:gd name="T35" fmla="*/ 0 h 281"/>
                    <a:gd name="T36" fmla="*/ 478323818 w 471"/>
                    <a:gd name="T37" fmla="*/ 69182842 h 281"/>
                    <a:gd name="T38" fmla="*/ 501026818 w 471"/>
                    <a:gd name="T39" fmla="*/ 296249720 h 281"/>
                    <a:gd name="T40" fmla="*/ 533062947 w 471"/>
                    <a:gd name="T41" fmla="*/ 168086944 h 281"/>
                    <a:gd name="T42" fmla="*/ 598603379 w 471"/>
                    <a:gd name="T43" fmla="*/ 262000290 h 281"/>
                    <a:gd name="T44" fmla="*/ 630597527 w 471"/>
                    <a:gd name="T45" fmla="*/ 296249720 h 281"/>
                    <a:gd name="T46" fmla="*/ 768677585 w 471"/>
                    <a:gd name="T47" fmla="*/ 461770026 h 281"/>
                    <a:gd name="T48" fmla="*/ 844140610 w 471"/>
                    <a:gd name="T49" fmla="*/ 781717376 h 281"/>
                    <a:gd name="T50" fmla="*/ 910144419 w 471"/>
                    <a:gd name="T51" fmla="*/ 558910796 h 281"/>
                    <a:gd name="T52" fmla="*/ 938532625 w 471"/>
                    <a:gd name="T53" fmla="*/ 461770026 h 281"/>
                    <a:gd name="T54" fmla="*/ 1059537248 w 471"/>
                    <a:gd name="T55" fmla="*/ 461770026 h 281"/>
                    <a:gd name="T56" fmla="*/ 1145563314 w 471"/>
                    <a:gd name="T57" fmla="*/ 1059899138 h 281"/>
                    <a:gd name="T58" fmla="*/ 1256353647 w 471"/>
                    <a:gd name="T59" fmla="*/ 1941736688 h 281"/>
                    <a:gd name="T60" fmla="*/ 1332113976 w 471"/>
                    <a:gd name="T61" fmla="*/ 2147483646 h 281"/>
                    <a:gd name="T62" fmla="*/ 1396839427 w 471"/>
                    <a:gd name="T63" fmla="*/ 2147483646 h 281"/>
                    <a:gd name="T64" fmla="*/ 1467573363 w 471"/>
                    <a:gd name="T65" fmla="*/ 2129886640 h 281"/>
                    <a:gd name="T66" fmla="*/ 1576933356 w 471"/>
                    <a:gd name="T67" fmla="*/ 2147483646 h 281"/>
                    <a:gd name="T68" fmla="*/ 1628089562 w 471"/>
                    <a:gd name="T69" fmla="*/ 2147483646 h 281"/>
                    <a:gd name="T70" fmla="*/ 1673515504 w 471"/>
                    <a:gd name="T71" fmla="*/ 2147483646 h 281"/>
                    <a:gd name="T72" fmla="*/ 1728255982 w 471"/>
                    <a:gd name="T73" fmla="*/ 2147483646 h 281"/>
                    <a:gd name="T74" fmla="*/ 1749090897 w 471"/>
                    <a:gd name="T75" fmla="*/ 2147483646 h 281"/>
                    <a:gd name="T76" fmla="*/ 1758514337 w 471"/>
                    <a:gd name="T77" fmla="*/ 2147483646 h 281"/>
                    <a:gd name="T78" fmla="*/ 1683522724 w 471"/>
                    <a:gd name="T79" fmla="*/ 2147483646 h 281"/>
                    <a:gd name="T80" fmla="*/ 1749090897 w 471"/>
                    <a:gd name="T81" fmla="*/ 2147483646 h 281"/>
                    <a:gd name="T82" fmla="*/ 1859623364 w 471"/>
                    <a:gd name="T83" fmla="*/ 2147483646 h 281"/>
                    <a:gd name="T84" fmla="*/ 1979504747 w 471"/>
                    <a:gd name="T85" fmla="*/ 2147483646 h 281"/>
                    <a:gd name="T86" fmla="*/ 2066265604 w 471"/>
                    <a:gd name="T87" fmla="*/ 2147483646 h 281"/>
                    <a:gd name="T88" fmla="*/ 2078947852 w 471"/>
                    <a:gd name="T89" fmla="*/ 2147483646 h 281"/>
                    <a:gd name="T90" fmla="*/ 2078947852 w 471"/>
                    <a:gd name="T91" fmla="*/ 2147483646 h 281"/>
                    <a:gd name="T92" fmla="*/ 2139776550 w 471"/>
                    <a:gd name="T93" fmla="*/ 2147483646 h 281"/>
                    <a:gd name="T94" fmla="*/ 2147483646 w 471"/>
                    <a:gd name="T95" fmla="*/ 2147483646 h 281"/>
                    <a:gd name="T96" fmla="*/ 2147483646 w 471"/>
                    <a:gd name="T97" fmla="*/ 2147483646 h 281"/>
                    <a:gd name="T98" fmla="*/ 2147483646 w 471"/>
                    <a:gd name="T99" fmla="*/ 2147483646 h 281"/>
                    <a:gd name="T100" fmla="*/ 2147483646 w 471"/>
                    <a:gd name="T101" fmla="*/ 2147483646 h 281"/>
                    <a:gd name="T102" fmla="*/ 2147483646 w 471"/>
                    <a:gd name="T103" fmla="*/ 2147483646 h 281"/>
                    <a:gd name="T104" fmla="*/ 2147483646 w 471"/>
                    <a:gd name="T105" fmla="*/ 2147483646 h 281"/>
                    <a:gd name="T106" fmla="*/ 2147483646 w 471"/>
                    <a:gd name="T107" fmla="*/ 2147483646 h 28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71" h="281">
                      <a:moveTo>
                        <a:pt x="21" y="280"/>
                      </a:moveTo>
                      <a:cubicBezTo>
                        <a:pt x="32" y="281"/>
                        <a:pt x="25" y="253"/>
                        <a:pt x="24" y="250"/>
                      </a:cubicBezTo>
                      <a:cubicBezTo>
                        <a:pt x="23" y="248"/>
                        <a:pt x="22" y="245"/>
                        <a:pt x="22" y="245"/>
                      </a:cubicBezTo>
                      <a:cubicBezTo>
                        <a:pt x="21" y="243"/>
                        <a:pt x="20" y="221"/>
                        <a:pt x="16" y="218"/>
                      </a:cubicBezTo>
                      <a:cubicBezTo>
                        <a:pt x="13" y="216"/>
                        <a:pt x="4" y="215"/>
                        <a:pt x="4" y="215"/>
                      </a:cubicBezTo>
                      <a:cubicBezTo>
                        <a:pt x="0" y="207"/>
                        <a:pt x="3" y="200"/>
                        <a:pt x="0" y="191"/>
                      </a:cubicBezTo>
                      <a:cubicBezTo>
                        <a:pt x="2" y="185"/>
                        <a:pt x="7" y="186"/>
                        <a:pt x="12" y="180"/>
                      </a:cubicBezTo>
                      <a:cubicBezTo>
                        <a:pt x="14" y="172"/>
                        <a:pt x="14" y="169"/>
                        <a:pt x="6" y="165"/>
                      </a:cubicBezTo>
                      <a:cubicBezTo>
                        <a:pt x="4" y="163"/>
                        <a:pt x="2" y="162"/>
                        <a:pt x="2" y="160"/>
                      </a:cubicBezTo>
                      <a:cubicBezTo>
                        <a:pt x="2" y="150"/>
                        <a:pt x="16" y="123"/>
                        <a:pt x="28" y="120"/>
                      </a:cubicBezTo>
                      <a:cubicBezTo>
                        <a:pt x="32" y="111"/>
                        <a:pt x="40" y="105"/>
                        <a:pt x="44" y="96"/>
                      </a:cubicBezTo>
                      <a:cubicBezTo>
                        <a:pt x="39" y="83"/>
                        <a:pt x="38" y="85"/>
                        <a:pt x="42" y="70"/>
                      </a:cubicBezTo>
                      <a:cubicBezTo>
                        <a:pt x="38" y="60"/>
                        <a:pt x="34" y="48"/>
                        <a:pt x="24" y="43"/>
                      </a:cubicBezTo>
                      <a:cubicBezTo>
                        <a:pt x="18" y="36"/>
                        <a:pt x="10" y="37"/>
                        <a:pt x="20" y="32"/>
                      </a:cubicBezTo>
                      <a:cubicBezTo>
                        <a:pt x="27" y="34"/>
                        <a:pt x="26" y="32"/>
                        <a:pt x="26" y="36"/>
                      </a:cubicBezTo>
                      <a:cubicBezTo>
                        <a:pt x="34" y="41"/>
                        <a:pt x="39" y="39"/>
                        <a:pt x="48" y="35"/>
                      </a:cubicBezTo>
                      <a:cubicBezTo>
                        <a:pt x="45" y="22"/>
                        <a:pt x="48" y="14"/>
                        <a:pt x="64" y="11"/>
                      </a:cubicBezTo>
                      <a:cubicBezTo>
                        <a:pt x="71" y="8"/>
                        <a:pt x="75" y="3"/>
                        <a:pt x="82" y="0"/>
                      </a:cubicBezTo>
                      <a:cubicBezTo>
                        <a:pt x="84" y="1"/>
                        <a:pt x="88" y="0"/>
                        <a:pt x="88" y="2"/>
                      </a:cubicBezTo>
                      <a:cubicBezTo>
                        <a:pt x="90" y="12"/>
                        <a:pt x="75" y="13"/>
                        <a:pt x="92" y="9"/>
                      </a:cubicBezTo>
                      <a:cubicBezTo>
                        <a:pt x="94" y="8"/>
                        <a:pt x="96" y="5"/>
                        <a:pt x="98" y="5"/>
                      </a:cubicBezTo>
                      <a:cubicBezTo>
                        <a:pt x="102" y="4"/>
                        <a:pt x="106" y="7"/>
                        <a:pt x="110" y="8"/>
                      </a:cubicBezTo>
                      <a:cubicBezTo>
                        <a:pt x="112" y="8"/>
                        <a:pt x="116" y="9"/>
                        <a:pt x="116" y="9"/>
                      </a:cubicBezTo>
                      <a:cubicBezTo>
                        <a:pt x="122" y="16"/>
                        <a:pt x="129" y="13"/>
                        <a:pt x="141" y="14"/>
                      </a:cubicBezTo>
                      <a:cubicBezTo>
                        <a:pt x="143" y="21"/>
                        <a:pt x="147" y="22"/>
                        <a:pt x="155" y="24"/>
                      </a:cubicBezTo>
                      <a:cubicBezTo>
                        <a:pt x="159" y="22"/>
                        <a:pt x="163" y="20"/>
                        <a:pt x="167" y="17"/>
                      </a:cubicBezTo>
                      <a:cubicBezTo>
                        <a:pt x="169" y="16"/>
                        <a:pt x="173" y="14"/>
                        <a:pt x="173" y="14"/>
                      </a:cubicBezTo>
                      <a:cubicBezTo>
                        <a:pt x="195" y="26"/>
                        <a:pt x="175" y="20"/>
                        <a:pt x="195" y="14"/>
                      </a:cubicBezTo>
                      <a:cubicBezTo>
                        <a:pt x="207" y="17"/>
                        <a:pt x="201" y="26"/>
                        <a:pt x="211" y="32"/>
                      </a:cubicBezTo>
                      <a:cubicBezTo>
                        <a:pt x="214" y="38"/>
                        <a:pt x="224" y="55"/>
                        <a:pt x="231" y="59"/>
                      </a:cubicBezTo>
                      <a:cubicBezTo>
                        <a:pt x="241" y="70"/>
                        <a:pt x="235" y="67"/>
                        <a:pt x="245" y="70"/>
                      </a:cubicBezTo>
                      <a:cubicBezTo>
                        <a:pt x="249" y="69"/>
                        <a:pt x="253" y="69"/>
                        <a:pt x="257" y="68"/>
                      </a:cubicBezTo>
                      <a:cubicBezTo>
                        <a:pt x="261" y="67"/>
                        <a:pt x="270" y="65"/>
                        <a:pt x="270" y="65"/>
                      </a:cubicBezTo>
                      <a:cubicBezTo>
                        <a:pt x="278" y="66"/>
                        <a:pt x="283" y="67"/>
                        <a:pt x="290" y="71"/>
                      </a:cubicBezTo>
                      <a:cubicBezTo>
                        <a:pt x="304" y="88"/>
                        <a:pt x="282" y="62"/>
                        <a:pt x="300" y="81"/>
                      </a:cubicBezTo>
                      <a:cubicBezTo>
                        <a:pt x="302" y="84"/>
                        <a:pt x="308" y="90"/>
                        <a:pt x="308" y="90"/>
                      </a:cubicBezTo>
                      <a:cubicBezTo>
                        <a:pt x="311" y="98"/>
                        <a:pt x="315" y="103"/>
                        <a:pt x="318" y="111"/>
                      </a:cubicBezTo>
                      <a:cubicBezTo>
                        <a:pt x="319" y="114"/>
                        <a:pt x="321" y="117"/>
                        <a:pt x="322" y="120"/>
                      </a:cubicBezTo>
                      <a:cubicBezTo>
                        <a:pt x="323" y="122"/>
                        <a:pt x="324" y="125"/>
                        <a:pt x="324" y="125"/>
                      </a:cubicBezTo>
                      <a:cubicBezTo>
                        <a:pt x="321" y="132"/>
                        <a:pt x="313" y="134"/>
                        <a:pt x="310" y="142"/>
                      </a:cubicBezTo>
                      <a:cubicBezTo>
                        <a:pt x="313" y="151"/>
                        <a:pt x="317" y="146"/>
                        <a:pt x="322" y="141"/>
                      </a:cubicBezTo>
                      <a:cubicBezTo>
                        <a:pt x="341" y="143"/>
                        <a:pt x="339" y="142"/>
                        <a:pt x="342" y="155"/>
                      </a:cubicBezTo>
                      <a:cubicBezTo>
                        <a:pt x="351" y="150"/>
                        <a:pt x="355" y="152"/>
                        <a:pt x="364" y="157"/>
                      </a:cubicBezTo>
                      <a:cubicBezTo>
                        <a:pt x="369" y="162"/>
                        <a:pt x="372" y="166"/>
                        <a:pt x="380" y="168"/>
                      </a:cubicBezTo>
                      <a:cubicBezTo>
                        <a:pt x="381" y="169"/>
                        <a:pt x="383" y="171"/>
                        <a:pt x="382" y="172"/>
                      </a:cubicBezTo>
                      <a:cubicBezTo>
                        <a:pt x="380" y="176"/>
                        <a:pt x="368" y="172"/>
                        <a:pt x="382" y="176"/>
                      </a:cubicBezTo>
                      <a:cubicBezTo>
                        <a:pt x="386" y="175"/>
                        <a:pt x="390" y="173"/>
                        <a:pt x="394" y="172"/>
                      </a:cubicBezTo>
                      <a:cubicBezTo>
                        <a:pt x="396" y="172"/>
                        <a:pt x="400" y="171"/>
                        <a:pt x="400" y="171"/>
                      </a:cubicBezTo>
                      <a:cubicBezTo>
                        <a:pt x="413" y="177"/>
                        <a:pt x="427" y="179"/>
                        <a:pt x="439" y="185"/>
                      </a:cubicBezTo>
                      <a:cubicBezTo>
                        <a:pt x="441" y="190"/>
                        <a:pt x="445" y="194"/>
                        <a:pt x="447" y="199"/>
                      </a:cubicBezTo>
                      <a:cubicBezTo>
                        <a:pt x="453" y="198"/>
                        <a:pt x="460" y="195"/>
                        <a:pt x="465" y="201"/>
                      </a:cubicBezTo>
                      <a:cubicBezTo>
                        <a:pt x="468" y="205"/>
                        <a:pt x="471" y="215"/>
                        <a:pt x="471" y="215"/>
                      </a:cubicBezTo>
                      <a:cubicBezTo>
                        <a:pt x="468" y="231"/>
                        <a:pt x="469" y="248"/>
                        <a:pt x="451" y="258"/>
                      </a:cubicBezTo>
                      <a:cubicBezTo>
                        <a:pt x="447" y="262"/>
                        <a:pt x="437" y="275"/>
                        <a:pt x="435" y="281"/>
                      </a:cubicBezTo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" name="Freeform 34"/>
                <p:cNvSpPr>
                  <a:spLocks/>
                </p:cNvSpPr>
                <p:nvPr userDrawn="1"/>
              </p:nvSpPr>
              <p:spPr bwMode="ltGray">
                <a:xfrm>
                  <a:off x="3880" y="-7"/>
                  <a:ext cx="984" cy="692"/>
                </a:xfrm>
                <a:custGeom>
                  <a:avLst/>
                  <a:gdLst>
                    <a:gd name="T0" fmla="*/ 406 w 984"/>
                    <a:gd name="T1" fmla="*/ 2 h 844"/>
                    <a:gd name="T2" fmla="*/ 502 w 984"/>
                    <a:gd name="T3" fmla="*/ 2 h 844"/>
                    <a:gd name="T4" fmla="*/ 550 w 984"/>
                    <a:gd name="T5" fmla="*/ 2 h 844"/>
                    <a:gd name="T6" fmla="*/ 578 w 984"/>
                    <a:gd name="T7" fmla="*/ 2 h 844"/>
                    <a:gd name="T8" fmla="*/ 586 w 984"/>
                    <a:gd name="T9" fmla="*/ 2 h 844"/>
                    <a:gd name="T10" fmla="*/ 606 w 984"/>
                    <a:gd name="T11" fmla="*/ 2 h 844"/>
                    <a:gd name="T12" fmla="*/ 642 w 984"/>
                    <a:gd name="T13" fmla="*/ 2 h 844"/>
                    <a:gd name="T14" fmla="*/ 682 w 984"/>
                    <a:gd name="T15" fmla="*/ 2 h 844"/>
                    <a:gd name="T16" fmla="*/ 706 w 984"/>
                    <a:gd name="T17" fmla="*/ 2 h 844"/>
                    <a:gd name="T18" fmla="*/ 762 w 984"/>
                    <a:gd name="T19" fmla="*/ 2 h 844"/>
                    <a:gd name="T20" fmla="*/ 798 w 984"/>
                    <a:gd name="T21" fmla="*/ 2 h 844"/>
                    <a:gd name="T22" fmla="*/ 798 w 984"/>
                    <a:gd name="T23" fmla="*/ 2 h 844"/>
                    <a:gd name="T24" fmla="*/ 790 w 984"/>
                    <a:gd name="T25" fmla="*/ 2 h 844"/>
                    <a:gd name="T26" fmla="*/ 766 w 984"/>
                    <a:gd name="T27" fmla="*/ 2 h 844"/>
                    <a:gd name="T28" fmla="*/ 762 w 984"/>
                    <a:gd name="T29" fmla="*/ 2 h 844"/>
                    <a:gd name="T30" fmla="*/ 802 w 984"/>
                    <a:gd name="T31" fmla="*/ 2 h 844"/>
                    <a:gd name="T32" fmla="*/ 786 w 984"/>
                    <a:gd name="T33" fmla="*/ 2 h 844"/>
                    <a:gd name="T34" fmla="*/ 830 w 984"/>
                    <a:gd name="T35" fmla="*/ 2 h 844"/>
                    <a:gd name="T36" fmla="*/ 854 w 984"/>
                    <a:gd name="T37" fmla="*/ 2 h 844"/>
                    <a:gd name="T38" fmla="*/ 830 w 984"/>
                    <a:gd name="T39" fmla="*/ 2 h 844"/>
                    <a:gd name="T40" fmla="*/ 746 w 984"/>
                    <a:gd name="T41" fmla="*/ 2 h 844"/>
                    <a:gd name="T42" fmla="*/ 678 w 984"/>
                    <a:gd name="T43" fmla="*/ 2 h 844"/>
                    <a:gd name="T44" fmla="*/ 590 w 984"/>
                    <a:gd name="T45" fmla="*/ 2 h 844"/>
                    <a:gd name="T46" fmla="*/ 642 w 984"/>
                    <a:gd name="T47" fmla="*/ 2 h 844"/>
                    <a:gd name="T48" fmla="*/ 710 w 984"/>
                    <a:gd name="T49" fmla="*/ 2 h 844"/>
                    <a:gd name="T50" fmla="*/ 738 w 984"/>
                    <a:gd name="T51" fmla="*/ 2 h 844"/>
                    <a:gd name="T52" fmla="*/ 774 w 984"/>
                    <a:gd name="T53" fmla="*/ 2 h 844"/>
                    <a:gd name="T54" fmla="*/ 766 w 984"/>
                    <a:gd name="T55" fmla="*/ 2 h 844"/>
                    <a:gd name="T56" fmla="*/ 802 w 984"/>
                    <a:gd name="T57" fmla="*/ 2 h 844"/>
                    <a:gd name="T58" fmla="*/ 838 w 984"/>
                    <a:gd name="T59" fmla="*/ 2 h 844"/>
                    <a:gd name="T60" fmla="*/ 922 w 984"/>
                    <a:gd name="T61" fmla="*/ 2 h 844"/>
                    <a:gd name="T62" fmla="*/ 942 w 984"/>
                    <a:gd name="T63" fmla="*/ 2 h 844"/>
                    <a:gd name="T64" fmla="*/ 874 w 984"/>
                    <a:gd name="T65" fmla="*/ 2 h 844"/>
                    <a:gd name="T66" fmla="*/ 830 w 984"/>
                    <a:gd name="T67" fmla="*/ 2 h 844"/>
                    <a:gd name="T68" fmla="*/ 778 w 984"/>
                    <a:gd name="T69" fmla="*/ 2 h 844"/>
                    <a:gd name="T70" fmla="*/ 702 w 984"/>
                    <a:gd name="T71" fmla="*/ 2 h 844"/>
                    <a:gd name="T72" fmla="*/ 614 w 984"/>
                    <a:gd name="T73" fmla="*/ 2 h 844"/>
                    <a:gd name="T74" fmla="*/ 506 w 984"/>
                    <a:gd name="T75" fmla="*/ 2 h 844"/>
                    <a:gd name="T76" fmla="*/ 462 w 984"/>
                    <a:gd name="T77" fmla="*/ 2 h 844"/>
                    <a:gd name="T78" fmla="*/ 430 w 984"/>
                    <a:gd name="T79" fmla="*/ 2 h 844"/>
                    <a:gd name="T80" fmla="*/ 382 w 984"/>
                    <a:gd name="T81" fmla="*/ 2 h 844"/>
                    <a:gd name="T82" fmla="*/ 342 w 984"/>
                    <a:gd name="T83" fmla="*/ 2 h 844"/>
                    <a:gd name="T84" fmla="*/ 354 w 984"/>
                    <a:gd name="T85" fmla="*/ 2 h 844"/>
                    <a:gd name="T86" fmla="*/ 418 w 984"/>
                    <a:gd name="T87" fmla="*/ 2 h 844"/>
                    <a:gd name="T88" fmla="*/ 422 w 984"/>
                    <a:gd name="T89" fmla="*/ 2 h 844"/>
                    <a:gd name="T90" fmla="*/ 394 w 984"/>
                    <a:gd name="T91" fmla="*/ 2 h 844"/>
                    <a:gd name="T92" fmla="*/ 354 w 984"/>
                    <a:gd name="T93" fmla="*/ 2 h 844"/>
                    <a:gd name="T94" fmla="*/ 314 w 984"/>
                    <a:gd name="T95" fmla="*/ 2 h 844"/>
                    <a:gd name="T96" fmla="*/ 266 w 984"/>
                    <a:gd name="T97" fmla="*/ 2 h 844"/>
                    <a:gd name="T98" fmla="*/ 210 w 984"/>
                    <a:gd name="T99" fmla="*/ 2 h 844"/>
                    <a:gd name="T100" fmla="*/ 154 w 984"/>
                    <a:gd name="T101" fmla="*/ 2 h 844"/>
                    <a:gd name="T102" fmla="*/ 66 w 984"/>
                    <a:gd name="T103" fmla="*/ 2 h 844"/>
                    <a:gd name="T104" fmla="*/ 34 w 984"/>
                    <a:gd name="T105" fmla="*/ 2 h 844"/>
                    <a:gd name="T106" fmla="*/ 46 w 984"/>
                    <a:gd name="T107" fmla="*/ 2 h 844"/>
                    <a:gd name="T108" fmla="*/ 102 w 984"/>
                    <a:gd name="T109" fmla="*/ 2 h 84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984" h="844">
                      <a:moveTo>
                        <a:pt x="82" y="38"/>
                      </a:moveTo>
                      <a:lnTo>
                        <a:pt x="406" y="6"/>
                      </a:lnTo>
                      <a:cubicBezTo>
                        <a:pt x="497" y="22"/>
                        <a:pt x="465" y="0"/>
                        <a:pt x="474" y="54"/>
                      </a:cubicBezTo>
                      <a:cubicBezTo>
                        <a:pt x="492" y="48"/>
                        <a:pt x="484" y="40"/>
                        <a:pt x="502" y="34"/>
                      </a:cubicBezTo>
                      <a:cubicBezTo>
                        <a:pt x="510" y="37"/>
                        <a:pt x="517" y="46"/>
                        <a:pt x="526" y="46"/>
                      </a:cubicBezTo>
                      <a:cubicBezTo>
                        <a:pt x="534" y="46"/>
                        <a:pt x="550" y="38"/>
                        <a:pt x="550" y="38"/>
                      </a:cubicBezTo>
                      <a:cubicBezTo>
                        <a:pt x="556" y="55"/>
                        <a:pt x="552" y="60"/>
                        <a:pt x="542" y="74"/>
                      </a:cubicBezTo>
                      <a:cubicBezTo>
                        <a:pt x="555" y="114"/>
                        <a:pt x="550" y="102"/>
                        <a:pt x="578" y="130"/>
                      </a:cubicBezTo>
                      <a:cubicBezTo>
                        <a:pt x="584" y="148"/>
                        <a:pt x="590" y="148"/>
                        <a:pt x="606" y="138"/>
                      </a:cubicBezTo>
                      <a:cubicBezTo>
                        <a:pt x="600" y="119"/>
                        <a:pt x="594" y="107"/>
                        <a:pt x="586" y="90"/>
                      </a:cubicBezTo>
                      <a:cubicBezTo>
                        <a:pt x="583" y="82"/>
                        <a:pt x="578" y="66"/>
                        <a:pt x="578" y="66"/>
                      </a:cubicBezTo>
                      <a:cubicBezTo>
                        <a:pt x="585" y="44"/>
                        <a:pt x="597" y="56"/>
                        <a:pt x="606" y="70"/>
                      </a:cubicBezTo>
                      <a:cubicBezTo>
                        <a:pt x="609" y="86"/>
                        <a:pt x="608" y="117"/>
                        <a:pt x="626" y="90"/>
                      </a:cubicBezTo>
                      <a:cubicBezTo>
                        <a:pt x="648" y="97"/>
                        <a:pt x="646" y="104"/>
                        <a:pt x="642" y="126"/>
                      </a:cubicBezTo>
                      <a:cubicBezTo>
                        <a:pt x="650" y="150"/>
                        <a:pt x="665" y="141"/>
                        <a:pt x="682" y="130"/>
                      </a:cubicBezTo>
                      <a:cubicBezTo>
                        <a:pt x="689" y="108"/>
                        <a:pt x="673" y="124"/>
                        <a:pt x="682" y="98"/>
                      </a:cubicBezTo>
                      <a:cubicBezTo>
                        <a:pt x="683" y="94"/>
                        <a:pt x="690" y="96"/>
                        <a:pt x="694" y="94"/>
                      </a:cubicBezTo>
                      <a:cubicBezTo>
                        <a:pt x="698" y="92"/>
                        <a:pt x="702" y="89"/>
                        <a:pt x="706" y="86"/>
                      </a:cubicBezTo>
                      <a:cubicBezTo>
                        <a:pt x="717" y="54"/>
                        <a:pt x="688" y="54"/>
                        <a:pt x="742" y="46"/>
                      </a:cubicBezTo>
                      <a:cubicBezTo>
                        <a:pt x="748" y="27"/>
                        <a:pt x="741" y="9"/>
                        <a:pt x="762" y="2"/>
                      </a:cubicBezTo>
                      <a:cubicBezTo>
                        <a:pt x="788" y="11"/>
                        <a:pt x="777" y="38"/>
                        <a:pt x="802" y="46"/>
                      </a:cubicBezTo>
                      <a:cubicBezTo>
                        <a:pt x="831" y="36"/>
                        <a:pt x="805" y="63"/>
                        <a:pt x="798" y="70"/>
                      </a:cubicBezTo>
                      <a:cubicBezTo>
                        <a:pt x="789" y="96"/>
                        <a:pt x="787" y="96"/>
                        <a:pt x="802" y="118"/>
                      </a:cubicBezTo>
                      <a:cubicBezTo>
                        <a:pt x="801" y="122"/>
                        <a:pt x="801" y="127"/>
                        <a:pt x="798" y="130"/>
                      </a:cubicBezTo>
                      <a:cubicBezTo>
                        <a:pt x="794" y="133"/>
                        <a:pt x="784" y="129"/>
                        <a:pt x="782" y="134"/>
                      </a:cubicBezTo>
                      <a:cubicBezTo>
                        <a:pt x="780" y="142"/>
                        <a:pt x="790" y="158"/>
                        <a:pt x="790" y="158"/>
                      </a:cubicBezTo>
                      <a:cubicBezTo>
                        <a:pt x="786" y="161"/>
                        <a:pt x="783" y="165"/>
                        <a:pt x="778" y="166"/>
                      </a:cubicBezTo>
                      <a:cubicBezTo>
                        <a:pt x="774" y="167"/>
                        <a:pt x="769" y="159"/>
                        <a:pt x="766" y="162"/>
                      </a:cubicBezTo>
                      <a:cubicBezTo>
                        <a:pt x="758" y="170"/>
                        <a:pt x="794" y="182"/>
                        <a:pt x="794" y="182"/>
                      </a:cubicBezTo>
                      <a:cubicBezTo>
                        <a:pt x="804" y="211"/>
                        <a:pt x="775" y="190"/>
                        <a:pt x="762" y="186"/>
                      </a:cubicBezTo>
                      <a:cubicBezTo>
                        <a:pt x="767" y="194"/>
                        <a:pt x="773" y="202"/>
                        <a:pt x="778" y="210"/>
                      </a:cubicBezTo>
                      <a:cubicBezTo>
                        <a:pt x="783" y="218"/>
                        <a:pt x="802" y="226"/>
                        <a:pt x="802" y="226"/>
                      </a:cubicBezTo>
                      <a:cubicBezTo>
                        <a:pt x="813" y="242"/>
                        <a:pt x="804" y="245"/>
                        <a:pt x="810" y="262"/>
                      </a:cubicBezTo>
                      <a:cubicBezTo>
                        <a:pt x="803" y="282"/>
                        <a:pt x="793" y="301"/>
                        <a:pt x="786" y="322"/>
                      </a:cubicBezTo>
                      <a:cubicBezTo>
                        <a:pt x="783" y="330"/>
                        <a:pt x="778" y="346"/>
                        <a:pt x="778" y="346"/>
                      </a:cubicBezTo>
                      <a:cubicBezTo>
                        <a:pt x="785" y="366"/>
                        <a:pt x="817" y="394"/>
                        <a:pt x="830" y="414"/>
                      </a:cubicBezTo>
                      <a:cubicBezTo>
                        <a:pt x="835" y="422"/>
                        <a:pt x="841" y="430"/>
                        <a:pt x="846" y="438"/>
                      </a:cubicBezTo>
                      <a:cubicBezTo>
                        <a:pt x="849" y="442"/>
                        <a:pt x="854" y="450"/>
                        <a:pt x="854" y="450"/>
                      </a:cubicBezTo>
                      <a:cubicBezTo>
                        <a:pt x="853" y="457"/>
                        <a:pt x="855" y="466"/>
                        <a:pt x="850" y="470"/>
                      </a:cubicBezTo>
                      <a:cubicBezTo>
                        <a:pt x="844" y="475"/>
                        <a:pt x="831" y="451"/>
                        <a:pt x="830" y="450"/>
                      </a:cubicBezTo>
                      <a:cubicBezTo>
                        <a:pt x="811" y="431"/>
                        <a:pt x="789" y="421"/>
                        <a:pt x="774" y="398"/>
                      </a:cubicBezTo>
                      <a:cubicBezTo>
                        <a:pt x="769" y="379"/>
                        <a:pt x="766" y="371"/>
                        <a:pt x="746" y="378"/>
                      </a:cubicBezTo>
                      <a:cubicBezTo>
                        <a:pt x="717" y="368"/>
                        <a:pt x="730" y="368"/>
                        <a:pt x="706" y="374"/>
                      </a:cubicBezTo>
                      <a:cubicBezTo>
                        <a:pt x="688" y="402"/>
                        <a:pt x="699" y="395"/>
                        <a:pt x="678" y="402"/>
                      </a:cubicBezTo>
                      <a:cubicBezTo>
                        <a:pt x="654" y="386"/>
                        <a:pt x="650" y="390"/>
                        <a:pt x="618" y="394"/>
                      </a:cubicBezTo>
                      <a:cubicBezTo>
                        <a:pt x="607" y="411"/>
                        <a:pt x="601" y="426"/>
                        <a:pt x="590" y="442"/>
                      </a:cubicBezTo>
                      <a:cubicBezTo>
                        <a:pt x="600" y="471"/>
                        <a:pt x="593" y="459"/>
                        <a:pt x="606" y="478"/>
                      </a:cubicBezTo>
                      <a:cubicBezTo>
                        <a:pt x="593" y="518"/>
                        <a:pt x="622" y="548"/>
                        <a:pt x="642" y="578"/>
                      </a:cubicBezTo>
                      <a:cubicBezTo>
                        <a:pt x="651" y="591"/>
                        <a:pt x="651" y="601"/>
                        <a:pt x="666" y="606"/>
                      </a:cubicBezTo>
                      <a:cubicBezTo>
                        <a:pt x="680" y="627"/>
                        <a:pt x="691" y="623"/>
                        <a:pt x="710" y="610"/>
                      </a:cubicBezTo>
                      <a:cubicBezTo>
                        <a:pt x="729" y="616"/>
                        <a:pt x="729" y="606"/>
                        <a:pt x="734" y="590"/>
                      </a:cubicBezTo>
                      <a:cubicBezTo>
                        <a:pt x="735" y="577"/>
                        <a:pt x="731" y="562"/>
                        <a:pt x="738" y="550"/>
                      </a:cubicBezTo>
                      <a:cubicBezTo>
                        <a:pt x="742" y="543"/>
                        <a:pt x="762" y="542"/>
                        <a:pt x="762" y="542"/>
                      </a:cubicBezTo>
                      <a:cubicBezTo>
                        <a:pt x="783" y="547"/>
                        <a:pt x="786" y="552"/>
                        <a:pt x="774" y="570"/>
                      </a:cubicBezTo>
                      <a:cubicBezTo>
                        <a:pt x="779" y="590"/>
                        <a:pt x="790" y="605"/>
                        <a:pt x="770" y="618"/>
                      </a:cubicBezTo>
                      <a:cubicBezTo>
                        <a:pt x="769" y="622"/>
                        <a:pt x="764" y="626"/>
                        <a:pt x="766" y="630"/>
                      </a:cubicBezTo>
                      <a:cubicBezTo>
                        <a:pt x="768" y="634"/>
                        <a:pt x="775" y="634"/>
                        <a:pt x="778" y="638"/>
                      </a:cubicBezTo>
                      <a:cubicBezTo>
                        <a:pt x="788" y="651"/>
                        <a:pt x="786" y="660"/>
                        <a:pt x="802" y="670"/>
                      </a:cubicBezTo>
                      <a:cubicBezTo>
                        <a:pt x="810" y="667"/>
                        <a:pt x="818" y="665"/>
                        <a:pt x="826" y="662"/>
                      </a:cubicBezTo>
                      <a:cubicBezTo>
                        <a:pt x="830" y="661"/>
                        <a:pt x="838" y="658"/>
                        <a:pt x="838" y="658"/>
                      </a:cubicBezTo>
                      <a:cubicBezTo>
                        <a:pt x="857" y="664"/>
                        <a:pt x="864" y="680"/>
                        <a:pt x="870" y="698"/>
                      </a:cubicBezTo>
                      <a:cubicBezTo>
                        <a:pt x="859" y="731"/>
                        <a:pt x="887" y="794"/>
                        <a:pt x="922" y="806"/>
                      </a:cubicBezTo>
                      <a:cubicBezTo>
                        <a:pt x="938" y="801"/>
                        <a:pt x="941" y="792"/>
                        <a:pt x="958" y="798"/>
                      </a:cubicBezTo>
                      <a:cubicBezTo>
                        <a:pt x="984" y="837"/>
                        <a:pt x="928" y="784"/>
                        <a:pt x="942" y="826"/>
                      </a:cubicBezTo>
                      <a:cubicBezTo>
                        <a:pt x="936" y="844"/>
                        <a:pt x="930" y="844"/>
                        <a:pt x="914" y="834"/>
                      </a:cubicBezTo>
                      <a:cubicBezTo>
                        <a:pt x="903" y="817"/>
                        <a:pt x="890" y="821"/>
                        <a:pt x="874" y="810"/>
                      </a:cubicBezTo>
                      <a:cubicBezTo>
                        <a:pt x="851" y="776"/>
                        <a:pt x="882" y="816"/>
                        <a:pt x="854" y="794"/>
                      </a:cubicBezTo>
                      <a:cubicBezTo>
                        <a:pt x="843" y="785"/>
                        <a:pt x="840" y="768"/>
                        <a:pt x="830" y="758"/>
                      </a:cubicBezTo>
                      <a:cubicBezTo>
                        <a:pt x="824" y="739"/>
                        <a:pt x="817" y="724"/>
                        <a:pt x="798" y="718"/>
                      </a:cubicBezTo>
                      <a:cubicBezTo>
                        <a:pt x="791" y="696"/>
                        <a:pt x="800" y="712"/>
                        <a:pt x="778" y="710"/>
                      </a:cubicBezTo>
                      <a:cubicBezTo>
                        <a:pt x="767" y="709"/>
                        <a:pt x="746" y="702"/>
                        <a:pt x="746" y="702"/>
                      </a:cubicBezTo>
                      <a:cubicBezTo>
                        <a:pt x="729" y="691"/>
                        <a:pt x="720" y="674"/>
                        <a:pt x="702" y="662"/>
                      </a:cubicBezTo>
                      <a:cubicBezTo>
                        <a:pt x="694" y="665"/>
                        <a:pt x="687" y="673"/>
                        <a:pt x="678" y="674"/>
                      </a:cubicBezTo>
                      <a:cubicBezTo>
                        <a:pt x="657" y="677"/>
                        <a:pt x="630" y="657"/>
                        <a:pt x="614" y="646"/>
                      </a:cubicBezTo>
                      <a:cubicBezTo>
                        <a:pt x="600" y="637"/>
                        <a:pt x="580" y="639"/>
                        <a:pt x="566" y="630"/>
                      </a:cubicBezTo>
                      <a:cubicBezTo>
                        <a:pt x="546" y="617"/>
                        <a:pt x="525" y="607"/>
                        <a:pt x="506" y="594"/>
                      </a:cubicBezTo>
                      <a:cubicBezTo>
                        <a:pt x="513" y="572"/>
                        <a:pt x="509" y="551"/>
                        <a:pt x="490" y="538"/>
                      </a:cubicBezTo>
                      <a:cubicBezTo>
                        <a:pt x="485" y="522"/>
                        <a:pt x="476" y="515"/>
                        <a:pt x="462" y="506"/>
                      </a:cubicBezTo>
                      <a:cubicBezTo>
                        <a:pt x="441" y="474"/>
                        <a:pt x="469" y="513"/>
                        <a:pt x="442" y="486"/>
                      </a:cubicBezTo>
                      <a:cubicBezTo>
                        <a:pt x="436" y="480"/>
                        <a:pt x="436" y="468"/>
                        <a:pt x="430" y="462"/>
                      </a:cubicBezTo>
                      <a:cubicBezTo>
                        <a:pt x="427" y="459"/>
                        <a:pt x="422" y="459"/>
                        <a:pt x="418" y="458"/>
                      </a:cubicBezTo>
                      <a:cubicBezTo>
                        <a:pt x="407" y="447"/>
                        <a:pt x="382" y="430"/>
                        <a:pt x="382" y="430"/>
                      </a:cubicBezTo>
                      <a:cubicBezTo>
                        <a:pt x="371" y="413"/>
                        <a:pt x="358" y="399"/>
                        <a:pt x="346" y="382"/>
                      </a:cubicBezTo>
                      <a:cubicBezTo>
                        <a:pt x="344" y="378"/>
                        <a:pt x="345" y="373"/>
                        <a:pt x="342" y="370"/>
                      </a:cubicBezTo>
                      <a:cubicBezTo>
                        <a:pt x="339" y="367"/>
                        <a:pt x="334" y="367"/>
                        <a:pt x="330" y="366"/>
                      </a:cubicBezTo>
                      <a:cubicBezTo>
                        <a:pt x="322" y="390"/>
                        <a:pt x="342" y="398"/>
                        <a:pt x="354" y="414"/>
                      </a:cubicBezTo>
                      <a:cubicBezTo>
                        <a:pt x="368" y="432"/>
                        <a:pt x="372" y="446"/>
                        <a:pt x="390" y="458"/>
                      </a:cubicBezTo>
                      <a:cubicBezTo>
                        <a:pt x="409" y="487"/>
                        <a:pt x="399" y="475"/>
                        <a:pt x="418" y="494"/>
                      </a:cubicBezTo>
                      <a:cubicBezTo>
                        <a:pt x="423" y="510"/>
                        <a:pt x="428" y="517"/>
                        <a:pt x="442" y="526"/>
                      </a:cubicBezTo>
                      <a:cubicBezTo>
                        <a:pt x="450" y="550"/>
                        <a:pt x="432" y="533"/>
                        <a:pt x="422" y="526"/>
                      </a:cubicBezTo>
                      <a:cubicBezTo>
                        <a:pt x="399" y="492"/>
                        <a:pt x="430" y="532"/>
                        <a:pt x="402" y="510"/>
                      </a:cubicBezTo>
                      <a:cubicBezTo>
                        <a:pt x="398" y="507"/>
                        <a:pt x="397" y="501"/>
                        <a:pt x="394" y="498"/>
                      </a:cubicBezTo>
                      <a:cubicBezTo>
                        <a:pt x="391" y="495"/>
                        <a:pt x="386" y="493"/>
                        <a:pt x="382" y="490"/>
                      </a:cubicBezTo>
                      <a:cubicBezTo>
                        <a:pt x="377" y="474"/>
                        <a:pt x="370" y="471"/>
                        <a:pt x="354" y="466"/>
                      </a:cubicBezTo>
                      <a:cubicBezTo>
                        <a:pt x="344" y="452"/>
                        <a:pt x="340" y="447"/>
                        <a:pt x="346" y="430"/>
                      </a:cubicBezTo>
                      <a:cubicBezTo>
                        <a:pt x="338" y="418"/>
                        <a:pt x="314" y="402"/>
                        <a:pt x="314" y="402"/>
                      </a:cubicBezTo>
                      <a:cubicBezTo>
                        <a:pt x="306" y="390"/>
                        <a:pt x="298" y="378"/>
                        <a:pt x="290" y="366"/>
                      </a:cubicBezTo>
                      <a:cubicBezTo>
                        <a:pt x="284" y="357"/>
                        <a:pt x="273" y="354"/>
                        <a:pt x="266" y="346"/>
                      </a:cubicBezTo>
                      <a:cubicBezTo>
                        <a:pt x="263" y="342"/>
                        <a:pt x="262" y="337"/>
                        <a:pt x="258" y="334"/>
                      </a:cubicBezTo>
                      <a:cubicBezTo>
                        <a:pt x="243" y="324"/>
                        <a:pt x="225" y="324"/>
                        <a:pt x="210" y="314"/>
                      </a:cubicBezTo>
                      <a:cubicBezTo>
                        <a:pt x="201" y="300"/>
                        <a:pt x="194" y="291"/>
                        <a:pt x="178" y="286"/>
                      </a:cubicBezTo>
                      <a:cubicBezTo>
                        <a:pt x="160" y="260"/>
                        <a:pt x="192" y="247"/>
                        <a:pt x="154" y="238"/>
                      </a:cubicBezTo>
                      <a:cubicBezTo>
                        <a:pt x="111" y="209"/>
                        <a:pt x="106" y="149"/>
                        <a:pt x="90" y="102"/>
                      </a:cubicBezTo>
                      <a:cubicBezTo>
                        <a:pt x="86" y="90"/>
                        <a:pt x="76" y="73"/>
                        <a:pt x="66" y="66"/>
                      </a:cubicBezTo>
                      <a:cubicBezTo>
                        <a:pt x="58" y="60"/>
                        <a:pt x="42" y="50"/>
                        <a:pt x="42" y="50"/>
                      </a:cubicBezTo>
                      <a:cubicBezTo>
                        <a:pt x="39" y="46"/>
                        <a:pt x="38" y="41"/>
                        <a:pt x="34" y="38"/>
                      </a:cubicBezTo>
                      <a:cubicBezTo>
                        <a:pt x="27" y="34"/>
                        <a:pt x="10" y="30"/>
                        <a:pt x="10" y="30"/>
                      </a:cubicBezTo>
                      <a:cubicBezTo>
                        <a:pt x="0" y="1"/>
                        <a:pt x="31" y="17"/>
                        <a:pt x="46" y="22"/>
                      </a:cubicBezTo>
                      <a:cubicBezTo>
                        <a:pt x="65" y="51"/>
                        <a:pt x="61" y="41"/>
                        <a:pt x="86" y="58"/>
                      </a:cubicBezTo>
                      <a:cubicBezTo>
                        <a:pt x="94" y="70"/>
                        <a:pt x="94" y="93"/>
                        <a:pt x="102" y="70"/>
                      </a:cubicBezTo>
                      <a:cubicBezTo>
                        <a:pt x="95" y="49"/>
                        <a:pt x="82" y="62"/>
                        <a:pt x="82" y="3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" name="Freeform 35"/>
                <p:cNvSpPr>
                  <a:spLocks/>
                </p:cNvSpPr>
                <p:nvPr userDrawn="1"/>
              </p:nvSpPr>
              <p:spPr bwMode="ltGray">
                <a:xfrm>
                  <a:off x="3577" y="490"/>
                  <a:ext cx="36" cy="39"/>
                </a:xfrm>
                <a:custGeom>
                  <a:avLst/>
                  <a:gdLst>
                    <a:gd name="T0" fmla="*/ 6 w 36"/>
                    <a:gd name="T1" fmla="*/ 2 h 48"/>
                    <a:gd name="T2" fmla="*/ 10 w 36"/>
                    <a:gd name="T3" fmla="*/ 2 h 48"/>
                    <a:gd name="T4" fmla="*/ 6 w 36"/>
                    <a:gd name="T5" fmla="*/ 2 h 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48">
                      <a:moveTo>
                        <a:pt x="6" y="28"/>
                      </a:moveTo>
                      <a:cubicBezTo>
                        <a:pt x="25" y="0"/>
                        <a:pt x="36" y="31"/>
                        <a:pt x="10" y="48"/>
                      </a:cubicBezTo>
                      <a:cubicBezTo>
                        <a:pt x="0" y="34"/>
                        <a:pt x="0" y="40"/>
                        <a:pt x="6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" name="Freeform 36"/>
                <p:cNvSpPr>
                  <a:spLocks/>
                </p:cNvSpPr>
                <p:nvPr userDrawn="1"/>
              </p:nvSpPr>
              <p:spPr bwMode="ltGray">
                <a:xfrm>
                  <a:off x="3549" y="475"/>
                  <a:ext cx="38" cy="29"/>
                </a:xfrm>
                <a:custGeom>
                  <a:avLst/>
                  <a:gdLst>
                    <a:gd name="T0" fmla="*/ 0 w 36"/>
                    <a:gd name="T1" fmla="*/ 2 h 37"/>
                    <a:gd name="T2" fmla="*/ 103 w 36"/>
                    <a:gd name="T3" fmla="*/ 1 h 37"/>
                    <a:gd name="T4" fmla="*/ 297 w 36"/>
                    <a:gd name="T5" fmla="*/ 2 h 37"/>
                    <a:gd name="T6" fmla="*/ 8 w 36"/>
                    <a:gd name="T7" fmla="*/ 2 h 37"/>
                    <a:gd name="T8" fmla="*/ 0 w 36"/>
                    <a:gd name="T9" fmla="*/ 2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7">
                      <a:moveTo>
                        <a:pt x="0" y="5"/>
                      </a:moveTo>
                      <a:cubicBezTo>
                        <a:pt x="4" y="4"/>
                        <a:pt x="8" y="0"/>
                        <a:pt x="12" y="1"/>
                      </a:cubicBezTo>
                      <a:cubicBezTo>
                        <a:pt x="21" y="4"/>
                        <a:pt x="36" y="17"/>
                        <a:pt x="36" y="17"/>
                      </a:cubicBezTo>
                      <a:cubicBezTo>
                        <a:pt x="29" y="37"/>
                        <a:pt x="22" y="26"/>
                        <a:pt x="8" y="17"/>
                      </a:cubicBezTo>
                      <a:cubicBezTo>
                        <a:pt x="5" y="13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5" name="Freeform 37"/>
                <p:cNvSpPr>
                  <a:spLocks/>
                </p:cNvSpPr>
                <p:nvPr userDrawn="1"/>
              </p:nvSpPr>
              <p:spPr bwMode="ltGray">
                <a:xfrm>
                  <a:off x="4686" y="394"/>
                  <a:ext cx="171" cy="81"/>
                </a:xfrm>
                <a:custGeom>
                  <a:avLst/>
                  <a:gdLst>
                    <a:gd name="T0" fmla="*/ 0 w 170"/>
                    <a:gd name="T1" fmla="*/ 3 h 96"/>
                    <a:gd name="T2" fmla="*/ 28 w 170"/>
                    <a:gd name="T3" fmla="*/ 3 h 96"/>
                    <a:gd name="T4" fmla="*/ 56 w 170"/>
                    <a:gd name="T5" fmla="*/ 3 h 96"/>
                    <a:gd name="T6" fmla="*/ 80 w 170"/>
                    <a:gd name="T7" fmla="*/ 3 h 96"/>
                    <a:gd name="T8" fmla="*/ 64 w 170"/>
                    <a:gd name="T9" fmla="*/ 3 h 96"/>
                    <a:gd name="T10" fmla="*/ 163 w 170"/>
                    <a:gd name="T11" fmla="*/ 3 h 96"/>
                    <a:gd name="T12" fmla="*/ 199 w 170"/>
                    <a:gd name="T13" fmla="*/ 3 h 96"/>
                    <a:gd name="T14" fmla="*/ 155 w 170"/>
                    <a:gd name="T15" fmla="*/ 3 h 96"/>
                    <a:gd name="T16" fmla="*/ 127 w 170"/>
                    <a:gd name="T17" fmla="*/ 3 h 96"/>
                    <a:gd name="T18" fmla="*/ 76 w 170"/>
                    <a:gd name="T19" fmla="*/ 3 h 96"/>
                    <a:gd name="T20" fmla="*/ 24 w 170"/>
                    <a:gd name="T21" fmla="*/ 3 h 96"/>
                    <a:gd name="T22" fmla="*/ 0 w 170"/>
                    <a:gd name="T23" fmla="*/ 3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0" h="96">
                      <a:moveTo>
                        <a:pt x="0" y="49"/>
                      </a:moveTo>
                      <a:cubicBezTo>
                        <a:pt x="5" y="33"/>
                        <a:pt x="12" y="30"/>
                        <a:pt x="28" y="25"/>
                      </a:cubicBezTo>
                      <a:cubicBezTo>
                        <a:pt x="20" y="0"/>
                        <a:pt x="42" y="16"/>
                        <a:pt x="56" y="21"/>
                      </a:cubicBezTo>
                      <a:cubicBezTo>
                        <a:pt x="56" y="21"/>
                        <a:pt x="77" y="6"/>
                        <a:pt x="80" y="9"/>
                      </a:cubicBezTo>
                      <a:cubicBezTo>
                        <a:pt x="85" y="14"/>
                        <a:pt x="71" y="23"/>
                        <a:pt x="64" y="25"/>
                      </a:cubicBezTo>
                      <a:cubicBezTo>
                        <a:pt x="82" y="37"/>
                        <a:pt x="103" y="42"/>
                        <a:pt x="124" y="49"/>
                      </a:cubicBezTo>
                      <a:cubicBezTo>
                        <a:pt x="136" y="53"/>
                        <a:pt x="160" y="65"/>
                        <a:pt x="160" y="65"/>
                      </a:cubicBezTo>
                      <a:cubicBezTo>
                        <a:pt x="170" y="96"/>
                        <a:pt x="134" y="83"/>
                        <a:pt x="116" y="77"/>
                      </a:cubicBezTo>
                      <a:cubicBezTo>
                        <a:pt x="109" y="57"/>
                        <a:pt x="116" y="66"/>
                        <a:pt x="88" y="57"/>
                      </a:cubicBezTo>
                      <a:cubicBezTo>
                        <a:pt x="84" y="56"/>
                        <a:pt x="76" y="53"/>
                        <a:pt x="76" y="53"/>
                      </a:cubicBezTo>
                      <a:cubicBezTo>
                        <a:pt x="57" y="34"/>
                        <a:pt x="53" y="37"/>
                        <a:pt x="24" y="41"/>
                      </a:cubicBezTo>
                      <a:cubicBezTo>
                        <a:pt x="9" y="51"/>
                        <a:pt x="17" y="49"/>
                        <a:pt x="0" y="4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" name="Freeform 38"/>
                <p:cNvSpPr>
                  <a:spLocks/>
                </p:cNvSpPr>
                <p:nvPr userDrawn="1"/>
              </p:nvSpPr>
              <p:spPr bwMode="ltGray">
                <a:xfrm>
                  <a:off x="4867" y="460"/>
                  <a:ext cx="138" cy="37"/>
                </a:xfrm>
                <a:custGeom>
                  <a:avLst/>
                  <a:gdLst>
                    <a:gd name="T0" fmla="*/ 0 w 138"/>
                    <a:gd name="T1" fmla="*/ 0 h 44"/>
                    <a:gd name="T2" fmla="*/ 52 w 138"/>
                    <a:gd name="T3" fmla="*/ 3 h 44"/>
                    <a:gd name="T4" fmla="*/ 88 w 138"/>
                    <a:gd name="T5" fmla="*/ 3 h 44"/>
                    <a:gd name="T6" fmla="*/ 112 w 138"/>
                    <a:gd name="T7" fmla="*/ 3 h 44"/>
                    <a:gd name="T8" fmla="*/ 108 w 138"/>
                    <a:gd name="T9" fmla="*/ 3 h 44"/>
                    <a:gd name="T10" fmla="*/ 64 w 138"/>
                    <a:gd name="T11" fmla="*/ 3 h 44"/>
                    <a:gd name="T12" fmla="*/ 0 w 138"/>
                    <a:gd name="T13" fmla="*/ 3 h 44"/>
                    <a:gd name="T14" fmla="*/ 28 w 138"/>
                    <a:gd name="T15" fmla="*/ 3 h 44"/>
                    <a:gd name="T16" fmla="*/ 0 w 138"/>
                    <a:gd name="T17" fmla="*/ 0 h 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8" h="44">
                      <a:moveTo>
                        <a:pt x="0" y="0"/>
                      </a:moveTo>
                      <a:cubicBezTo>
                        <a:pt x="19" y="3"/>
                        <a:pt x="35" y="10"/>
                        <a:pt x="52" y="4"/>
                      </a:cubicBezTo>
                      <a:cubicBezTo>
                        <a:pt x="87" y="11"/>
                        <a:pt x="61" y="15"/>
                        <a:pt x="88" y="24"/>
                      </a:cubicBezTo>
                      <a:cubicBezTo>
                        <a:pt x="96" y="23"/>
                        <a:pt x="104" y="19"/>
                        <a:pt x="112" y="20"/>
                      </a:cubicBezTo>
                      <a:cubicBezTo>
                        <a:pt x="138" y="23"/>
                        <a:pt x="118" y="41"/>
                        <a:pt x="108" y="44"/>
                      </a:cubicBezTo>
                      <a:cubicBezTo>
                        <a:pt x="78" y="34"/>
                        <a:pt x="92" y="34"/>
                        <a:pt x="64" y="40"/>
                      </a:cubicBezTo>
                      <a:cubicBezTo>
                        <a:pt x="41" y="37"/>
                        <a:pt x="22" y="41"/>
                        <a:pt x="0" y="36"/>
                      </a:cubicBezTo>
                      <a:cubicBezTo>
                        <a:pt x="6" y="11"/>
                        <a:pt x="7" y="27"/>
                        <a:pt x="28" y="20"/>
                      </a:cubicBezTo>
                      <a:cubicBezTo>
                        <a:pt x="17" y="13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" name="Freeform 39"/>
                <p:cNvSpPr>
                  <a:spLocks/>
                </p:cNvSpPr>
                <p:nvPr userDrawn="1"/>
              </p:nvSpPr>
              <p:spPr bwMode="ltGray">
                <a:xfrm>
                  <a:off x="4794" y="480"/>
                  <a:ext cx="56" cy="34"/>
                </a:xfrm>
                <a:custGeom>
                  <a:avLst/>
                  <a:gdLst>
                    <a:gd name="T0" fmla="*/ 17 w 57"/>
                    <a:gd name="T1" fmla="*/ 2 h 42"/>
                    <a:gd name="T2" fmla="*/ 28 w 57"/>
                    <a:gd name="T3" fmla="*/ 2 h 42"/>
                    <a:gd name="T4" fmla="*/ 17 w 57"/>
                    <a:gd name="T5" fmla="*/ 2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7" h="42">
                      <a:moveTo>
                        <a:pt x="17" y="25"/>
                      </a:moveTo>
                      <a:cubicBezTo>
                        <a:pt x="0" y="0"/>
                        <a:pt x="21" y="9"/>
                        <a:pt x="37" y="13"/>
                      </a:cubicBezTo>
                      <a:cubicBezTo>
                        <a:pt x="57" y="42"/>
                        <a:pt x="30" y="25"/>
                        <a:pt x="1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" name="Freeform 40"/>
                <p:cNvSpPr>
                  <a:spLocks/>
                </p:cNvSpPr>
                <p:nvPr userDrawn="1"/>
              </p:nvSpPr>
              <p:spPr bwMode="ltGray">
                <a:xfrm>
                  <a:off x="4757" y="375"/>
                  <a:ext cx="37" cy="44"/>
                </a:xfrm>
                <a:custGeom>
                  <a:avLst/>
                  <a:gdLst>
                    <a:gd name="T0" fmla="*/ 9 w 39"/>
                    <a:gd name="T1" fmla="*/ 3 h 52"/>
                    <a:gd name="T2" fmla="*/ 9 w 39"/>
                    <a:gd name="T3" fmla="*/ 0 h 52"/>
                    <a:gd name="T4" fmla="*/ 9 w 39"/>
                    <a:gd name="T5" fmla="*/ 3 h 5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52">
                      <a:moveTo>
                        <a:pt x="19" y="32"/>
                      </a:moveTo>
                      <a:cubicBezTo>
                        <a:pt x="13" y="14"/>
                        <a:pt x="0" y="13"/>
                        <a:pt x="19" y="0"/>
                      </a:cubicBezTo>
                      <a:cubicBezTo>
                        <a:pt x="23" y="5"/>
                        <a:pt x="39" y="52"/>
                        <a:pt x="19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" name="Freeform 41"/>
                <p:cNvSpPr>
                  <a:spLocks/>
                </p:cNvSpPr>
                <p:nvPr userDrawn="1"/>
              </p:nvSpPr>
              <p:spPr bwMode="ltGray">
                <a:xfrm>
                  <a:off x="5054" y="507"/>
                  <a:ext cx="45" cy="66"/>
                </a:xfrm>
                <a:custGeom>
                  <a:avLst/>
                  <a:gdLst>
                    <a:gd name="T0" fmla="*/ 4 w 44"/>
                    <a:gd name="T1" fmla="*/ 2 h 80"/>
                    <a:gd name="T2" fmla="*/ 20 w 44"/>
                    <a:gd name="T3" fmla="*/ 2 h 80"/>
                    <a:gd name="T4" fmla="*/ 63 w 44"/>
                    <a:gd name="T5" fmla="*/ 2 h 80"/>
                    <a:gd name="T6" fmla="*/ 84 w 44"/>
                    <a:gd name="T7" fmla="*/ 2 h 80"/>
                    <a:gd name="T8" fmla="*/ 63 w 44"/>
                    <a:gd name="T9" fmla="*/ 2 h 80"/>
                    <a:gd name="T10" fmla="*/ 0 w 44"/>
                    <a:gd name="T11" fmla="*/ 2 h 80"/>
                    <a:gd name="T12" fmla="*/ 4 w 44"/>
                    <a:gd name="T13" fmla="*/ 2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80">
                      <a:moveTo>
                        <a:pt x="4" y="9"/>
                      </a:moveTo>
                      <a:cubicBezTo>
                        <a:pt x="9" y="17"/>
                        <a:pt x="18" y="24"/>
                        <a:pt x="20" y="33"/>
                      </a:cubicBezTo>
                      <a:cubicBezTo>
                        <a:pt x="21" y="38"/>
                        <a:pt x="21" y="45"/>
                        <a:pt x="24" y="49"/>
                      </a:cubicBezTo>
                      <a:cubicBezTo>
                        <a:pt x="27" y="52"/>
                        <a:pt x="32" y="52"/>
                        <a:pt x="36" y="53"/>
                      </a:cubicBezTo>
                      <a:cubicBezTo>
                        <a:pt x="41" y="68"/>
                        <a:pt x="44" y="80"/>
                        <a:pt x="24" y="73"/>
                      </a:cubicBezTo>
                      <a:cubicBezTo>
                        <a:pt x="19" y="55"/>
                        <a:pt x="11" y="37"/>
                        <a:pt x="0" y="21"/>
                      </a:cubicBezTo>
                      <a:cubicBezTo>
                        <a:pt x="4" y="4"/>
                        <a:pt x="4" y="0"/>
                        <a:pt x="4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0" name="Freeform 42"/>
                <p:cNvSpPr>
                  <a:spLocks/>
                </p:cNvSpPr>
                <p:nvPr userDrawn="1"/>
              </p:nvSpPr>
              <p:spPr bwMode="ltGray">
                <a:xfrm>
                  <a:off x="4260" y="6"/>
                  <a:ext cx="480" cy="100"/>
                </a:xfrm>
                <a:custGeom>
                  <a:avLst/>
                  <a:gdLst>
                    <a:gd name="T0" fmla="*/ 1127251872 w 323"/>
                    <a:gd name="T1" fmla="*/ 48936958 h 64"/>
                    <a:gd name="T2" fmla="*/ 1182508061 w 323"/>
                    <a:gd name="T3" fmla="*/ 291687000 h 64"/>
                    <a:gd name="T4" fmla="*/ 1203816642 w 323"/>
                    <a:gd name="T5" fmla="*/ 0 h 64"/>
                    <a:gd name="T6" fmla="*/ 1359345310 w 323"/>
                    <a:gd name="T7" fmla="*/ 0 h 64"/>
                    <a:gd name="T8" fmla="*/ 1473580800 w 323"/>
                    <a:gd name="T9" fmla="*/ 628656245 h 64"/>
                    <a:gd name="T10" fmla="*/ 1631909391 w 323"/>
                    <a:gd name="T11" fmla="*/ 368201153 h 64"/>
                    <a:gd name="T12" fmla="*/ 1609506298 w 323"/>
                    <a:gd name="T13" fmla="*/ 1036332302 h 64"/>
                    <a:gd name="T14" fmla="*/ 1525704366 w 323"/>
                    <a:gd name="T15" fmla="*/ 1685419102 h 64"/>
                    <a:gd name="T16" fmla="*/ 1509113952 w 323"/>
                    <a:gd name="T17" fmla="*/ 1036332302 h 64"/>
                    <a:gd name="T18" fmla="*/ 1473580800 w 323"/>
                    <a:gd name="T19" fmla="*/ 1112697603 h 64"/>
                    <a:gd name="T20" fmla="*/ 1432153919 w 323"/>
                    <a:gd name="T21" fmla="*/ 1036332302 h 64"/>
                    <a:gd name="T22" fmla="*/ 1346539203 w 323"/>
                    <a:gd name="T23" fmla="*/ 770080472 h 64"/>
                    <a:gd name="T24" fmla="*/ 1169373307 w 323"/>
                    <a:gd name="T25" fmla="*/ 1368438591 h 64"/>
                    <a:gd name="T26" fmla="*/ 1030561327 w 323"/>
                    <a:gd name="T27" fmla="*/ 1605917908 h 64"/>
                    <a:gd name="T28" fmla="*/ 1085089051 w 323"/>
                    <a:gd name="T29" fmla="*/ 2061496459 h 64"/>
                    <a:gd name="T30" fmla="*/ 963720241 w 323"/>
                    <a:gd name="T31" fmla="*/ 2147483646 h 64"/>
                    <a:gd name="T32" fmla="*/ 864110886 w 323"/>
                    <a:gd name="T33" fmla="*/ 2147483646 h 64"/>
                    <a:gd name="T34" fmla="*/ 906108672 w 323"/>
                    <a:gd name="T35" fmla="*/ 2061496459 h 64"/>
                    <a:gd name="T36" fmla="*/ 873834502 w 323"/>
                    <a:gd name="T37" fmla="*/ 1450532938 h 64"/>
                    <a:gd name="T38" fmla="*/ 864110886 w 323"/>
                    <a:gd name="T39" fmla="*/ 1112697603 h 64"/>
                    <a:gd name="T40" fmla="*/ 810068282 w 323"/>
                    <a:gd name="T41" fmla="*/ 841126208 h 64"/>
                    <a:gd name="T42" fmla="*/ 728811556 w 323"/>
                    <a:gd name="T43" fmla="*/ 982275383 h 64"/>
                    <a:gd name="T44" fmla="*/ 686800497 w 323"/>
                    <a:gd name="T45" fmla="*/ 982275383 h 64"/>
                    <a:gd name="T46" fmla="*/ 630890987 w 323"/>
                    <a:gd name="T47" fmla="*/ 898928597 h 64"/>
                    <a:gd name="T48" fmla="*/ 424537060 w 323"/>
                    <a:gd name="T49" fmla="*/ 76463997 h 64"/>
                    <a:gd name="T50" fmla="*/ 304359776 w 323"/>
                    <a:gd name="T51" fmla="*/ 504603398 h 64"/>
                    <a:gd name="T52" fmla="*/ 1 w 323"/>
                    <a:gd name="T53" fmla="*/ 0 h 64"/>
                    <a:gd name="T54" fmla="*/ 1127251872 w 323"/>
                    <a:gd name="T55" fmla="*/ 48936958 h 6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23" h="64">
                      <a:moveTo>
                        <a:pt x="220" y="1"/>
                      </a:moveTo>
                      <a:cubicBezTo>
                        <a:pt x="215" y="12"/>
                        <a:pt x="225" y="17"/>
                        <a:pt x="231" y="8"/>
                      </a:cubicBezTo>
                      <a:cubicBezTo>
                        <a:pt x="235" y="0"/>
                        <a:pt x="229" y="7"/>
                        <a:pt x="235" y="0"/>
                      </a:cubicBezTo>
                      <a:lnTo>
                        <a:pt x="265" y="0"/>
                      </a:lnTo>
                      <a:cubicBezTo>
                        <a:pt x="277" y="6"/>
                        <a:pt x="276" y="11"/>
                        <a:pt x="287" y="17"/>
                      </a:cubicBezTo>
                      <a:cubicBezTo>
                        <a:pt x="308" y="11"/>
                        <a:pt x="293" y="7"/>
                        <a:pt x="319" y="10"/>
                      </a:cubicBezTo>
                      <a:cubicBezTo>
                        <a:pt x="323" y="19"/>
                        <a:pt x="321" y="22"/>
                        <a:pt x="314" y="29"/>
                      </a:cubicBezTo>
                      <a:cubicBezTo>
                        <a:pt x="312" y="39"/>
                        <a:pt x="313" y="50"/>
                        <a:pt x="298" y="46"/>
                      </a:cubicBezTo>
                      <a:cubicBezTo>
                        <a:pt x="297" y="40"/>
                        <a:pt x="298" y="34"/>
                        <a:pt x="295" y="29"/>
                      </a:cubicBezTo>
                      <a:cubicBezTo>
                        <a:pt x="294" y="27"/>
                        <a:pt x="290" y="31"/>
                        <a:pt x="287" y="31"/>
                      </a:cubicBezTo>
                      <a:cubicBezTo>
                        <a:pt x="284" y="31"/>
                        <a:pt x="282" y="30"/>
                        <a:pt x="279" y="29"/>
                      </a:cubicBezTo>
                      <a:cubicBezTo>
                        <a:pt x="274" y="27"/>
                        <a:pt x="263" y="21"/>
                        <a:pt x="263" y="21"/>
                      </a:cubicBezTo>
                      <a:cubicBezTo>
                        <a:pt x="249" y="23"/>
                        <a:pt x="241" y="31"/>
                        <a:pt x="228" y="38"/>
                      </a:cubicBezTo>
                      <a:cubicBezTo>
                        <a:pt x="220" y="41"/>
                        <a:pt x="209" y="42"/>
                        <a:pt x="201" y="44"/>
                      </a:cubicBezTo>
                      <a:cubicBezTo>
                        <a:pt x="193" y="54"/>
                        <a:pt x="200" y="53"/>
                        <a:pt x="212" y="57"/>
                      </a:cubicBezTo>
                      <a:cubicBezTo>
                        <a:pt x="200" y="62"/>
                        <a:pt x="199" y="57"/>
                        <a:pt x="188" y="63"/>
                      </a:cubicBezTo>
                      <a:cubicBezTo>
                        <a:pt x="181" y="62"/>
                        <a:pt x="174" y="64"/>
                        <a:pt x="169" y="61"/>
                      </a:cubicBezTo>
                      <a:cubicBezTo>
                        <a:pt x="166" y="59"/>
                        <a:pt x="175" y="59"/>
                        <a:pt x="177" y="57"/>
                      </a:cubicBezTo>
                      <a:cubicBezTo>
                        <a:pt x="181" y="48"/>
                        <a:pt x="149" y="28"/>
                        <a:pt x="171" y="40"/>
                      </a:cubicBezTo>
                      <a:cubicBezTo>
                        <a:pt x="184" y="55"/>
                        <a:pt x="184" y="36"/>
                        <a:pt x="169" y="31"/>
                      </a:cubicBezTo>
                      <a:cubicBezTo>
                        <a:pt x="167" y="27"/>
                        <a:pt x="167" y="22"/>
                        <a:pt x="158" y="23"/>
                      </a:cubicBezTo>
                      <a:cubicBezTo>
                        <a:pt x="153" y="23"/>
                        <a:pt x="142" y="27"/>
                        <a:pt x="142" y="27"/>
                      </a:cubicBezTo>
                      <a:cubicBezTo>
                        <a:pt x="136" y="39"/>
                        <a:pt x="143" y="31"/>
                        <a:pt x="134" y="27"/>
                      </a:cubicBezTo>
                      <a:cubicBezTo>
                        <a:pt x="130" y="25"/>
                        <a:pt x="126" y="25"/>
                        <a:pt x="123" y="25"/>
                      </a:cubicBezTo>
                      <a:cubicBezTo>
                        <a:pt x="117" y="11"/>
                        <a:pt x="100" y="6"/>
                        <a:pt x="83" y="2"/>
                      </a:cubicBezTo>
                      <a:cubicBezTo>
                        <a:pt x="70" y="4"/>
                        <a:pt x="69" y="9"/>
                        <a:pt x="59" y="14"/>
                      </a:cubicBezTo>
                      <a:cubicBezTo>
                        <a:pt x="45" y="14"/>
                        <a:pt x="0" y="12"/>
                        <a:pt x="1" y="0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 userDrawn="1"/>
              </p:nvSpPr>
              <p:spPr bwMode="ltGray">
                <a:xfrm>
                  <a:off x="3835" y="3"/>
                  <a:ext cx="446" cy="49"/>
                </a:xfrm>
                <a:custGeom>
                  <a:avLst/>
                  <a:gdLst>
                    <a:gd name="T0" fmla="*/ 546759709 w 300"/>
                    <a:gd name="T1" fmla="*/ 1755907147 h 31"/>
                    <a:gd name="T2" fmla="*/ 159137676 w 300"/>
                    <a:gd name="T3" fmla="*/ 75672437 h 31"/>
                    <a:gd name="T4" fmla="*/ 1483817189 w 300"/>
                    <a:gd name="T5" fmla="*/ 0 h 31"/>
                    <a:gd name="T6" fmla="*/ 1539039578 w 300"/>
                    <a:gd name="T7" fmla="*/ 794267008 h 31"/>
                    <a:gd name="T8" fmla="*/ 1372898544 w 300"/>
                    <a:gd name="T9" fmla="*/ 910042691 h 31"/>
                    <a:gd name="T10" fmla="*/ 546759709 w 300"/>
                    <a:gd name="T11" fmla="*/ 1755907147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00" h="31">
                      <a:moveTo>
                        <a:pt x="105" y="31"/>
                      </a:moveTo>
                      <a:cubicBezTo>
                        <a:pt x="83" y="19"/>
                        <a:pt x="0" y="6"/>
                        <a:pt x="30" y="1"/>
                      </a:cubicBezTo>
                      <a:lnTo>
                        <a:pt x="285" y="0"/>
                      </a:lnTo>
                      <a:cubicBezTo>
                        <a:pt x="296" y="4"/>
                        <a:pt x="300" y="5"/>
                        <a:pt x="296" y="14"/>
                      </a:cubicBezTo>
                      <a:cubicBezTo>
                        <a:pt x="285" y="11"/>
                        <a:pt x="276" y="16"/>
                        <a:pt x="264" y="16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2" name="Freeform 44"/>
                <p:cNvSpPr>
                  <a:spLocks/>
                </p:cNvSpPr>
                <p:nvPr userDrawn="1"/>
              </p:nvSpPr>
              <p:spPr bwMode="ltGray">
                <a:xfrm>
                  <a:off x="2853" y="74"/>
                  <a:ext cx="42" cy="25"/>
                </a:xfrm>
                <a:custGeom>
                  <a:avLst/>
                  <a:gdLst>
                    <a:gd name="T0" fmla="*/ 0 w 41"/>
                    <a:gd name="T1" fmla="*/ 3 h 29"/>
                    <a:gd name="T2" fmla="*/ 12 w 41"/>
                    <a:gd name="T3" fmla="*/ 3 h 29"/>
                    <a:gd name="T4" fmla="*/ 0 w 41"/>
                    <a:gd name="T5" fmla="*/ 3 h 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" h="29">
                      <a:moveTo>
                        <a:pt x="0" y="25"/>
                      </a:moveTo>
                      <a:cubicBezTo>
                        <a:pt x="10" y="11"/>
                        <a:pt x="41" y="0"/>
                        <a:pt x="12" y="29"/>
                      </a:cubicBezTo>
                      <a:cubicBezTo>
                        <a:pt x="8" y="28"/>
                        <a:pt x="0" y="25"/>
                        <a:pt x="0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" name="Freeform 45"/>
                <p:cNvSpPr>
                  <a:spLocks/>
                </p:cNvSpPr>
                <p:nvPr userDrawn="1"/>
              </p:nvSpPr>
              <p:spPr bwMode="ltGray">
                <a:xfrm>
                  <a:off x="1704" y="3"/>
                  <a:ext cx="1022" cy="372"/>
                </a:xfrm>
                <a:custGeom>
                  <a:avLst/>
                  <a:gdLst>
                    <a:gd name="T0" fmla="*/ 2147483646 w 436"/>
                    <a:gd name="T1" fmla="*/ 2147483646 h 152"/>
                    <a:gd name="T2" fmla="*/ 2147483646 w 436"/>
                    <a:gd name="T3" fmla="*/ 0 h 152"/>
                    <a:gd name="T4" fmla="*/ 2147483646 w 436"/>
                    <a:gd name="T5" fmla="*/ 2147483646 h 152"/>
                    <a:gd name="T6" fmla="*/ 2147483646 w 436"/>
                    <a:gd name="T7" fmla="*/ 2147483646 h 152"/>
                    <a:gd name="T8" fmla="*/ 2147483646 w 436"/>
                    <a:gd name="T9" fmla="*/ 2147483646 h 152"/>
                    <a:gd name="T10" fmla="*/ 2147483646 w 436"/>
                    <a:gd name="T11" fmla="*/ 2147483646 h 152"/>
                    <a:gd name="T12" fmla="*/ 2147483646 w 436"/>
                    <a:gd name="T13" fmla="*/ 2147483646 h 152"/>
                    <a:gd name="T14" fmla="*/ 2147483646 w 436"/>
                    <a:gd name="T15" fmla="*/ 2147483646 h 152"/>
                    <a:gd name="T16" fmla="*/ 2147483646 w 436"/>
                    <a:gd name="T17" fmla="*/ 2147483646 h 152"/>
                    <a:gd name="T18" fmla="*/ 2147483646 w 436"/>
                    <a:gd name="T19" fmla="*/ 2147483646 h 152"/>
                    <a:gd name="T20" fmla="*/ 2147483646 w 436"/>
                    <a:gd name="T21" fmla="*/ 2147483646 h 152"/>
                    <a:gd name="T22" fmla="*/ 2147483646 w 436"/>
                    <a:gd name="T23" fmla="*/ 2147483646 h 152"/>
                    <a:gd name="T24" fmla="*/ 2147483646 w 436"/>
                    <a:gd name="T25" fmla="*/ 2147483646 h 152"/>
                    <a:gd name="T26" fmla="*/ 2147483646 w 436"/>
                    <a:gd name="T27" fmla="*/ 2147483646 h 152"/>
                    <a:gd name="T28" fmla="*/ 2147483646 w 436"/>
                    <a:gd name="T29" fmla="*/ 2147483646 h 152"/>
                    <a:gd name="T30" fmla="*/ 2147483646 w 436"/>
                    <a:gd name="T31" fmla="*/ 2147483646 h 152"/>
                    <a:gd name="T32" fmla="*/ 2147483646 w 436"/>
                    <a:gd name="T33" fmla="*/ 2147483646 h 152"/>
                    <a:gd name="T34" fmla="*/ 2147483646 w 436"/>
                    <a:gd name="T35" fmla="*/ 2147483646 h 152"/>
                    <a:gd name="T36" fmla="*/ 2147483646 w 436"/>
                    <a:gd name="T37" fmla="*/ 2147483646 h 152"/>
                    <a:gd name="T38" fmla="*/ 2147483646 w 436"/>
                    <a:gd name="T39" fmla="*/ 2147483646 h 152"/>
                    <a:gd name="T40" fmla="*/ 2147483646 w 436"/>
                    <a:gd name="T41" fmla="*/ 2147483646 h 152"/>
                    <a:gd name="T42" fmla="*/ 2147483646 w 436"/>
                    <a:gd name="T43" fmla="*/ 2147483646 h 152"/>
                    <a:gd name="T44" fmla="*/ 2147483646 w 436"/>
                    <a:gd name="T45" fmla="*/ 2147483646 h 152"/>
                    <a:gd name="T46" fmla="*/ 2147483646 w 436"/>
                    <a:gd name="T47" fmla="*/ 2147483646 h 152"/>
                    <a:gd name="T48" fmla="*/ 2147483646 w 436"/>
                    <a:gd name="T49" fmla="*/ 2147483646 h 152"/>
                    <a:gd name="T50" fmla="*/ 2147483646 w 436"/>
                    <a:gd name="T51" fmla="*/ 2147483646 h 152"/>
                    <a:gd name="T52" fmla="*/ 2147483646 w 436"/>
                    <a:gd name="T53" fmla="*/ 2147483646 h 152"/>
                    <a:gd name="T54" fmla="*/ 0 w 436"/>
                    <a:gd name="T55" fmla="*/ 2147483646 h 152"/>
                    <a:gd name="T56" fmla="*/ 2147483646 w 436"/>
                    <a:gd name="T57" fmla="*/ 2147483646 h 1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436" h="152">
                      <a:moveTo>
                        <a:pt x="73" y="1"/>
                      </a:moveTo>
                      <a:lnTo>
                        <a:pt x="436" y="0"/>
                      </a:lnTo>
                      <a:cubicBezTo>
                        <a:pt x="430" y="15"/>
                        <a:pt x="429" y="42"/>
                        <a:pt x="416" y="54"/>
                      </a:cubicBezTo>
                      <a:cubicBezTo>
                        <a:pt x="410" y="60"/>
                        <a:pt x="405" y="63"/>
                        <a:pt x="397" y="68"/>
                      </a:cubicBezTo>
                      <a:cubicBezTo>
                        <a:pt x="396" y="69"/>
                        <a:pt x="392" y="70"/>
                        <a:pt x="392" y="70"/>
                      </a:cubicBezTo>
                      <a:cubicBezTo>
                        <a:pt x="377" y="63"/>
                        <a:pt x="385" y="68"/>
                        <a:pt x="375" y="73"/>
                      </a:cubicBezTo>
                      <a:cubicBezTo>
                        <a:pt x="371" y="82"/>
                        <a:pt x="371" y="83"/>
                        <a:pt x="361" y="88"/>
                      </a:cubicBezTo>
                      <a:cubicBezTo>
                        <a:pt x="359" y="92"/>
                        <a:pt x="364" y="93"/>
                        <a:pt x="362" y="99"/>
                      </a:cubicBezTo>
                      <a:cubicBezTo>
                        <a:pt x="363" y="102"/>
                        <a:pt x="364" y="105"/>
                        <a:pt x="364" y="107"/>
                      </a:cubicBezTo>
                      <a:cubicBezTo>
                        <a:pt x="365" y="109"/>
                        <a:pt x="366" y="111"/>
                        <a:pt x="366" y="113"/>
                      </a:cubicBezTo>
                      <a:cubicBezTo>
                        <a:pt x="365" y="115"/>
                        <a:pt x="364" y="120"/>
                        <a:pt x="362" y="122"/>
                      </a:cubicBezTo>
                      <a:cubicBezTo>
                        <a:pt x="359" y="123"/>
                        <a:pt x="354" y="119"/>
                        <a:pt x="351" y="120"/>
                      </a:cubicBezTo>
                      <a:cubicBezTo>
                        <a:pt x="347" y="129"/>
                        <a:pt x="352" y="127"/>
                        <a:pt x="342" y="129"/>
                      </a:cubicBezTo>
                      <a:cubicBezTo>
                        <a:pt x="340" y="123"/>
                        <a:pt x="345" y="111"/>
                        <a:pt x="347" y="105"/>
                      </a:cubicBezTo>
                      <a:cubicBezTo>
                        <a:pt x="347" y="100"/>
                        <a:pt x="338" y="102"/>
                        <a:pt x="338" y="100"/>
                      </a:cubicBezTo>
                      <a:cubicBezTo>
                        <a:pt x="338" y="98"/>
                        <a:pt x="344" y="95"/>
                        <a:pt x="344" y="93"/>
                      </a:cubicBezTo>
                      <a:cubicBezTo>
                        <a:pt x="344" y="92"/>
                        <a:pt x="344" y="89"/>
                        <a:pt x="342" y="89"/>
                      </a:cubicBezTo>
                      <a:cubicBezTo>
                        <a:pt x="339" y="89"/>
                        <a:pt x="324" y="94"/>
                        <a:pt x="320" y="94"/>
                      </a:cubicBezTo>
                      <a:cubicBezTo>
                        <a:pt x="317" y="86"/>
                        <a:pt x="328" y="88"/>
                        <a:pt x="317" y="85"/>
                      </a:cubicBezTo>
                      <a:cubicBezTo>
                        <a:pt x="311" y="91"/>
                        <a:pt x="306" y="93"/>
                        <a:pt x="297" y="94"/>
                      </a:cubicBezTo>
                      <a:cubicBezTo>
                        <a:pt x="300" y="104"/>
                        <a:pt x="307" y="101"/>
                        <a:pt x="320" y="103"/>
                      </a:cubicBezTo>
                      <a:cubicBezTo>
                        <a:pt x="318" y="109"/>
                        <a:pt x="311" y="111"/>
                        <a:pt x="305" y="117"/>
                      </a:cubicBezTo>
                      <a:lnTo>
                        <a:pt x="311" y="126"/>
                      </a:lnTo>
                      <a:lnTo>
                        <a:pt x="315" y="138"/>
                      </a:lnTo>
                      <a:lnTo>
                        <a:pt x="309" y="139"/>
                      </a:lnTo>
                      <a:lnTo>
                        <a:pt x="314" y="144"/>
                      </a:lnTo>
                      <a:lnTo>
                        <a:pt x="307" y="152"/>
                      </a:lnTo>
                      <a:lnTo>
                        <a:pt x="0" y="149"/>
                      </a:lnTo>
                      <a:lnTo>
                        <a:pt x="73" y="1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4" name="Freeform 46"/>
                <p:cNvSpPr>
                  <a:spLocks/>
                </p:cNvSpPr>
                <p:nvPr userDrawn="1"/>
              </p:nvSpPr>
              <p:spPr bwMode="ltGray">
                <a:xfrm>
                  <a:off x="2729" y="-9"/>
                  <a:ext cx="47" cy="134"/>
                </a:xfrm>
                <a:custGeom>
                  <a:avLst/>
                  <a:gdLst>
                    <a:gd name="T0" fmla="*/ 5 w 47"/>
                    <a:gd name="T1" fmla="*/ 2 h 165"/>
                    <a:gd name="T2" fmla="*/ 15 w 47"/>
                    <a:gd name="T3" fmla="*/ 2 h 165"/>
                    <a:gd name="T4" fmla="*/ 17 w 47"/>
                    <a:gd name="T5" fmla="*/ 2 h 165"/>
                    <a:gd name="T6" fmla="*/ 11 w 47"/>
                    <a:gd name="T7" fmla="*/ 2 h 165"/>
                    <a:gd name="T8" fmla="*/ 17 w 47"/>
                    <a:gd name="T9" fmla="*/ 2 h 165"/>
                    <a:gd name="T10" fmla="*/ 21 w 47"/>
                    <a:gd name="T11" fmla="*/ 0 h 165"/>
                    <a:gd name="T12" fmla="*/ 31 w 47"/>
                    <a:gd name="T13" fmla="*/ 2 h 165"/>
                    <a:gd name="T14" fmla="*/ 47 w 47"/>
                    <a:gd name="T15" fmla="*/ 2 h 165"/>
                    <a:gd name="T16" fmla="*/ 31 w 47"/>
                    <a:gd name="T17" fmla="*/ 2 h 165"/>
                    <a:gd name="T18" fmla="*/ 23 w 47"/>
                    <a:gd name="T19" fmla="*/ 2 h 165"/>
                    <a:gd name="T20" fmla="*/ 21 w 47"/>
                    <a:gd name="T21" fmla="*/ 2 h 165"/>
                    <a:gd name="T22" fmla="*/ 27 w 47"/>
                    <a:gd name="T23" fmla="*/ 2 h 165"/>
                    <a:gd name="T24" fmla="*/ 31 w 47"/>
                    <a:gd name="T25" fmla="*/ 2 h 165"/>
                    <a:gd name="T26" fmla="*/ 13 w 47"/>
                    <a:gd name="T27" fmla="*/ 2 h 165"/>
                    <a:gd name="T28" fmla="*/ 7 w 47"/>
                    <a:gd name="T29" fmla="*/ 2 h 165"/>
                    <a:gd name="T30" fmla="*/ 3 w 47"/>
                    <a:gd name="T31" fmla="*/ 2 h 165"/>
                    <a:gd name="T32" fmla="*/ 5 w 47"/>
                    <a:gd name="T33" fmla="*/ 2 h 1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7" h="165">
                      <a:moveTo>
                        <a:pt x="5" y="156"/>
                      </a:moveTo>
                      <a:cubicBezTo>
                        <a:pt x="0" y="141"/>
                        <a:pt x="1" y="118"/>
                        <a:pt x="15" y="108"/>
                      </a:cubicBezTo>
                      <a:cubicBezTo>
                        <a:pt x="16" y="95"/>
                        <a:pt x="17" y="81"/>
                        <a:pt x="17" y="68"/>
                      </a:cubicBezTo>
                      <a:cubicBezTo>
                        <a:pt x="17" y="58"/>
                        <a:pt x="11" y="40"/>
                        <a:pt x="11" y="40"/>
                      </a:cubicBezTo>
                      <a:cubicBezTo>
                        <a:pt x="14" y="20"/>
                        <a:pt x="11" y="29"/>
                        <a:pt x="17" y="12"/>
                      </a:cubicBezTo>
                      <a:cubicBezTo>
                        <a:pt x="18" y="8"/>
                        <a:pt x="21" y="0"/>
                        <a:pt x="21" y="0"/>
                      </a:cubicBezTo>
                      <a:cubicBezTo>
                        <a:pt x="38" y="6"/>
                        <a:pt x="33" y="7"/>
                        <a:pt x="31" y="30"/>
                      </a:cubicBezTo>
                      <a:cubicBezTo>
                        <a:pt x="38" y="52"/>
                        <a:pt x="40" y="76"/>
                        <a:pt x="47" y="98"/>
                      </a:cubicBezTo>
                      <a:cubicBezTo>
                        <a:pt x="44" y="116"/>
                        <a:pt x="45" y="113"/>
                        <a:pt x="31" y="108"/>
                      </a:cubicBezTo>
                      <a:cubicBezTo>
                        <a:pt x="25" y="118"/>
                        <a:pt x="28" y="112"/>
                        <a:pt x="23" y="126"/>
                      </a:cubicBezTo>
                      <a:cubicBezTo>
                        <a:pt x="22" y="128"/>
                        <a:pt x="21" y="132"/>
                        <a:pt x="21" y="132"/>
                      </a:cubicBezTo>
                      <a:cubicBezTo>
                        <a:pt x="23" y="133"/>
                        <a:pt x="26" y="132"/>
                        <a:pt x="27" y="134"/>
                      </a:cubicBezTo>
                      <a:cubicBezTo>
                        <a:pt x="29" y="137"/>
                        <a:pt x="31" y="146"/>
                        <a:pt x="31" y="146"/>
                      </a:cubicBezTo>
                      <a:cubicBezTo>
                        <a:pt x="27" y="165"/>
                        <a:pt x="23" y="155"/>
                        <a:pt x="13" y="148"/>
                      </a:cubicBezTo>
                      <a:cubicBezTo>
                        <a:pt x="11" y="152"/>
                        <a:pt x="11" y="160"/>
                        <a:pt x="7" y="160"/>
                      </a:cubicBezTo>
                      <a:cubicBezTo>
                        <a:pt x="5" y="160"/>
                        <a:pt x="4" y="156"/>
                        <a:pt x="3" y="154"/>
                      </a:cubicBezTo>
                      <a:cubicBezTo>
                        <a:pt x="3" y="153"/>
                        <a:pt x="4" y="155"/>
                        <a:pt x="5" y="15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" name="Freeform 47"/>
                <p:cNvSpPr>
                  <a:spLocks/>
                </p:cNvSpPr>
                <p:nvPr userDrawn="1"/>
              </p:nvSpPr>
              <p:spPr bwMode="ltGray">
                <a:xfrm>
                  <a:off x="2701" y="103"/>
                  <a:ext cx="138" cy="84"/>
                </a:xfrm>
                <a:custGeom>
                  <a:avLst/>
                  <a:gdLst>
                    <a:gd name="T0" fmla="*/ 26 w 138"/>
                    <a:gd name="T1" fmla="*/ 2 h 103"/>
                    <a:gd name="T2" fmla="*/ 30 w 138"/>
                    <a:gd name="T3" fmla="*/ 2 h 103"/>
                    <a:gd name="T4" fmla="*/ 50 w 138"/>
                    <a:gd name="T5" fmla="*/ 2 h 103"/>
                    <a:gd name="T6" fmla="*/ 54 w 138"/>
                    <a:gd name="T7" fmla="*/ 2 h 103"/>
                    <a:gd name="T8" fmla="*/ 66 w 138"/>
                    <a:gd name="T9" fmla="*/ 2 h 103"/>
                    <a:gd name="T10" fmla="*/ 80 w 138"/>
                    <a:gd name="T11" fmla="*/ 2 h 103"/>
                    <a:gd name="T12" fmla="*/ 116 w 138"/>
                    <a:gd name="T13" fmla="*/ 2 h 103"/>
                    <a:gd name="T14" fmla="*/ 130 w 138"/>
                    <a:gd name="T15" fmla="*/ 2 h 103"/>
                    <a:gd name="T16" fmla="*/ 138 w 138"/>
                    <a:gd name="T17" fmla="*/ 2 h 103"/>
                    <a:gd name="T18" fmla="*/ 106 w 138"/>
                    <a:gd name="T19" fmla="*/ 2 h 103"/>
                    <a:gd name="T20" fmla="*/ 84 w 138"/>
                    <a:gd name="T21" fmla="*/ 2 h 103"/>
                    <a:gd name="T22" fmla="*/ 66 w 138"/>
                    <a:gd name="T23" fmla="*/ 2 h 103"/>
                    <a:gd name="T24" fmla="*/ 48 w 138"/>
                    <a:gd name="T25" fmla="*/ 2 h 103"/>
                    <a:gd name="T26" fmla="*/ 26 w 138"/>
                    <a:gd name="T27" fmla="*/ 2 h 103"/>
                    <a:gd name="T28" fmla="*/ 20 w 138"/>
                    <a:gd name="T29" fmla="*/ 2 h 103"/>
                    <a:gd name="T30" fmla="*/ 22 w 138"/>
                    <a:gd name="T31" fmla="*/ 2 h 103"/>
                    <a:gd name="T32" fmla="*/ 0 w 138"/>
                    <a:gd name="T33" fmla="*/ 2 h 103"/>
                    <a:gd name="T34" fmla="*/ 10 w 138"/>
                    <a:gd name="T35" fmla="*/ 2 h 103"/>
                    <a:gd name="T36" fmla="*/ 26 w 138"/>
                    <a:gd name="T37" fmla="*/ 2 h 1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38" h="103">
                      <a:moveTo>
                        <a:pt x="26" y="61"/>
                      </a:moveTo>
                      <a:cubicBezTo>
                        <a:pt x="29" y="53"/>
                        <a:pt x="33" y="51"/>
                        <a:pt x="30" y="43"/>
                      </a:cubicBezTo>
                      <a:cubicBezTo>
                        <a:pt x="33" y="27"/>
                        <a:pt x="37" y="24"/>
                        <a:pt x="50" y="33"/>
                      </a:cubicBezTo>
                      <a:cubicBezTo>
                        <a:pt x="51" y="37"/>
                        <a:pt x="53" y="41"/>
                        <a:pt x="54" y="45"/>
                      </a:cubicBezTo>
                      <a:cubicBezTo>
                        <a:pt x="55" y="49"/>
                        <a:pt x="66" y="49"/>
                        <a:pt x="66" y="49"/>
                      </a:cubicBezTo>
                      <a:cubicBezTo>
                        <a:pt x="75" y="43"/>
                        <a:pt x="77" y="45"/>
                        <a:pt x="80" y="55"/>
                      </a:cubicBezTo>
                      <a:cubicBezTo>
                        <a:pt x="92" y="47"/>
                        <a:pt x="101" y="37"/>
                        <a:pt x="116" y="33"/>
                      </a:cubicBezTo>
                      <a:cubicBezTo>
                        <a:pt x="125" y="19"/>
                        <a:pt x="120" y="24"/>
                        <a:pt x="130" y="17"/>
                      </a:cubicBezTo>
                      <a:cubicBezTo>
                        <a:pt x="134" y="11"/>
                        <a:pt x="134" y="0"/>
                        <a:pt x="138" y="11"/>
                      </a:cubicBezTo>
                      <a:cubicBezTo>
                        <a:pt x="135" y="31"/>
                        <a:pt x="126" y="45"/>
                        <a:pt x="106" y="49"/>
                      </a:cubicBezTo>
                      <a:cubicBezTo>
                        <a:pt x="97" y="55"/>
                        <a:pt x="93" y="61"/>
                        <a:pt x="84" y="67"/>
                      </a:cubicBezTo>
                      <a:cubicBezTo>
                        <a:pt x="80" y="79"/>
                        <a:pt x="79" y="79"/>
                        <a:pt x="66" y="81"/>
                      </a:cubicBezTo>
                      <a:cubicBezTo>
                        <a:pt x="60" y="90"/>
                        <a:pt x="57" y="97"/>
                        <a:pt x="48" y="103"/>
                      </a:cubicBezTo>
                      <a:cubicBezTo>
                        <a:pt x="42" y="94"/>
                        <a:pt x="37" y="93"/>
                        <a:pt x="26" y="89"/>
                      </a:cubicBezTo>
                      <a:cubicBezTo>
                        <a:pt x="24" y="88"/>
                        <a:pt x="20" y="87"/>
                        <a:pt x="20" y="87"/>
                      </a:cubicBezTo>
                      <a:cubicBezTo>
                        <a:pt x="10" y="90"/>
                        <a:pt x="14" y="94"/>
                        <a:pt x="22" y="97"/>
                      </a:cubicBezTo>
                      <a:cubicBezTo>
                        <a:pt x="14" y="103"/>
                        <a:pt x="9" y="100"/>
                        <a:pt x="0" y="97"/>
                      </a:cubicBezTo>
                      <a:cubicBezTo>
                        <a:pt x="2" y="87"/>
                        <a:pt x="1" y="82"/>
                        <a:pt x="10" y="79"/>
                      </a:cubicBezTo>
                      <a:cubicBezTo>
                        <a:pt x="15" y="63"/>
                        <a:pt x="14" y="69"/>
                        <a:pt x="26" y="6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6" name="Freeform 48"/>
                <p:cNvSpPr>
                  <a:spLocks/>
                </p:cNvSpPr>
                <p:nvPr userDrawn="1"/>
              </p:nvSpPr>
              <p:spPr bwMode="ltGray">
                <a:xfrm>
                  <a:off x="2553" y="182"/>
                  <a:ext cx="187" cy="176"/>
                </a:xfrm>
                <a:custGeom>
                  <a:avLst/>
                  <a:gdLst>
                    <a:gd name="T0" fmla="*/ 119 w 188"/>
                    <a:gd name="T1" fmla="*/ 2 h 214"/>
                    <a:gd name="T2" fmla="*/ 121 w 188"/>
                    <a:gd name="T3" fmla="*/ 2 h 214"/>
                    <a:gd name="T4" fmla="*/ 131 w 188"/>
                    <a:gd name="T5" fmla="*/ 0 h 214"/>
                    <a:gd name="T6" fmla="*/ 143 w 188"/>
                    <a:gd name="T7" fmla="*/ 2 h 214"/>
                    <a:gd name="T8" fmla="*/ 149 w 188"/>
                    <a:gd name="T9" fmla="*/ 2 h 214"/>
                    <a:gd name="T10" fmla="*/ 139 w 188"/>
                    <a:gd name="T11" fmla="*/ 2 h 214"/>
                    <a:gd name="T12" fmla="*/ 131 w 188"/>
                    <a:gd name="T13" fmla="*/ 2 h 214"/>
                    <a:gd name="T14" fmla="*/ 123 w 188"/>
                    <a:gd name="T15" fmla="*/ 2 h 214"/>
                    <a:gd name="T16" fmla="*/ 105 w 188"/>
                    <a:gd name="T17" fmla="*/ 2 h 214"/>
                    <a:gd name="T18" fmla="*/ 94 w 188"/>
                    <a:gd name="T19" fmla="*/ 2 h 214"/>
                    <a:gd name="T20" fmla="*/ 94 w 188"/>
                    <a:gd name="T21" fmla="*/ 2 h 214"/>
                    <a:gd name="T22" fmla="*/ 94 w 188"/>
                    <a:gd name="T23" fmla="*/ 2 h 214"/>
                    <a:gd name="T24" fmla="*/ 90 w 188"/>
                    <a:gd name="T25" fmla="*/ 2 h 214"/>
                    <a:gd name="T26" fmla="*/ 80 w 188"/>
                    <a:gd name="T27" fmla="*/ 2 h 214"/>
                    <a:gd name="T28" fmla="*/ 58 w 188"/>
                    <a:gd name="T29" fmla="*/ 2 h 214"/>
                    <a:gd name="T30" fmla="*/ 76 w 188"/>
                    <a:gd name="T31" fmla="*/ 2 h 214"/>
                    <a:gd name="T32" fmla="*/ 78 w 188"/>
                    <a:gd name="T33" fmla="*/ 2 h 214"/>
                    <a:gd name="T34" fmla="*/ 58 w 188"/>
                    <a:gd name="T35" fmla="*/ 2 h 214"/>
                    <a:gd name="T36" fmla="*/ 34 w 188"/>
                    <a:gd name="T37" fmla="*/ 2 h 214"/>
                    <a:gd name="T38" fmla="*/ 36 w 188"/>
                    <a:gd name="T39" fmla="*/ 2 h 214"/>
                    <a:gd name="T40" fmla="*/ 46 w 188"/>
                    <a:gd name="T41" fmla="*/ 2 h 214"/>
                    <a:gd name="T42" fmla="*/ 34 w 188"/>
                    <a:gd name="T43" fmla="*/ 2 h 214"/>
                    <a:gd name="T44" fmla="*/ 26 w 188"/>
                    <a:gd name="T45" fmla="*/ 2 h 214"/>
                    <a:gd name="T46" fmla="*/ 30 w 188"/>
                    <a:gd name="T47" fmla="*/ 2 h 214"/>
                    <a:gd name="T48" fmla="*/ 14 w 188"/>
                    <a:gd name="T49" fmla="*/ 2 h 214"/>
                    <a:gd name="T50" fmla="*/ 0 w 188"/>
                    <a:gd name="T51" fmla="*/ 2 h 214"/>
                    <a:gd name="T52" fmla="*/ 8 w 188"/>
                    <a:gd name="T53" fmla="*/ 2 h 214"/>
                    <a:gd name="T54" fmla="*/ 0 w 188"/>
                    <a:gd name="T55" fmla="*/ 2 h 214"/>
                    <a:gd name="T56" fmla="*/ 14 w 188"/>
                    <a:gd name="T57" fmla="*/ 2 h 214"/>
                    <a:gd name="T58" fmla="*/ 32 w 188"/>
                    <a:gd name="T59" fmla="*/ 2 h 214"/>
                    <a:gd name="T60" fmla="*/ 44 w 188"/>
                    <a:gd name="T61" fmla="*/ 2 h 214"/>
                    <a:gd name="T62" fmla="*/ 72 w 188"/>
                    <a:gd name="T63" fmla="*/ 2 h 214"/>
                    <a:gd name="T64" fmla="*/ 84 w 188"/>
                    <a:gd name="T65" fmla="*/ 2 h 214"/>
                    <a:gd name="T66" fmla="*/ 94 w 188"/>
                    <a:gd name="T67" fmla="*/ 2 h 214"/>
                    <a:gd name="T68" fmla="*/ 94 w 188"/>
                    <a:gd name="T69" fmla="*/ 2 h 214"/>
                    <a:gd name="T70" fmla="*/ 94 w 188"/>
                    <a:gd name="T71" fmla="*/ 2 h 214"/>
                    <a:gd name="T72" fmla="*/ 111 w 188"/>
                    <a:gd name="T73" fmla="*/ 2 h 214"/>
                    <a:gd name="T74" fmla="*/ 115 w 188"/>
                    <a:gd name="T75" fmla="*/ 2 h 214"/>
                    <a:gd name="T76" fmla="*/ 109 w 188"/>
                    <a:gd name="T77" fmla="*/ 2 h 214"/>
                    <a:gd name="T78" fmla="*/ 113 w 188"/>
                    <a:gd name="T79" fmla="*/ 2 h 214"/>
                    <a:gd name="T80" fmla="*/ 119 w 188"/>
                    <a:gd name="T81" fmla="*/ 2 h 2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88" h="214">
                      <a:moveTo>
                        <a:pt x="158" y="24"/>
                      </a:moveTo>
                      <a:cubicBezTo>
                        <a:pt x="156" y="18"/>
                        <a:pt x="160" y="6"/>
                        <a:pt x="160" y="6"/>
                      </a:cubicBezTo>
                      <a:cubicBezTo>
                        <a:pt x="167" y="16"/>
                        <a:pt x="167" y="8"/>
                        <a:pt x="170" y="0"/>
                      </a:cubicBezTo>
                      <a:cubicBezTo>
                        <a:pt x="181" y="4"/>
                        <a:pt x="179" y="14"/>
                        <a:pt x="182" y="24"/>
                      </a:cubicBezTo>
                      <a:cubicBezTo>
                        <a:pt x="184" y="30"/>
                        <a:pt x="188" y="42"/>
                        <a:pt x="188" y="42"/>
                      </a:cubicBezTo>
                      <a:cubicBezTo>
                        <a:pt x="183" y="56"/>
                        <a:pt x="188" y="52"/>
                        <a:pt x="178" y="58"/>
                      </a:cubicBezTo>
                      <a:cubicBezTo>
                        <a:pt x="174" y="63"/>
                        <a:pt x="170" y="76"/>
                        <a:pt x="170" y="76"/>
                      </a:cubicBezTo>
                      <a:cubicBezTo>
                        <a:pt x="169" y="100"/>
                        <a:pt x="173" y="110"/>
                        <a:pt x="162" y="126"/>
                      </a:cubicBezTo>
                      <a:cubicBezTo>
                        <a:pt x="150" y="118"/>
                        <a:pt x="155" y="132"/>
                        <a:pt x="144" y="136"/>
                      </a:cubicBezTo>
                      <a:cubicBezTo>
                        <a:pt x="135" y="134"/>
                        <a:pt x="129" y="135"/>
                        <a:pt x="120" y="138"/>
                      </a:cubicBezTo>
                      <a:cubicBezTo>
                        <a:pt x="114" y="129"/>
                        <a:pt x="122" y="127"/>
                        <a:pt x="112" y="124"/>
                      </a:cubicBezTo>
                      <a:cubicBezTo>
                        <a:pt x="108" y="130"/>
                        <a:pt x="108" y="142"/>
                        <a:pt x="102" y="146"/>
                      </a:cubicBezTo>
                      <a:cubicBezTo>
                        <a:pt x="98" y="148"/>
                        <a:pt x="90" y="150"/>
                        <a:pt x="90" y="150"/>
                      </a:cubicBezTo>
                      <a:cubicBezTo>
                        <a:pt x="87" y="141"/>
                        <a:pt x="89" y="135"/>
                        <a:pt x="80" y="132"/>
                      </a:cubicBezTo>
                      <a:cubicBezTo>
                        <a:pt x="68" y="134"/>
                        <a:pt x="65" y="134"/>
                        <a:pt x="58" y="144"/>
                      </a:cubicBezTo>
                      <a:cubicBezTo>
                        <a:pt x="66" y="150"/>
                        <a:pt x="68" y="147"/>
                        <a:pt x="76" y="142"/>
                      </a:cubicBezTo>
                      <a:cubicBezTo>
                        <a:pt x="81" y="146"/>
                        <a:pt x="85" y="155"/>
                        <a:pt x="78" y="160"/>
                      </a:cubicBezTo>
                      <a:cubicBezTo>
                        <a:pt x="75" y="162"/>
                        <a:pt x="62" y="165"/>
                        <a:pt x="58" y="166"/>
                      </a:cubicBezTo>
                      <a:cubicBezTo>
                        <a:pt x="48" y="173"/>
                        <a:pt x="44" y="173"/>
                        <a:pt x="34" y="166"/>
                      </a:cubicBezTo>
                      <a:cubicBezTo>
                        <a:pt x="35" y="162"/>
                        <a:pt x="34" y="158"/>
                        <a:pt x="36" y="154"/>
                      </a:cubicBezTo>
                      <a:cubicBezTo>
                        <a:pt x="38" y="150"/>
                        <a:pt x="55" y="146"/>
                        <a:pt x="46" y="144"/>
                      </a:cubicBezTo>
                      <a:cubicBezTo>
                        <a:pt x="42" y="143"/>
                        <a:pt x="34" y="148"/>
                        <a:pt x="34" y="148"/>
                      </a:cubicBezTo>
                      <a:cubicBezTo>
                        <a:pt x="32" y="155"/>
                        <a:pt x="28" y="159"/>
                        <a:pt x="26" y="166"/>
                      </a:cubicBezTo>
                      <a:cubicBezTo>
                        <a:pt x="36" y="182"/>
                        <a:pt x="36" y="173"/>
                        <a:pt x="30" y="190"/>
                      </a:cubicBezTo>
                      <a:cubicBezTo>
                        <a:pt x="28" y="196"/>
                        <a:pt x="14" y="200"/>
                        <a:pt x="14" y="200"/>
                      </a:cubicBezTo>
                      <a:cubicBezTo>
                        <a:pt x="5" y="214"/>
                        <a:pt x="11" y="210"/>
                        <a:pt x="0" y="214"/>
                      </a:cubicBezTo>
                      <a:cubicBezTo>
                        <a:pt x="2" y="202"/>
                        <a:pt x="5" y="198"/>
                        <a:pt x="8" y="188"/>
                      </a:cubicBezTo>
                      <a:cubicBezTo>
                        <a:pt x="6" y="178"/>
                        <a:pt x="3" y="173"/>
                        <a:pt x="0" y="164"/>
                      </a:cubicBezTo>
                      <a:cubicBezTo>
                        <a:pt x="3" y="156"/>
                        <a:pt x="7" y="157"/>
                        <a:pt x="14" y="152"/>
                      </a:cubicBezTo>
                      <a:cubicBezTo>
                        <a:pt x="18" y="141"/>
                        <a:pt x="23" y="140"/>
                        <a:pt x="32" y="134"/>
                      </a:cubicBezTo>
                      <a:cubicBezTo>
                        <a:pt x="37" y="127"/>
                        <a:pt x="37" y="123"/>
                        <a:pt x="44" y="118"/>
                      </a:cubicBezTo>
                      <a:cubicBezTo>
                        <a:pt x="64" y="121"/>
                        <a:pt x="55" y="122"/>
                        <a:pt x="72" y="116"/>
                      </a:cubicBezTo>
                      <a:cubicBezTo>
                        <a:pt x="76" y="115"/>
                        <a:pt x="84" y="112"/>
                        <a:pt x="84" y="112"/>
                      </a:cubicBezTo>
                      <a:cubicBezTo>
                        <a:pt x="105" y="119"/>
                        <a:pt x="97" y="84"/>
                        <a:pt x="114" y="78"/>
                      </a:cubicBezTo>
                      <a:cubicBezTo>
                        <a:pt x="117" y="87"/>
                        <a:pt x="110" y="89"/>
                        <a:pt x="120" y="92"/>
                      </a:cubicBezTo>
                      <a:cubicBezTo>
                        <a:pt x="125" y="85"/>
                        <a:pt x="125" y="81"/>
                        <a:pt x="132" y="76"/>
                      </a:cubicBezTo>
                      <a:cubicBezTo>
                        <a:pt x="138" y="68"/>
                        <a:pt x="146" y="65"/>
                        <a:pt x="150" y="54"/>
                      </a:cubicBezTo>
                      <a:cubicBezTo>
                        <a:pt x="151" y="50"/>
                        <a:pt x="154" y="42"/>
                        <a:pt x="154" y="42"/>
                      </a:cubicBezTo>
                      <a:cubicBezTo>
                        <a:pt x="152" y="41"/>
                        <a:pt x="148" y="40"/>
                        <a:pt x="148" y="38"/>
                      </a:cubicBezTo>
                      <a:cubicBezTo>
                        <a:pt x="148" y="36"/>
                        <a:pt x="161" y="33"/>
                        <a:pt x="152" y="32"/>
                      </a:cubicBezTo>
                      <a:lnTo>
                        <a:pt x="158" y="2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" name="Freeform 49"/>
                <p:cNvSpPr>
                  <a:spLocks/>
                </p:cNvSpPr>
                <p:nvPr userDrawn="1"/>
              </p:nvSpPr>
              <p:spPr bwMode="ltGray">
                <a:xfrm>
                  <a:off x="2677" y="233"/>
                  <a:ext cx="14" cy="10"/>
                </a:xfrm>
                <a:custGeom>
                  <a:avLst/>
                  <a:gdLst>
                    <a:gd name="T0" fmla="*/ 0 w 13"/>
                    <a:gd name="T1" fmla="*/ 2 h 13"/>
                    <a:gd name="T2" fmla="*/ 4 w 13"/>
                    <a:gd name="T3" fmla="*/ 2 h 13"/>
                    <a:gd name="T4" fmla="*/ 0 w 13"/>
                    <a:gd name="T5" fmla="*/ 2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9"/>
                      </a:moveTo>
                      <a:cubicBezTo>
                        <a:pt x="6" y="0"/>
                        <a:pt x="13" y="7"/>
                        <a:pt x="4" y="13"/>
                      </a:cubicBezTo>
                      <a:cubicBezTo>
                        <a:pt x="0" y="6"/>
                        <a:pt x="0" y="5"/>
                        <a:pt x="0" y="9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 userDrawn="1"/>
              </p:nvSpPr>
              <p:spPr bwMode="ltGray">
                <a:xfrm>
                  <a:off x="1627" y="353"/>
                  <a:ext cx="813" cy="462"/>
                </a:xfrm>
                <a:custGeom>
                  <a:avLst/>
                  <a:gdLst>
                    <a:gd name="T0" fmla="*/ 851 w 812"/>
                    <a:gd name="T1" fmla="*/ 2 h 564"/>
                    <a:gd name="T2" fmla="*/ 817 w 812"/>
                    <a:gd name="T3" fmla="*/ 2 h 564"/>
                    <a:gd name="T4" fmla="*/ 787 w 812"/>
                    <a:gd name="T5" fmla="*/ 2 h 564"/>
                    <a:gd name="T6" fmla="*/ 761 w 812"/>
                    <a:gd name="T7" fmla="*/ 2 h 564"/>
                    <a:gd name="T8" fmla="*/ 673 w 812"/>
                    <a:gd name="T9" fmla="*/ 2 h 564"/>
                    <a:gd name="T10" fmla="*/ 671 w 812"/>
                    <a:gd name="T11" fmla="*/ 2 h 564"/>
                    <a:gd name="T12" fmla="*/ 643 w 812"/>
                    <a:gd name="T13" fmla="*/ 2 h 564"/>
                    <a:gd name="T14" fmla="*/ 659 w 812"/>
                    <a:gd name="T15" fmla="*/ 2 h 564"/>
                    <a:gd name="T16" fmla="*/ 615 w 812"/>
                    <a:gd name="T17" fmla="*/ 2 h 564"/>
                    <a:gd name="T18" fmla="*/ 595 w 812"/>
                    <a:gd name="T19" fmla="*/ 2 h 564"/>
                    <a:gd name="T20" fmla="*/ 635 w 812"/>
                    <a:gd name="T21" fmla="*/ 2 h 564"/>
                    <a:gd name="T22" fmla="*/ 633 w 812"/>
                    <a:gd name="T23" fmla="*/ 2 h 564"/>
                    <a:gd name="T24" fmla="*/ 581 w 812"/>
                    <a:gd name="T25" fmla="*/ 2 h 564"/>
                    <a:gd name="T26" fmla="*/ 561 w 812"/>
                    <a:gd name="T27" fmla="*/ 2 h 564"/>
                    <a:gd name="T28" fmla="*/ 521 w 812"/>
                    <a:gd name="T29" fmla="*/ 2 h 564"/>
                    <a:gd name="T30" fmla="*/ 501 w 812"/>
                    <a:gd name="T31" fmla="*/ 2 h 564"/>
                    <a:gd name="T32" fmla="*/ 489 w 812"/>
                    <a:gd name="T33" fmla="*/ 2 h 564"/>
                    <a:gd name="T34" fmla="*/ 539 w 812"/>
                    <a:gd name="T35" fmla="*/ 2 h 564"/>
                    <a:gd name="T36" fmla="*/ 549 w 812"/>
                    <a:gd name="T37" fmla="*/ 2 h 564"/>
                    <a:gd name="T38" fmla="*/ 565 w 812"/>
                    <a:gd name="T39" fmla="*/ 2 h 564"/>
                    <a:gd name="T40" fmla="*/ 531 w 812"/>
                    <a:gd name="T41" fmla="*/ 2 h 564"/>
                    <a:gd name="T42" fmla="*/ 509 w 812"/>
                    <a:gd name="T43" fmla="*/ 2 h 564"/>
                    <a:gd name="T44" fmla="*/ 461 w 812"/>
                    <a:gd name="T45" fmla="*/ 2 h 564"/>
                    <a:gd name="T46" fmla="*/ 465 w 812"/>
                    <a:gd name="T47" fmla="*/ 2 h 564"/>
                    <a:gd name="T48" fmla="*/ 461 w 812"/>
                    <a:gd name="T49" fmla="*/ 2 h 564"/>
                    <a:gd name="T50" fmla="*/ 451 w 812"/>
                    <a:gd name="T51" fmla="*/ 2 h 564"/>
                    <a:gd name="T52" fmla="*/ 386 w 812"/>
                    <a:gd name="T53" fmla="*/ 2 h 564"/>
                    <a:gd name="T54" fmla="*/ 360 w 812"/>
                    <a:gd name="T55" fmla="*/ 2 h 564"/>
                    <a:gd name="T56" fmla="*/ 330 w 812"/>
                    <a:gd name="T57" fmla="*/ 2 h 564"/>
                    <a:gd name="T58" fmla="*/ 288 w 812"/>
                    <a:gd name="T59" fmla="*/ 2 h 564"/>
                    <a:gd name="T60" fmla="*/ 242 w 812"/>
                    <a:gd name="T61" fmla="*/ 2 h 564"/>
                    <a:gd name="T62" fmla="*/ 196 w 812"/>
                    <a:gd name="T63" fmla="*/ 2 h 564"/>
                    <a:gd name="T64" fmla="*/ 184 w 812"/>
                    <a:gd name="T65" fmla="*/ 2 h 564"/>
                    <a:gd name="T66" fmla="*/ 160 w 812"/>
                    <a:gd name="T67" fmla="*/ 2 h 564"/>
                    <a:gd name="T68" fmla="*/ 152 w 812"/>
                    <a:gd name="T69" fmla="*/ 2 h 564"/>
                    <a:gd name="T70" fmla="*/ 128 w 812"/>
                    <a:gd name="T71" fmla="*/ 2 h 564"/>
                    <a:gd name="T72" fmla="*/ 94 w 812"/>
                    <a:gd name="T73" fmla="*/ 2 h 564"/>
                    <a:gd name="T74" fmla="*/ 66 w 812"/>
                    <a:gd name="T75" fmla="*/ 2 h 564"/>
                    <a:gd name="T76" fmla="*/ 72 w 812"/>
                    <a:gd name="T77" fmla="*/ 2 h 564"/>
                    <a:gd name="T78" fmla="*/ 44 w 812"/>
                    <a:gd name="T79" fmla="*/ 2 h 564"/>
                    <a:gd name="T80" fmla="*/ 20 w 812"/>
                    <a:gd name="T81" fmla="*/ 2 h 564"/>
                    <a:gd name="T82" fmla="*/ 24 w 812"/>
                    <a:gd name="T83" fmla="*/ 2 h 564"/>
                    <a:gd name="T84" fmla="*/ 0 w 812"/>
                    <a:gd name="T85" fmla="*/ 2 h 564"/>
                    <a:gd name="T86" fmla="*/ 837 w 812"/>
                    <a:gd name="T87" fmla="*/ 2 h 5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2" h="564">
                      <a:moveTo>
                        <a:pt x="798" y="6"/>
                      </a:moveTo>
                      <a:cubicBezTo>
                        <a:pt x="801" y="15"/>
                        <a:pt x="809" y="16"/>
                        <a:pt x="812" y="26"/>
                      </a:cubicBezTo>
                      <a:cubicBezTo>
                        <a:pt x="809" y="36"/>
                        <a:pt x="801" y="41"/>
                        <a:pt x="796" y="50"/>
                      </a:cubicBezTo>
                      <a:cubicBezTo>
                        <a:pt x="791" y="61"/>
                        <a:pt x="788" y="71"/>
                        <a:pt x="778" y="78"/>
                      </a:cubicBezTo>
                      <a:cubicBezTo>
                        <a:pt x="773" y="85"/>
                        <a:pt x="771" y="88"/>
                        <a:pt x="774" y="96"/>
                      </a:cubicBezTo>
                      <a:cubicBezTo>
                        <a:pt x="767" y="107"/>
                        <a:pt x="758" y="114"/>
                        <a:pt x="748" y="122"/>
                      </a:cubicBezTo>
                      <a:cubicBezTo>
                        <a:pt x="744" y="125"/>
                        <a:pt x="736" y="130"/>
                        <a:pt x="736" y="130"/>
                      </a:cubicBezTo>
                      <a:cubicBezTo>
                        <a:pt x="740" y="141"/>
                        <a:pt x="731" y="140"/>
                        <a:pt x="722" y="142"/>
                      </a:cubicBezTo>
                      <a:cubicBezTo>
                        <a:pt x="716" y="148"/>
                        <a:pt x="712" y="151"/>
                        <a:pt x="704" y="154"/>
                      </a:cubicBezTo>
                      <a:cubicBezTo>
                        <a:pt x="686" y="150"/>
                        <a:pt x="650" y="169"/>
                        <a:pt x="634" y="180"/>
                      </a:cubicBezTo>
                      <a:cubicBezTo>
                        <a:pt x="636" y="189"/>
                        <a:pt x="631" y="193"/>
                        <a:pt x="640" y="196"/>
                      </a:cubicBezTo>
                      <a:cubicBezTo>
                        <a:pt x="643" y="205"/>
                        <a:pt x="640" y="207"/>
                        <a:pt x="632" y="210"/>
                      </a:cubicBezTo>
                      <a:cubicBezTo>
                        <a:pt x="626" y="219"/>
                        <a:pt x="623" y="226"/>
                        <a:pt x="614" y="232"/>
                      </a:cubicBezTo>
                      <a:cubicBezTo>
                        <a:pt x="611" y="231"/>
                        <a:pt x="606" y="233"/>
                        <a:pt x="604" y="230"/>
                      </a:cubicBezTo>
                      <a:cubicBezTo>
                        <a:pt x="599" y="220"/>
                        <a:pt x="610" y="199"/>
                        <a:pt x="620" y="196"/>
                      </a:cubicBezTo>
                      <a:cubicBezTo>
                        <a:pt x="623" y="187"/>
                        <a:pt x="617" y="187"/>
                        <a:pt x="620" y="178"/>
                      </a:cubicBezTo>
                      <a:cubicBezTo>
                        <a:pt x="617" y="164"/>
                        <a:pt x="609" y="168"/>
                        <a:pt x="598" y="172"/>
                      </a:cubicBezTo>
                      <a:cubicBezTo>
                        <a:pt x="592" y="180"/>
                        <a:pt x="585" y="185"/>
                        <a:pt x="576" y="188"/>
                      </a:cubicBezTo>
                      <a:cubicBezTo>
                        <a:pt x="572" y="194"/>
                        <a:pt x="568" y="200"/>
                        <a:pt x="564" y="206"/>
                      </a:cubicBezTo>
                      <a:cubicBezTo>
                        <a:pt x="561" y="210"/>
                        <a:pt x="556" y="218"/>
                        <a:pt x="556" y="218"/>
                      </a:cubicBezTo>
                      <a:cubicBezTo>
                        <a:pt x="558" y="234"/>
                        <a:pt x="559" y="243"/>
                        <a:pt x="572" y="252"/>
                      </a:cubicBezTo>
                      <a:cubicBezTo>
                        <a:pt x="579" y="262"/>
                        <a:pt x="586" y="273"/>
                        <a:pt x="596" y="280"/>
                      </a:cubicBezTo>
                      <a:cubicBezTo>
                        <a:pt x="598" y="286"/>
                        <a:pt x="602" y="298"/>
                        <a:pt x="602" y="298"/>
                      </a:cubicBezTo>
                      <a:cubicBezTo>
                        <a:pt x="601" y="308"/>
                        <a:pt x="599" y="361"/>
                        <a:pt x="594" y="368"/>
                      </a:cubicBezTo>
                      <a:cubicBezTo>
                        <a:pt x="590" y="374"/>
                        <a:pt x="576" y="378"/>
                        <a:pt x="570" y="382"/>
                      </a:cubicBezTo>
                      <a:cubicBezTo>
                        <a:pt x="563" y="393"/>
                        <a:pt x="550" y="396"/>
                        <a:pt x="542" y="406"/>
                      </a:cubicBezTo>
                      <a:cubicBezTo>
                        <a:pt x="536" y="413"/>
                        <a:pt x="539" y="417"/>
                        <a:pt x="530" y="420"/>
                      </a:cubicBezTo>
                      <a:cubicBezTo>
                        <a:pt x="526" y="408"/>
                        <a:pt x="538" y="391"/>
                        <a:pt x="522" y="386"/>
                      </a:cubicBezTo>
                      <a:cubicBezTo>
                        <a:pt x="516" y="377"/>
                        <a:pt x="510" y="364"/>
                        <a:pt x="502" y="356"/>
                      </a:cubicBezTo>
                      <a:cubicBezTo>
                        <a:pt x="497" y="341"/>
                        <a:pt x="505" y="360"/>
                        <a:pt x="482" y="348"/>
                      </a:cubicBezTo>
                      <a:cubicBezTo>
                        <a:pt x="478" y="346"/>
                        <a:pt x="478" y="339"/>
                        <a:pt x="474" y="336"/>
                      </a:cubicBezTo>
                      <a:cubicBezTo>
                        <a:pt x="470" y="323"/>
                        <a:pt x="466" y="342"/>
                        <a:pt x="462" y="348"/>
                      </a:cubicBezTo>
                      <a:cubicBezTo>
                        <a:pt x="460" y="358"/>
                        <a:pt x="456" y="363"/>
                        <a:pt x="454" y="374"/>
                      </a:cubicBezTo>
                      <a:cubicBezTo>
                        <a:pt x="457" y="383"/>
                        <a:pt x="455" y="387"/>
                        <a:pt x="450" y="394"/>
                      </a:cubicBezTo>
                      <a:cubicBezTo>
                        <a:pt x="454" y="399"/>
                        <a:pt x="464" y="411"/>
                        <a:pt x="466" y="418"/>
                      </a:cubicBezTo>
                      <a:cubicBezTo>
                        <a:pt x="474" y="443"/>
                        <a:pt x="472" y="458"/>
                        <a:pt x="500" y="464"/>
                      </a:cubicBezTo>
                      <a:cubicBezTo>
                        <a:pt x="507" y="469"/>
                        <a:pt x="510" y="474"/>
                        <a:pt x="516" y="480"/>
                      </a:cubicBezTo>
                      <a:cubicBezTo>
                        <a:pt x="511" y="494"/>
                        <a:pt x="513" y="509"/>
                        <a:pt x="510" y="524"/>
                      </a:cubicBezTo>
                      <a:cubicBezTo>
                        <a:pt x="512" y="537"/>
                        <a:pt x="511" y="541"/>
                        <a:pt x="522" y="548"/>
                      </a:cubicBezTo>
                      <a:cubicBezTo>
                        <a:pt x="523" y="552"/>
                        <a:pt x="525" y="556"/>
                        <a:pt x="526" y="560"/>
                      </a:cubicBezTo>
                      <a:cubicBezTo>
                        <a:pt x="527" y="564"/>
                        <a:pt x="514" y="556"/>
                        <a:pt x="514" y="556"/>
                      </a:cubicBezTo>
                      <a:cubicBezTo>
                        <a:pt x="502" y="564"/>
                        <a:pt x="501" y="551"/>
                        <a:pt x="492" y="544"/>
                      </a:cubicBezTo>
                      <a:cubicBezTo>
                        <a:pt x="488" y="541"/>
                        <a:pt x="480" y="536"/>
                        <a:pt x="480" y="536"/>
                      </a:cubicBezTo>
                      <a:cubicBezTo>
                        <a:pt x="471" y="522"/>
                        <a:pt x="474" y="529"/>
                        <a:pt x="470" y="518"/>
                      </a:cubicBezTo>
                      <a:cubicBezTo>
                        <a:pt x="467" y="491"/>
                        <a:pt x="461" y="446"/>
                        <a:pt x="436" y="430"/>
                      </a:cubicBezTo>
                      <a:cubicBezTo>
                        <a:pt x="428" y="433"/>
                        <a:pt x="425" y="433"/>
                        <a:pt x="422" y="424"/>
                      </a:cubicBezTo>
                      <a:cubicBezTo>
                        <a:pt x="427" y="404"/>
                        <a:pt x="432" y="383"/>
                        <a:pt x="438" y="364"/>
                      </a:cubicBezTo>
                      <a:cubicBezTo>
                        <a:pt x="436" y="343"/>
                        <a:pt x="431" y="330"/>
                        <a:pt x="426" y="310"/>
                      </a:cubicBezTo>
                      <a:cubicBezTo>
                        <a:pt x="429" y="302"/>
                        <a:pt x="425" y="300"/>
                        <a:pt x="422" y="292"/>
                      </a:cubicBezTo>
                      <a:cubicBezTo>
                        <a:pt x="424" y="282"/>
                        <a:pt x="428" y="277"/>
                        <a:pt x="422" y="268"/>
                      </a:cubicBezTo>
                      <a:cubicBezTo>
                        <a:pt x="420" y="269"/>
                        <a:pt x="418" y="269"/>
                        <a:pt x="416" y="270"/>
                      </a:cubicBezTo>
                      <a:cubicBezTo>
                        <a:pt x="414" y="272"/>
                        <a:pt x="414" y="275"/>
                        <a:pt x="412" y="276"/>
                      </a:cubicBezTo>
                      <a:cubicBezTo>
                        <a:pt x="408" y="278"/>
                        <a:pt x="400" y="280"/>
                        <a:pt x="400" y="280"/>
                      </a:cubicBezTo>
                      <a:cubicBezTo>
                        <a:pt x="394" y="274"/>
                        <a:pt x="389" y="274"/>
                        <a:pt x="386" y="266"/>
                      </a:cubicBezTo>
                      <a:cubicBezTo>
                        <a:pt x="391" y="251"/>
                        <a:pt x="379" y="206"/>
                        <a:pt x="364" y="196"/>
                      </a:cubicBezTo>
                      <a:cubicBezTo>
                        <a:pt x="357" y="186"/>
                        <a:pt x="358" y="182"/>
                        <a:pt x="360" y="170"/>
                      </a:cubicBezTo>
                      <a:cubicBezTo>
                        <a:pt x="358" y="160"/>
                        <a:pt x="356" y="147"/>
                        <a:pt x="346" y="144"/>
                      </a:cubicBezTo>
                      <a:cubicBezTo>
                        <a:pt x="343" y="154"/>
                        <a:pt x="338" y="160"/>
                        <a:pt x="330" y="166"/>
                      </a:cubicBezTo>
                      <a:cubicBezTo>
                        <a:pt x="323" y="164"/>
                        <a:pt x="308" y="160"/>
                        <a:pt x="308" y="160"/>
                      </a:cubicBezTo>
                      <a:cubicBezTo>
                        <a:pt x="296" y="162"/>
                        <a:pt x="297" y="166"/>
                        <a:pt x="288" y="172"/>
                      </a:cubicBezTo>
                      <a:cubicBezTo>
                        <a:pt x="284" y="185"/>
                        <a:pt x="282" y="191"/>
                        <a:pt x="268" y="196"/>
                      </a:cubicBezTo>
                      <a:cubicBezTo>
                        <a:pt x="264" y="200"/>
                        <a:pt x="243" y="231"/>
                        <a:pt x="242" y="232"/>
                      </a:cubicBezTo>
                      <a:cubicBezTo>
                        <a:pt x="231" y="239"/>
                        <a:pt x="215" y="247"/>
                        <a:pt x="206" y="256"/>
                      </a:cubicBezTo>
                      <a:cubicBezTo>
                        <a:pt x="202" y="260"/>
                        <a:pt x="200" y="265"/>
                        <a:pt x="196" y="268"/>
                      </a:cubicBezTo>
                      <a:cubicBezTo>
                        <a:pt x="194" y="269"/>
                        <a:pt x="192" y="269"/>
                        <a:pt x="190" y="270"/>
                      </a:cubicBezTo>
                      <a:cubicBezTo>
                        <a:pt x="188" y="271"/>
                        <a:pt x="186" y="272"/>
                        <a:pt x="184" y="274"/>
                      </a:cubicBezTo>
                      <a:cubicBezTo>
                        <a:pt x="180" y="278"/>
                        <a:pt x="172" y="286"/>
                        <a:pt x="172" y="286"/>
                      </a:cubicBezTo>
                      <a:cubicBezTo>
                        <a:pt x="167" y="300"/>
                        <a:pt x="165" y="314"/>
                        <a:pt x="160" y="328"/>
                      </a:cubicBezTo>
                      <a:cubicBezTo>
                        <a:pt x="158" y="335"/>
                        <a:pt x="156" y="341"/>
                        <a:pt x="154" y="348"/>
                      </a:cubicBezTo>
                      <a:cubicBezTo>
                        <a:pt x="153" y="350"/>
                        <a:pt x="152" y="354"/>
                        <a:pt x="152" y="354"/>
                      </a:cubicBezTo>
                      <a:cubicBezTo>
                        <a:pt x="152" y="359"/>
                        <a:pt x="156" y="384"/>
                        <a:pt x="146" y="392"/>
                      </a:cubicBezTo>
                      <a:cubicBezTo>
                        <a:pt x="141" y="397"/>
                        <a:pt x="128" y="404"/>
                        <a:pt x="128" y="404"/>
                      </a:cubicBezTo>
                      <a:cubicBezTo>
                        <a:pt x="125" y="412"/>
                        <a:pt x="122" y="421"/>
                        <a:pt x="114" y="424"/>
                      </a:cubicBezTo>
                      <a:cubicBezTo>
                        <a:pt x="100" y="419"/>
                        <a:pt x="97" y="405"/>
                        <a:pt x="94" y="392"/>
                      </a:cubicBezTo>
                      <a:cubicBezTo>
                        <a:pt x="86" y="362"/>
                        <a:pt x="82" y="332"/>
                        <a:pt x="72" y="302"/>
                      </a:cubicBezTo>
                      <a:cubicBezTo>
                        <a:pt x="71" y="281"/>
                        <a:pt x="70" y="275"/>
                        <a:pt x="66" y="258"/>
                      </a:cubicBezTo>
                      <a:cubicBezTo>
                        <a:pt x="66" y="251"/>
                        <a:pt x="68" y="219"/>
                        <a:pt x="64" y="208"/>
                      </a:cubicBezTo>
                      <a:cubicBezTo>
                        <a:pt x="70" y="191"/>
                        <a:pt x="66" y="173"/>
                        <a:pt x="72" y="156"/>
                      </a:cubicBezTo>
                      <a:cubicBezTo>
                        <a:pt x="66" y="139"/>
                        <a:pt x="60" y="168"/>
                        <a:pt x="56" y="172"/>
                      </a:cubicBezTo>
                      <a:cubicBezTo>
                        <a:pt x="53" y="175"/>
                        <a:pt x="44" y="180"/>
                        <a:pt x="44" y="180"/>
                      </a:cubicBezTo>
                      <a:cubicBezTo>
                        <a:pt x="35" y="177"/>
                        <a:pt x="28" y="173"/>
                        <a:pt x="24" y="162"/>
                      </a:cubicBezTo>
                      <a:cubicBezTo>
                        <a:pt x="23" y="158"/>
                        <a:pt x="20" y="150"/>
                        <a:pt x="20" y="150"/>
                      </a:cubicBezTo>
                      <a:cubicBezTo>
                        <a:pt x="30" y="148"/>
                        <a:pt x="30" y="143"/>
                        <a:pt x="38" y="138"/>
                      </a:cubicBezTo>
                      <a:cubicBezTo>
                        <a:pt x="35" y="128"/>
                        <a:pt x="31" y="133"/>
                        <a:pt x="24" y="138"/>
                      </a:cubicBezTo>
                      <a:cubicBezTo>
                        <a:pt x="15" y="135"/>
                        <a:pt x="15" y="132"/>
                        <a:pt x="18" y="124"/>
                      </a:cubicBezTo>
                      <a:cubicBezTo>
                        <a:pt x="11" y="114"/>
                        <a:pt x="9" y="101"/>
                        <a:pt x="0" y="92"/>
                      </a:cubicBezTo>
                      <a:lnTo>
                        <a:pt x="76" y="0"/>
                      </a:lnTo>
                      <a:lnTo>
                        <a:pt x="798" y="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" name="Freeform 51"/>
                <p:cNvSpPr>
                  <a:spLocks/>
                </p:cNvSpPr>
                <p:nvPr userDrawn="1"/>
              </p:nvSpPr>
              <p:spPr bwMode="ltGray">
                <a:xfrm>
                  <a:off x="1770" y="671"/>
                  <a:ext cx="45" cy="71"/>
                </a:xfrm>
                <a:custGeom>
                  <a:avLst/>
                  <a:gdLst>
                    <a:gd name="T0" fmla="*/ 7 w 43"/>
                    <a:gd name="T1" fmla="*/ 3 h 85"/>
                    <a:gd name="T2" fmla="*/ 96 w 43"/>
                    <a:gd name="T3" fmla="*/ 3 h 85"/>
                    <a:gd name="T4" fmla="*/ 217 w 43"/>
                    <a:gd name="T5" fmla="*/ 3 h 85"/>
                    <a:gd name="T6" fmla="*/ 105 w 43"/>
                    <a:gd name="T7" fmla="*/ 3 h 85"/>
                    <a:gd name="T8" fmla="*/ 1 w 43"/>
                    <a:gd name="T9" fmla="*/ 3 h 85"/>
                    <a:gd name="T10" fmla="*/ 7 w 43"/>
                    <a:gd name="T11" fmla="*/ 3 h 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85">
                      <a:moveTo>
                        <a:pt x="7" y="11"/>
                      </a:moveTo>
                      <a:cubicBezTo>
                        <a:pt x="4" y="2"/>
                        <a:pt x="9" y="0"/>
                        <a:pt x="17" y="3"/>
                      </a:cubicBezTo>
                      <a:cubicBezTo>
                        <a:pt x="24" y="13"/>
                        <a:pt x="28" y="24"/>
                        <a:pt x="37" y="33"/>
                      </a:cubicBezTo>
                      <a:cubicBezTo>
                        <a:pt x="43" y="52"/>
                        <a:pt x="40" y="78"/>
                        <a:pt x="19" y="85"/>
                      </a:cubicBezTo>
                      <a:cubicBezTo>
                        <a:pt x="6" y="81"/>
                        <a:pt x="5" y="81"/>
                        <a:pt x="1" y="69"/>
                      </a:cubicBezTo>
                      <a:cubicBezTo>
                        <a:pt x="2" y="66"/>
                        <a:pt x="0" y="4"/>
                        <a:pt x="7" y="1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" name="Freeform 52"/>
                <p:cNvSpPr>
                  <a:spLocks/>
                </p:cNvSpPr>
                <p:nvPr userDrawn="1"/>
              </p:nvSpPr>
              <p:spPr bwMode="ltGray">
                <a:xfrm>
                  <a:off x="2394" y="431"/>
                  <a:ext cx="42" cy="59"/>
                </a:xfrm>
                <a:custGeom>
                  <a:avLst/>
                  <a:gdLst>
                    <a:gd name="T0" fmla="*/ 11 w 44"/>
                    <a:gd name="T1" fmla="*/ 2 h 74"/>
                    <a:gd name="T2" fmla="*/ 11 w 44"/>
                    <a:gd name="T3" fmla="*/ 2 h 74"/>
                    <a:gd name="T4" fmla="*/ 11 w 44"/>
                    <a:gd name="T5" fmla="*/ 2 h 74"/>
                    <a:gd name="T6" fmla="*/ 11 w 44"/>
                    <a:gd name="T7" fmla="*/ 2 h 74"/>
                    <a:gd name="T8" fmla="*/ 11 w 44"/>
                    <a:gd name="T9" fmla="*/ 2 h 74"/>
                    <a:gd name="T10" fmla="*/ 7 w 44"/>
                    <a:gd name="T11" fmla="*/ 2 h 74"/>
                    <a:gd name="T12" fmla="*/ 3 w 44"/>
                    <a:gd name="T13" fmla="*/ 2 h 74"/>
                    <a:gd name="T14" fmla="*/ 11 w 44"/>
                    <a:gd name="T15" fmla="*/ 2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4" h="74">
                      <a:moveTo>
                        <a:pt x="13" y="28"/>
                      </a:moveTo>
                      <a:cubicBezTo>
                        <a:pt x="15" y="13"/>
                        <a:pt x="14" y="7"/>
                        <a:pt x="29" y="2"/>
                      </a:cubicBezTo>
                      <a:cubicBezTo>
                        <a:pt x="34" y="3"/>
                        <a:pt x="40" y="0"/>
                        <a:pt x="43" y="4"/>
                      </a:cubicBezTo>
                      <a:cubicBezTo>
                        <a:pt x="44" y="6"/>
                        <a:pt x="41" y="21"/>
                        <a:pt x="39" y="26"/>
                      </a:cubicBezTo>
                      <a:cubicBezTo>
                        <a:pt x="31" y="43"/>
                        <a:pt x="30" y="63"/>
                        <a:pt x="13" y="74"/>
                      </a:cubicBezTo>
                      <a:cubicBezTo>
                        <a:pt x="4" y="71"/>
                        <a:pt x="4" y="68"/>
                        <a:pt x="7" y="60"/>
                      </a:cubicBezTo>
                      <a:cubicBezTo>
                        <a:pt x="5" y="50"/>
                        <a:pt x="0" y="46"/>
                        <a:pt x="3" y="36"/>
                      </a:cubicBezTo>
                      <a:cubicBezTo>
                        <a:pt x="4" y="32"/>
                        <a:pt x="8" y="23"/>
                        <a:pt x="1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1" name="Freeform 53"/>
                <p:cNvSpPr>
                  <a:spLocks/>
                </p:cNvSpPr>
                <p:nvPr userDrawn="1"/>
              </p:nvSpPr>
              <p:spPr bwMode="ltGray">
                <a:xfrm>
                  <a:off x="2513" y="402"/>
                  <a:ext cx="21" cy="24"/>
                </a:xfrm>
                <a:custGeom>
                  <a:avLst/>
                  <a:gdLst>
                    <a:gd name="T0" fmla="*/ 7 w 20"/>
                    <a:gd name="T1" fmla="*/ 2 h 30"/>
                    <a:gd name="T2" fmla="*/ 5 w 20"/>
                    <a:gd name="T3" fmla="*/ 2 h 30"/>
                    <a:gd name="T4" fmla="*/ 7 w 20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" h="30">
                      <a:moveTo>
                        <a:pt x="7" y="16"/>
                      </a:moveTo>
                      <a:cubicBezTo>
                        <a:pt x="18" y="0"/>
                        <a:pt x="20" y="20"/>
                        <a:pt x="5" y="30"/>
                      </a:cubicBezTo>
                      <a:cubicBezTo>
                        <a:pt x="0" y="23"/>
                        <a:pt x="1" y="22"/>
                        <a:pt x="7" y="16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" name="Freeform 54"/>
                <p:cNvSpPr>
                  <a:spLocks/>
                </p:cNvSpPr>
                <p:nvPr userDrawn="1"/>
              </p:nvSpPr>
              <p:spPr bwMode="ltGray">
                <a:xfrm>
                  <a:off x="333" y="169"/>
                  <a:ext cx="1015" cy="866"/>
                </a:xfrm>
                <a:custGeom>
                  <a:avLst/>
                  <a:gdLst>
                    <a:gd name="T0" fmla="*/ 2147483646 w 682"/>
                    <a:gd name="T1" fmla="*/ 2147483646 h 557"/>
                    <a:gd name="T2" fmla="*/ 2147483646 w 682"/>
                    <a:gd name="T3" fmla="*/ 2147483646 h 557"/>
                    <a:gd name="T4" fmla="*/ 2147483646 w 682"/>
                    <a:gd name="T5" fmla="*/ 2147483646 h 557"/>
                    <a:gd name="T6" fmla="*/ 1678670982 w 682"/>
                    <a:gd name="T7" fmla="*/ 2147483646 h 557"/>
                    <a:gd name="T8" fmla="*/ 1531373892 w 682"/>
                    <a:gd name="T9" fmla="*/ 2147483646 h 557"/>
                    <a:gd name="T10" fmla="*/ 1644890632 w 682"/>
                    <a:gd name="T11" fmla="*/ 2147483646 h 557"/>
                    <a:gd name="T12" fmla="*/ 1531373892 w 682"/>
                    <a:gd name="T13" fmla="*/ 2147483646 h 557"/>
                    <a:gd name="T14" fmla="*/ 1314208912 w 682"/>
                    <a:gd name="T15" fmla="*/ 2147483646 h 557"/>
                    <a:gd name="T16" fmla="*/ 1330604861 w 682"/>
                    <a:gd name="T17" fmla="*/ 2147483646 h 557"/>
                    <a:gd name="T18" fmla="*/ 1342990035 w 682"/>
                    <a:gd name="T19" fmla="*/ 2147483646 h 557"/>
                    <a:gd name="T20" fmla="*/ 1193727644 w 682"/>
                    <a:gd name="T21" fmla="*/ 2147483646 h 557"/>
                    <a:gd name="T22" fmla="*/ 1053512139 w 682"/>
                    <a:gd name="T23" fmla="*/ 2147483646 h 557"/>
                    <a:gd name="T24" fmla="*/ 802090890 w 682"/>
                    <a:gd name="T25" fmla="*/ 2147483646 h 557"/>
                    <a:gd name="T26" fmla="*/ 686628712 w 682"/>
                    <a:gd name="T27" fmla="*/ 2147483646 h 557"/>
                    <a:gd name="T28" fmla="*/ 423210706 w 682"/>
                    <a:gd name="T29" fmla="*/ 2147483646 h 557"/>
                    <a:gd name="T30" fmla="*/ 120480865 w 682"/>
                    <a:gd name="T31" fmla="*/ 2147483646 h 557"/>
                    <a:gd name="T32" fmla="*/ 59251155 w 682"/>
                    <a:gd name="T33" fmla="*/ 2147483646 h 557"/>
                    <a:gd name="T34" fmla="*/ 0 w 682"/>
                    <a:gd name="T35" fmla="*/ 2147483646 h 557"/>
                    <a:gd name="T36" fmla="*/ 131238167 w 682"/>
                    <a:gd name="T37" fmla="*/ 2147483646 h 557"/>
                    <a:gd name="T38" fmla="*/ 174703019 w 682"/>
                    <a:gd name="T39" fmla="*/ 2147483646 h 557"/>
                    <a:gd name="T40" fmla="*/ 277023426 w 682"/>
                    <a:gd name="T41" fmla="*/ 2147483646 h 557"/>
                    <a:gd name="T42" fmla="*/ 441853336 w 682"/>
                    <a:gd name="T43" fmla="*/ 2147483646 h 557"/>
                    <a:gd name="T44" fmla="*/ 909230620 w 682"/>
                    <a:gd name="T45" fmla="*/ 2000525483 h 557"/>
                    <a:gd name="T46" fmla="*/ 1193727644 w 682"/>
                    <a:gd name="T47" fmla="*/ 899618308 h 557"/>
                    <a:gd name="T48" fmla="*/ 1399419396 w 682"/>
                    <a:gd name="T49" fmla="*/ 172212165 h 557"/>
                    <a:gd name="T50" fmla="*/ 1970426547 w 682"/>
                    <a:gd name="T51" fmla="*/ 63691592 h 557"/>
                    <a:gd name="T52" fmla="*/ 2147483646 w 682"/>
                    <a:gd name="T53" fmla="*/ 0 h 557"/>
                    <a:gd name="T54" fmla="*/ 2082713617 w 682"/>
                    <a:gd name="T55" fmla="*/ 1006270209 h 557"/>
                    <a:gd name="T56" fmla="*/ 2147483646 w 682"/>
                    <a:gd name="T57" fmla="*/ 2147483646 h 557"/>
                    <a:gd name="T58" fmla="*/ 2147483646 w 682"/>
                    <a:gd name="T59" fmla="*/ 2147483646 h 557"/>
                    <a:gd name="T60" fmla="*/ 2147483646 w 682"/>
                    <a:gd name="T61" fmla="*/ 2147483646 h 557"/>
                    <a:gd name="T62" fmla="*/ 2147483646 w 682"/>
                    <a:gd name="T63" fmla="*/ 2147483646 h 557"/>
                    <a:gd name="T64" fmla="*/ 2147483646 w 682"/>
                    <a:gd name="T65" fmla="*/ 2147483646 h 557"/>
                    <a:gd name="T66" fmla="*/ 2147483646 w 682"/>
                    <a:gd name="T67" fmla="*/ 2147483646 h 557"/>
                    <a:gd name="T68" fmla="*/ 2147483646 w 682"/>
                    <a:gd name="T69" fmla="*/ 2147483646 h 557"/>
                    <a:gd name="T70" fmla="*/ 2147483646 w 682"/>
                    <a:gd name="T71" fmla="*/ 2147483646 h 557"/>
                    <a:gd name="T72" fmla="*/ 2147483646 w 682"/>
                    <a:gd name="T73" fmla="*/ 2147483646 h 557"/>
                    <a:gd name="T74" fmla="*/ 2147483646 w 682"/>
                    <a:gd name="T75" fmla="*/ 2147483646 h 557"/>
                    <a:gd name="T76" fmla="*/ 2147483646 w 682"/>
                    <a:gd name="T77" fmla="*/ 2147483646 h 557"/>
                    <a:gd name="T78" fmla="*/ 2147483646 w 682"/>
                    <a:gd name="T79" fmla="*/ 2147483646 h 557"/>
                    <a:gd name="T80" fmla="*/ 2147483646 w 682"/>
                    <a:gd name="T81" fmla="*/ 2147483646 h 557"/>
                    <a:gd name="T82" fmla="*/ 2147483646 w 682"/>
                    <a:gd name="T83" fmla="*/ 2147483646 h 55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82" h="557">
                      <a:moveTo>
                        <a:pt x="435" y="556"/>
                      </a:moveTo>
                      <a:lnTo>
                        <a:pt x="481" y="464"/>
                      </a:lnTo>
                      <a:lnTo>
                        <a:pt x="473" y="449"/>
                      </a:lnTo>
                      <a:lnTo>
                        <a:pt x="486" y="451"/>
                      </a:lnTo>
                      <a:lnTo>
                        <a:pt x="495" y="441"/>
                      </a:lnTo>
                      <a:lnTo>
                        <a:pt x="500" y="413"/>
                      </a:lnTo>
                      <a:lnTo>
                        <a:pt x="500" y="371"/>
                      </a:lnTo>
                      <a:lnTo>
                        <a:pt x="309" y="287"/>
                      </a:lnTo>
                      <a:lnTo>
                        <a:pt x="296" y="308"/>
                      </a:lnTo>
                      <a:lnTo>
                        <a:pt x="282" y="346"/>
                      </a:lnTo>
                      <a:lnTo>
                        <a:pt x="396" y="557"/>
                      </a:lnTo>
                      <a:lnTo>
                        <a:pt x="303" y="556"/>
                      </a:lnTo>
                      <a:lnTo>
                        <a:pt x="304" y="536"/>
                      </a:lnTo>
                      <a:cubicBezTo>
                        <a:pt x="284" y="520"/>
                        <a:pt x="296" y="510"/>
                        <a:pt x="282" y="494"/>
                      </a:cubicBezTo>
                      <a:cubicBezTo>
                        <a:pt x="276" y="475"/>
                        <a:pt x="267" y="468"/>
                        <a:pt x="253" y="451"/>
                      </a:cubicBezTo>
                      <a:cubicBezTo>
                        <a:pt x="249" y="447"/>
                        <a:pt x="245" y="443"/>
                        <a:pt x="242" y="439"/>
                      </a:cubicBezTo>
                      <a:lnTo>
                        <a:pt x="237" y="432"/>
                      </a:lnTo>
                      <a:cubicBezTo>
                        <a:pt x="237" y="432"/>
                        <a:pt x="245" y="413"/>
                        <a:pt x="245" y="413"/>
                      </a:cubicBezTo>
                      <a:cubicBezTo>
                        <a:pt x="247" y="409"/>
                        <a:pt x="250" y="401"/>
                        <a:pt x="250" y="401"/>
                      </a:cubicBezTo>
                      <a:cubicBezTo>
                        <a:pt x="249" y="399"/>
                        <a:pt x="247" y="397"/>
                        <a:pt x="247" y="394"/>
                      </a:cubicBezTo>
                      <a:cubicBezTo>
                        <a:pt x="248" y="390"/>
                        <a:pt x="253" y="382"/>
                        <a:pt x="253" y="382"/>
                      </a:cubicBezTo>
                      <a:cubicBezTo>
                        <a:pt x="243" y="370"/>
                        <a:pt x="237" y="371"/>
                        <a:pt x="220" y="375"/>
                      </a:cubicBezTo>
                      <a:cubicBezTo>
                        <a:pt x="217" y="371"/>
                        <a:pt x="210" y="369"/>
                        <a:pt x="207" y="365"/>
                      </a:cubicBezTo>
                      <a:cubicBezTo>
                        <a:pt x="185" y="337"/>
                        <a:pt x="216" y="363"/>
                        <a:pt x="194" y="346"/>
                      </a:cubicBezTo>
                      <a:cubicBezTo>
                        <a:pt x="167" y="349"/>
                        <a:pt x="179" y="346"/>
                        <a:pt x="156" y="352"/>
                      </a:cubicBezTo>
                      <a:cubicBezTo>
                        <a:pt x="153" y="353"/>
                        <a:pt x="148" y="354"/>
                        <a:pt x="148" y="354"/>
                      </a:cubicBezTo>
                      <a:cubicBezTo>
                        <a:pt x="146" y="356"/>
                        <a:pt x="145" y="359"/>
                        <a:pt x="142" y="361"/>
                      </a:cubicBezTo>
                      <a:cubicBezTo>
                        <a:pt x="138" y="363"/>
                        <a:pt x="126" y="365"/>
                        <a:pt x="126" y="365"/>
                      </a:cubicBezTo>
                      <a:cubicBezTo>
                        <a:pt x="105" y="354"/>
                        <a:pt x="116" y="355"/>
                        <a:pt x="94" y="361"/>
                      </a:cubicBezTo>
                      <a:cubicBezTo>
                        <a:pt x="89" y="362"/>
                        <a:pt x="78" y="365"/>
                        <a:pt x="78" y="365"/>
                      </a:cubicBezTo>
                      <a:cubicBezTo>
                        <a:pt x="62" y="383"/>
                        <a:pt x="46" y="346"/>
                        <a:pt x="35" y="337"/>
                      </a:cubicBezTo>
                      <a:cubicBezTo>
                        <a:pt x="32" y="330"/>
                        <a:pt x="24" y="320"/>
                        <a:pt x="22" y="312"/>
                      </a:cubicBezTo>
                      <a:cubicBezTo>
                        <a:pt x="20" y="308"/>
                        <a:pt x="22" y="303"/>
                        <a:pt x="19" y="300"/>
                      </a:cubicBezTo>
                      <a:cubicBezTo>
                        <a:pt x="17" y="297"/>
                        <a:pt x="13" y="297"/>
                        <a:pt x="11" y="295"/>
                      </a:cubicBezTo>
                      <a:cubicBezTo>
                        <a:pt x="3" y="277"/>
                        <a:pt x="15" y="306"/>
                        <a:pt x="5" y="276"/>
                      </a:cubicBezTo>
                      <a:cubicBezTo>
                        <a:pt x="4" y="272"/>
                        <a:pt x="0" y="264"/>
                        <a:pt x="0" y="264"/>
                      </a:cubicBezTo>
                      <a:cubicBezTo>
                        <a:pt x="3" y="253"/>
                        <a:pt x="2" y="248"/>
                        <a:pt x="13" y="243"/>
                      </a:cubicBezTo>
                      <a:cubicBezTo>
                        <a:pt x="20" y="221"/>
                        <a:pt x="17" y="231"/>
                        <a:pt x="24" y="213"/>
                      </a:cubicBezTo>
                      <a:cubicBezTo>
                        <a:pt x="26" y="209"/>
                        <a:pt x="30" y="200"/>
                        <a:pt x="30" y="200"/>
                      </a:cubicBezTo>
                      <a:cubicBezTo>
                        <a:pt x="26" y="192"/>
                        <a:pt x="24" y="191"/>
                        <a:pt x="32" y="181"/>
                      </a:cubicBezTo>
                      <a:cubicBezTo>
                        <a:pt x="36" y="177"/>
                        <a:pt x="43" y="169"/>
                        <a:pt x="43" y="169"/>
                      </a:cubicBezTo>
                      <a:cubicBezTo>
                        <a:pt x="37" y="155"/>
                        <a:pt x="36" y="153"/>
                        <a:pt x="51" y="143"/>
                      </a:cubicBezTo>
                      <a:cubicBezTo>
                        <a:pt x="56" y="140"/>
                        <a:pt x="67" y="135"/>
                        <a:pt x="67" y="135"/>
                      </a:cubicBezTo>
                      <a:cubicBezTo>
                        <a:pt x="73" y="129"/>
                        <a:pt x="75" y="122"/>
                        <a:pt x="81" y="116"/>
                      </a:cubicBezTo>
                      <a:cubicBezTo>
                        <a:pt x="89" y="107"/>
                        <a:pt x="102" y="105"/>
                        <a:pt x="113" y="99"/>
                      </a:cubicBezTo>
                      <a:cubicBezTo>
                        <a:pt x="125" y="85"/>
                        <a:pt x="149" y="76"/>
                        <a:pt x="167" y="67"/>
                      </a:cubicBezTo>
                      <a:cubicBezTo>
                        <a:pt x="174" y="59"/>
                        <a:pt x="175" y="50"/>
                        <a:pt x="188" y="46"/>
                      </a:cubicBezTo>
                      <a:cubicBezTo>
                        <a:pt x="198" y="39"/>
                        <a:pt x="208" y="36"/>
                        <a:pt x="220" y="30"/>
                      </a:cubicBezTo>
                      <a:cubicBezTo>
                        <a:pt x="223" y="28"/>
                        <a:pt x="228" y="25"/>
                        <a:pt x="228" y="25"/>
                      </a:cubicBezTo>
                      <a:cubicBezTo>
                        <a:pt x="237" y="16"/>
                        <a:pt x="245" y="10"/>
                        <a:pt x="258" y="6"/>
                      </a:cubicBezTo>
                      <a:cubicBezTo>
                        <a:pt x="269" y="31"/>
                        <a:pt x="301" y="6"/>
                        <a:pt x="320" y="4"/>
                      </a:cubicBezTo>
                      <a:cubicBezTo>
                        <a:pt x="334" y="3"/>
                        <a:pt x="349" y="3"/>
                        <a:pt x="363" y="2"/>
                      </a:cubicBezTo>
                      <a:cubicBezTo>
                        <a:pt x="369" y="3"/>
                        <a:pt x="376" y="5"/>
                        <a:pt x="382" y="4"/>
                      </a:cubicBezTo>
                      <a:cubicBezTo>
                        <a:pt x="387" y="4"/>
                        <a:pt x="398" y="0"/>
                        <a:pt x="398" y="0"/>
                      </a:cubicBezTo>
                      <a:cubicBezTo>
                        <a:pt x="415" y="8"/>
                        <a:pt x="406" y="16"/>
                        <a:pt x="400" y="30"/>
                      </a:cubicBezTo>
                      <a:cubicBezTo>
                        <a:pt x="398" y="34"/>
                        <a:pt x="384" y="34"/>
                        <a:pt x="384" y="34"/>
                      </a:cubicBezTo>
                      <a:cubicBezTo>
                        <a:pt x="379" y="47"/>
                        <a:pt x="398" y="51"/>
                        <a:pt x="411" y="55"/>
                      </a:cubicBezTo>
                      <a:cubicBezTo>
                        <a:pt x="419" y="72"/>
                        <a:pt x="421" y="79"/>
                        <a:pt x="443" y="84"/>
                      </a:cubicBezTo>
                      <a:cubicBezTo>
                        <a:pt x="461" y="71"/>
                        <a:pt x="435" y="65"/>
                        <a:pt x="468" y="57"/>
                      </a:cubicBezTo>
                      <a:cubicBezTo>
                        <a:pt x="482" y="61"/>
                        <a:pt x="485" y="70"/>
                        <a:pt x="497" y="74"/>
                      </a:cubicBezTo>
                      <a:cubicBezTo>
                        <a:pt x="505" y="76"/>
                        <a:pt x="513" y="78"/>
                        <a:pt x="521" y="80"/>
                      </a:cubicBezTo>
                      <a:cubicBezTo>
                        <a:pt x="524" y="81"/>
                        <a:pt x="529" y="82"/>
                        <a:pt x="529" y="82"/>
                      </a:cubicBezTo>
                      <a:cubicBezTo>
                        <a:pt x="547" y="78"/>
                        <a:pt x="547" y="76"/>
                        <a:pt x="562" y="84"/>
                      </a:cubicBezTo>
                      <a:cubicBezTo>
                        <a:pt x="566" y="95"/>
                        <a:pt x="565" y="86"/>
                        <a:pt x="559" y="97"/>
                      </a:cubicBezTo>
                      <a:cubicBezTo>
                        <a:pt x="557" y="101"/>
                        <a:pt x="554" y="110"/>
                        <a:pt x="554" y="110"/>
                      </a:cubicBezTo>
                      <a:cubicBezTo>
                        <a:pt x="556" y="132"/>
                        <a:pt x="556" y="168"/>
                        <a:pt x="572" y="188"/>
                      </a:cubicBezTo>
                      <a:cubicBezTo>
                        <a:pt x="568" y="198"/>
                        <a:pt x="564" y="208"/>
                        <a:pt x="562" y="219"/>
                      </a:cubicBezTo>
                      <a:cubicBezTo>
                        <a:pt x="564" y="227"/>
                        <a:pt x="569" y="233"/>
                        <a:pt x="572" y="240"/>
                      </a:cubicBezTo>
                      <a:cubicBezTo>
                        <a:pt x="573" y="247"/>
                        <a:pt x="572" y="254"/>
                        <a:pt x="575" y="259"/>
                      </a:cubicBezTo>
                      <a:cubicBezTo>
                        <a:pt x="577" y="263"/>
                        <a:pt x="595" y="272"/>
                        <a:pt x="599" y="283"/>
                      </a:cubicBezTo>
                      <a:cubicBezTo>
                        <a:pt x="594" y="295"/>
                        <a:pt x="603" y="306"/>
                        <a:pt x="618" y="310"/>
                      </a:cubicBezTo>
                      <a:cubicBezTo>
                        <a:pt x="630" y="307"/>
                        <a:pt x="638" y="308"/>
                        <a:pt x="645" y="300"/>
                      </a:cubicBezTo>
                      <a:cubicBezTo>
                        <a:pt x="660" y="302"/>
                        <a:pt x="663" y="303"/>
                        <a:pt x="672" y="293"/>
                      </a:cubicBezTo>
                      <a:cubicBezTo>
                        <a:pt x="675" y="294"/>
                        <a:pt x="679" y="293"/>
                        <a:pt x="680" y="295"/>
                      </a:cubicBezTo>
                      <a:cubicBezTo>
                        <a:pt x="682" y="301"/>
                        <a:pt x="674" y="321"/>
                        <a:pt x="672" y="327"/>
                      </a:cubicBezTo>
                      <a:cubicBezTo>
                        <a:pt x="668" y="340"/>
                        <a:pt x="671" y="326"/>
                        <a:pt x="664" y="340"/>
                      </a:cubicBezTo>
                      <a:cubicBezTo>
                        <a:pt x="652" y="360"/>
                        <a:pt x="646" y="381"/>
                        <a:pt x="621" y="394"/>
                      </a:cubicBezTo>
                      <a:cubicBezTo>
                        <a:pt x="614" y="402"/>
                        <a:pt x="609" y="402"/>
                        <a:pt x="599" y="407"/>
                      </a:cubicBezTo>
                      <a:cubicBezTo>
                        <a:pt x="590" y="418"/>
                        <a:pt x="579" y="429"/>
                        <a:pt x="567" y="439"/>
                      </a:cubicBezTo>
                      <a:cubicBezTo>
                        <a:pt x="560" y="454"/>
                        <a:pt x="555" y="470"/>
                        <a:pt x="548" y="485"/>
                      </a:cubicBezTo>
                      <a:cubicBezTo>
                        <a:pt x="549" y="489"/>
                        <a:pt x="550" y="492"/>
                        <a:pt x="551" y="496"/>
                      </a:cubicBezTo>
                      <a:cubicBezTo>
                        <a:pt x="552" y="500"/>
                        <a:pt x="556" y="508"/>
                        <a:pt x="556" y="508"/>
                      </a:cubicBezTo>
                      <a:cubicBezTo>
                        <a:pt x="559" y="524"/>
                        <a:pt x="562" y="546"/>
                        <a:pt x="576" y="557"/>
                      </a:cubicBezTo>
                      <a:lnTo>
                        <a:pt x="435" y="556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3" name="Freeform 55"/>
                <p:cNvSpPr>
                  <a:spLocks/>
                </p:cNvSpPr>
                <p:nvPr userDrawn="1"/>
              </p:nvSpPr>
              <p:spPr bwMode="ltGray">
                <a:xfrm>
                  <a:off x="727" y="495"/>
                  <a:ext cx="382" cy="540"/>
                </a:xfrm>
                <a:custGeom>
                  <a:avLst/>
                  <a:gdLst>
                    <a:gd name="T0" fmla="*/ 1254686609 w 257"/>
                    <a:gd name="T1" fmla="*/ 2147483646 h 347"/>
                    <a:gd name="T2" fmla="*/ 1202191198 w 257"/>
                    <a:gd name="T3" fmla="*/ 2147483646 h 347"/>
                    <a:gd name="T4" fmla="*/ 1122342165 w 257"/>
                    <a:gd name="T5" fmla="*/ 2147483646 h 347"/>
                    <a:gd name="T6" fmla="*/ 1113677601 w 257"/>
                    <a:gd name="T7" fmla="*/ 2147483646 h 347"/>
                    <a:gd name="T8" fmla="*/ 1080511036 w 257"/>
                    <a:gd name="T9" fmla="*/ 2147483646 h 347"/>
                    <a:gd name="T10" fmla="*/ 1080511036 w 257"/>
                    <a:gd name="T11" fmla="*/ 2147483646 h 347"/>
                    <a:gd name="T12" fmla="*/ 1071110105 w 257"/>
                    <a:gd name="T13" fmla="*/ 2147483646 h 347"/>
                    <a:gd name="T14" fmla="*/ 1177525000 w 257"/>
                    <a:gd name="T15" fmla="*/ 2147483646 h 347"/>
                    <a:gd name="T16" fmla="*/ 1327714158 w 257"/>
                    <a:gd name="T17" fmla="*/ 2147483646 h 347"/>
                    <a:gd name="T18" fmla="*/ 1327714158 w 257"/>
                    <a:gd name="T19" fmla="*/ 2147483646 h 347"/>
                    <a:gd name="T20" fmla="*/ 278481425 w 257"/>
                    <a:gd name="T21" fmla="*/ 2147483646 h 347"/>
                    <a:gd name="T22" fmla="*/ 167092297 w 257"/>
                    <a:gd name="T23" fmla="*/ 2147483646 h 347"/>
                    <a:gd name="T24" fmla="*/ 84801886 w 257"/>
                    <a:gd name="T25" fmla="*/ 2147483646 h 347"/>
                    <a:gd name="T26" fmla="*/ 0 w 257"/>
                    <a:gd name="T27" fmla="*/ 2147483646 h 347"/>
                    <a:gd name="T28" fmla="*/ 478864288 w 257"/>
                    <a:gd name="T29" fmla="*/ 2147483646 h 347"/>
                    <a:gd name="T30" fmla="*/ 1254686609 w 257"/>
                    <a:gd name="T31" fmla="*/ 2147483646 h 34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57" h="347">
                      <a:moveTo>
                        <a:pt x="243" y="347"/>
                      </a:moveTo>
                      <a:lnTo>
                        <a:pt x="233" y="301"/>
                      </a:lnTo>
                      <a:lnTo>
                        <a:pt x="217" y="288"/>
                      </a:lnTo>
                      <a:lnTo>
                        <a:pt x="215" y="269"/>
                      </a:lnTo>
                      <a:lnTo>
                        <a:pt x="209" y="254"/>
                      </a:lnTo>
                      <a:lnTo>
                        <a:pt x="209" y="229"/>
                      </a:lnTo>
                      <a:lnTo>
                        <a:pt x="207" y="214"/>
                      </a:lnTo>
                      <a:lnTo>
                        <a:pt x="228" y="202"/>
                      </a:lnTo>
                      <a:lnTo>
                        <a:pt x="257" y="197"/>
                      </a:lnTo>
                      <a:lnTo>
                        <a:pt x="257" y="136"/>
                      </a:lnTo>
                      <a:cubicBezTo>
                        <a:pt x="209" y="119"/>
                        <a:pt x="13" y="0"/>
                        <a:pt x="54" y="96"/>
                      </a:cubicBezTo>
                      <a:cubicBezTo>
                        <a:pt x="36" y="106"/>
                        <a:pt x="57" y="97"/>
                        <a:pt x="32" y="98"/>
                      </a:cubicBezTo>
                      <a:cubicBezTo>
                        <a:pt x="27" y="99"/>
                        <a:pt x="16" y="102"/>
                        <a:pt x="16" y="102"/>
                      </a:cubicBezTo>
                      <a:lnTo>
                        <a:pt x="0" y="149"/>
                      </a:lnTo>
                      <a:lnTo>
                        <a:pt x="93" y="346"/>
                      </a:lnTo>
                      <a:lnTo>
                        <a:pt x="243" y="347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4" name="Freeform 56"/>
                <p:cNvSpPr>
                  <a:spLocks/>
                </p:cNvSpPr>
                <p:nvPr userDrawn="1"/>
              </p:nvSpPr>
              <p:spPr bwMode="ltGray">
                <a:xfrm>
                  <a:off x="1400" y="896"/>
                  <a:ext cx="16" cy="29"/>
                </a:xfrm>
                <a:custGeom>
                  <a:avLst/>
                  <a:gdLst>
                    <a:gd name="T0" fmla="*/ 3 w 19"/>
                    <a:gd name="T1" fmla="*/ 2 h 37"/>
                    <a:gd name="T2" fmla="*/ 3 w 19"/>
                    <a:gd name="T3" fmla="*/ 2 h 37"/>
                    <a:gd name="T4" fmla="*/ 3 w 19"/>
                    <a:gd name="T5" fmla="*/ 2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7" y="25"/>
                      </a:moveTo>
                      <a:cubicBezTo>
                        <a:pt x="0" y="4"/>
                        <a:pt x="12" y="0"/>
                        <a:pt x="19" y="21"/>
                      </a:cubicBezTo>
                      <a:cubicBezTo>
                        <a:pt x="14" y="37"/>
                        <a:pt x="18" y="36"/>
                        <a:pt x="7" y="25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5" name="Freeform 57"/>
                <p:cNvSpPr>
                  <a:spLocks/>
                </p:cNvSpPr>
                <p:nvPr userDrawn="1"/>
              </p:nvSpPr>
              <p:spPr bwMode="ltGray">
                <a:xfrm>
                  <a:off x="1379" y="617"/>
                  <a:ext cx="21" cy="17"/>
                </a:xfrm>
                <a:custGeom>
                  <a:avLst/>
                  <a:gdLst>
                    <a:gd name="T0" fmla="*/ 11 w 22"/>
                    <a:gd name="T1" fmla="*/ 3 h 20"/>
                    <a:gd name="T2" fmla="*/ 11 w 22"/>
                    <a:gd name="T3" fmla="*/ 0 h 20"/>
                    <a:gd name="T4" fmla="*/ 11 w 22"/>
                    <a:gd name="T5" fmla="*/ 3 h 20"/>
                    <a:gd name="T6" fmla="*/ 8 w 22"/>
                    <a:gd name="T7" fmla="*/ 3 h 20"/>
                    <a:gd name="T8" fmla="*/ 11 w 22"/>
                    <a:gd name="T9" fmla="*/ 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12" y="12"/>
                      </a:moveTo>
                      <a:cubicBezTo>
                        <a:pt x="13" y="8"/>
                        <a:pt x="12" y="0"/>
                        <a:pt x="16" y="0"/>
                      </a:cubicBezTo>
                      <a:cubicBezTo>
                        <a:pt x="20" y="0"/>
                        <a:pt x="22" y="8"/>
                        <a:pt x="20" y="12"/>
                      </a:cubicBezTo>
                      <a:cubicBezTo>
                        <a:pt x="18" y="16"/>
                        <a:pt x="12" y="17"/>
                        <a:pt x="8" y="20"/>
                      </a:cubicBezTo>
                      <a:cubicBezTo>
                        <a:pt x="3" y="5"/>
                        <a:pt x="0" y="6"/>
                        <a:pt x="12" y="1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6" name="Freeform 58"/>
                <p:cNvSpPr>
                  <a:spLocks/>
                </p:cNvSpPr>
                <p:nvPr userDrawn="1"/>
              </p:nvSpPr>
              <p:spPr bwMode="ltGray">
                <a:xfrm>
                  <a:off x="453" y="275"/>
                  <a:ext cx="58" cy="24"/>
                </a:xfrm>
                <a:custGeom>
                  <a:avLst/>
                  <a:gdLst>
                    <a:gd name="T0" fmla="*/ 24 w 57"/>
                    <a:gd name="T1" fmla="*/ 2 h 30"/>
                    <a:gd name="T2" fmla="*/ 71 w 57"/>
                    <a:gd name="T3" fmla="*/ 2 h 30"/>
                    <a:gd name="T4" fmla="*/ 75 w 57"/>
                    <a:gd name="T5" fmla="*/ 2 h 30"/>
                    <a:gd name="T6" fmla="*/ 24 w 57"/>
                    <a:gd name="T7" fmla="*/ 2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7" h="30">
                      <a:moveTo>
                        <a:pt x="24" y="18"/>
                      </a:moveTo>
                      <a:cubicBezTo>
                        <a:pt x="0" y="10"/>
                        <a:pt x="9" y="0"/>
                        <a:pt x="32" y="6"/>
                      </a:cubicBezTo>
                      <a:cubicBezTo>
                        <a:pt x="46" y="15"/>
                        <a:pt x="57" y="23"/>
                        <a:pt x="36" y="30"/>
                      </a:cubicBezTo>
                      <a:cubicBezTo>
                        <a:pt x="21" y="25"/>
                        <a:pt x="24" y="30"/>
                        <a:pt x="24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" name="Freeform 59"/>
                <p:cNvSpPr>
                  <a:spLocks/>
                </p:cNvSpPr>
                <p:nvPr userDrawn="1"/>
              </p:nvSpPr>
              <p:spPr bwMode="ltGray">
                <a:xfrm>
                  <a:off x="1161" y="50"/>
                  <a:ext cx="691" cy="569"/>
                </a:xfrm>
                <a:custGeom>
                  <a:avLst/>
                  <a:gdLst>
                    <a:gd name="T0" fmla="*/ 434 w 693"/>
                    <a:gd name="T1" fmla="*/ 2 h 696"/>
                    <a:gd name="T2" fmla="*/ 354 w 693"/>
                    <a:gd name="T3" fmla="*/ 2 h 696"/>
                    <a:gd name="T4" fmla="*/ 286 w 693"/>
                    <a:gd name="T5" fmla="*/ 2 h 696"/>
                    <a:gd name="T6" fmla="*/ 226 w 693"/>
                    <a:gd name="T7" fmla="*/ 2 h 696"/>
                    <a:gd name="T8" fmla="*/ 198 w 693"/>
                    <a:gd name="T9" fmla="*/ 2 h 696"/>
                    <a:gd name="T10" fmla="*/ 222 w 693"/>
                    <a:gd name="T11" fmla="*/ 2 h 696"/>
                    <a:gd name="T12" fmla="*/ 254 w 693"/>
                    <a:gd name="T13" fmla="*/ 2 h 696"/>
                    <a:gd name="T14" fmla="*/ 282 w 693"/>
                    <a:gd name="T15" fmla="*/ 2 h 696"/>
                    <a:gd name="T16" fmla="*/ 294 w 693"/>
                    <a:gd name="T17" fmla="*/ 2 h 696"/>
                    <a:gd name="T18" fmla="*/ 274 w 693"/>
                    <a:gd name="T19" fmla="*/ 2 h 696"/>
                    <a:gd name="T20" fmla="*/ 222 w 693"/>
                    <a:gd name="T21" fmla="*/ 2 h 696"/>
                    <a:gd name="T22" fmla="*/ 186 w 693"/>
                    <a:gd name="T23" fmla="*/ 2 h 696"/>
                    <a:gd name="T24" fmla="*/ 97 w 693"/>
                    <a:gd name="T25" fmla="*/ 2 h 696"/>
                    <a:gd name="T26" fmla="*/ 77 w 693"/>
                    <a:gd name="T27" fmla="*/ 2 h 696"/>
                    <a:gd name="T28" fmla="*/ 45 w 693"/>
                    <a:gd name="T29" fmla="*/ 2 h 696"/>
                    <a:gd name="T30" fmla="*/ 33 w 693"/>
                    <a:gd name="T31" fmla="*/ 2 h 696"/>
                    <a:gd name="T32" fmla="*/ 53 w 693"/>
                    <a:gd name="T33" fmla="*/ 2 h 696"/>
                    <a:gd name="T34" fmla="*/ 17 w 693"/>
                    <a:gd name="T35" fmla="*/ 2 h 696"/>
                    <a:gd name="T36" fmla="*/ 81 w 693"/>
                    <a:gd name="T37" fmla="*/ 2 h 696"/>
                    <a:gd name="T38" fmla="*/ 113 w 693"/>
                    <a:gd name="T39" fmla="*/ 2 h 696"/>
                    <a:gd name="T40" fmla="*/ 37 w 693"/>
                    <a:gd name="T41" fmla="*/ 2 h 696"/>
                    <a:gd name="T42" fmla="*/ 1 w 693"/>
                    <a:gd name="T43" fmla="*/ 2 h 696"/>
                    <a:gd name="T44" fmla="*/ 25 w 693"/>
                    <a:gd name="T45" fmla="*/ 2 h 696"/>
                    <a:gd name="T46" fmla="*/ 97 w 693"/>
                    <a:gd name="T47" fmla="*/ 2 h 696"/>
                    <a:gd name="T48" fmla="*/ 182 w 693"/>
                    <a:gd name="T49" fmla="*/ 2 h 696"/>
                    <a:gd name="T50" fmla="*/ 190 w 693"/>
                    <a:gd name="T51" fmla="*/ 2 h 696"/>
                    <a:gd name="T52" fmla="*/ 222 w 693"/>
                    <a:gd name="T53" fmla="*/ 0 h 696"/>
                    <a:gd name="T54" fmla="*/ 318 w 693"/>
                    <a:gd name="T55" fmla="*/ 2 h 696"/>
                    <a:gd name="T56" fmla="*/ 290 w 693"/>
                    <a:gd name="T57" fmla="*/ 2 h 696"/>
                    <a:gd name="T58" fmla="*/ 262 w 693"/>
                    <a:gd name="T59" fmla="*/ 2 h 696"/>
                    <a:gd name="T60" fmla="*/ 322 w 693"/>
                    <a:gd name="T61" fmla="*/ 2 h 696"/>
                    <a:gd name="T62" fmla="*/ 334 w 693"/>
                    <a:gd name="T63" fmla="*/ 2 h 696"/>
                    <a:gd name="T64" fmla="*/ 378 w 693"/>
                    <a:gd name="T65" fmla="*/ 2 h 696"/>
                    <a:gd name="T66" fmla="*/ 458 w 693"/>
                    <a:gd name="T67" fmla="*/ 2 h 696"/>
                    <a:gd name="T68" fmla="*/ 485 w 693"/>
                    <a:gd name="T69" fmla="*/ 2 h 696"/>
                    <a:gd name="T70" fmla="*/ 491 w 693"/>
                    <a:gd name="T71" fmla="*/ 2 h 69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93" h="696">
                      <a:moveTo>
                        <a:pt x="541" y="460"/>
                      </a:moveTo>
                      <a:lnTo>
                        <a:pt x="473" y="464"/>
                      </a:lnTo>
                      <a:lnTo>
                        <a:pt x="441" y="452"/>
                      </a:lnTo>
                      <a:lnTo>
                        <a:pt x="393" y="452"/>
                      </a:lnTo>
                      <a:cubicBezTo>
                        <a:pt x="365" y="448"/>
                        <a:pt x="360" y="444"/>
                        <a:pt x="337" y="436"/>
                      </a:cubicBezTo>
                      <a:cubicBezTo>
                        <a:pt x="336" y="432"/>
                        <a:pt x="330" y="413"/>
                        <a:pt x="325" y="412"/>
                      </a:cubicBezTo>
                      <a:cubicBezTo>
                        <a:pt x="317" y="411"/>
                        <a:pt x="301" y="420"/>
                        <a:pt x="301" y="420"/>
                      </a:cubicBezTo>
                      <a:cubicBezTo>
                        <a:pt x="289" y="412"/>
                        <a:pt x="277" y="408"/>
                        <a:pt x="265" y="400"/>
                      </a:cubicBezTo>
                      <a:cubicBezTo>
                        <a:pt x="252" y="380"/>
                        <a:pt x="256" y="356"/>
                        <a:pt x="233" y="348"/>
                      </a:cubicBezTo>
                      <a:cubicBezTo>
                        <a:pt x="217" y="372"/>
                        <a:pt x="221" y="392"/>
                        <a:pt x="237" y="416"/>
                      </a:cubicBezTo>
                      <a:cubicBezTo>
                        <a:pt x="234" y="428"/>
                        <a:pt x="228" y="445"/>
                        <a:pt x="237" y="444"/>
                      </a:cubicBezTo>
                      <a:cubicBezTo>
                        <a:pt x="247" y="443"/>
                        <a:pt x="261" y="428"/>
                        <a:pt x="261" y="428"/>
                      </a:cubicBezTo>
                      <a:cubicBezTo>
                        <a:pt x="258" y="450"/>
                        <a:pt x="243" y="475"/>
                        <a:pt x="269" y="484"/>
                      </a:cubicBezTo>
                      <a:cubicBezTo>
                        <a:pt x="277" y="479"/>
                        <a:pt x="288" y="476"/>
                        <a:pt x="293" y="468"/>
                      </a:cubicBezTo>
                      <a:cubicBezTo>
                        <a:pt x="302" y="454"/>
                        <a:pt x="303" y="446"/>
                        <a:pt x="317" y="436"/>
                      </a:cubicBezTo>
                      <a:cubicBezTo>
                        <a:pt x="315" y="448"/>
                        <a:pt x="306" y="467"/>
                        <a:pt x="321" y="476"/>
                      </a:cubicBezTo>
                      <a:cubicBezTo>
                        <a:pt x="328" y="480"/>
                        <a:pt x="345" y="484"/>
                        <a:pt x="345" y="484"/>
                      </a:cubicBezTo>
                      <a:cubicBezTo>
                        <a:pt x="382" y="472"/>
                        <a:pt x="347" y="527"/>
                        <a:pt x="333" y="536"/>
                      </a:cubicBezTo>
                      <a:cubicBezTo>
                        <a:pt x="330" y="540"/>
                        <a:pt x="329" y="545"/>
                        <a:pt x="325" y="548"/>
                      </a:cubicBezTo>
                      <a:cubicBezTo>
                        <a:pt x="322" y="551"/>
                        <a:pt x="316" y="549"/>
                        <a:pt x="313" y="552"/>
                      </a:cubicBezTo>
                      <a:cubicBezTo>
                        <a:pt x="300" y="565"/>
                        <a:pt x="320" y="575"/>
                        <a:pt x="293" y="584"/>
                      </a:cubicBezTo>
                      <a:cubicBezTo>
                        <a:pt x="286" y="595"/>
                        <a:pt x="272" y="610"/>
                        <a:pt x="261" y="616"/>
                      </a:cubicBezTo>
                      <a:cubicBezTo>
                        <a:pt x="254" y="620"/>
                        <a:pt x="245" y="621"/>
                        <a:pt x="237" y="624"/>
                      </a:cubicBezTo>
                      <a:cubicBezTo>
                        <a:pt x="233" y="625"/>
                        <a:pt x="225" y="628"/>
                        <a:pt x="225" y="628"/>
                      </a:cubicBezTo>
                      <a:cubicBezTo>
                        <a:pt x="215" y="659"/>
                        <a:pt x="212" y="652"/>
                        <a:pt x="173" y="656"/>
                      </a:cubicBezTo>
                      <a:cubicBezTo>
                        <a:pt x="140" y="667"/>
                        <a:pt x="132" y="687"/>
                        <a:pt x="97" y="696"/>
                      </a:cubicBezTo>
                      <a:cubicBezTo>
                        <a:pt x="77" y="691"/>
                        <a:pt x="75" y="687"/>
                        <a:pt x="81" y="668"/>
                      </a:cubicBezTo>
                      <a:cubicBezTo>
                        <a:pt x="77" y="646"/>
                        <a:pt x="72" y="639"/>
                        <a:pt x="77" y="616"/>
                      </a:cubicBezTo>
                      <a:cubicBezTo>
                        <a:pt x="73" y="598"/>
                        <a:pt x="71" y="587"/>
                        <a:pt x="61" y="572"/>
                      </a:cubicBezTo>
                      <a:cubicBezTo>
                        <a:pt x="58" y="551"/>
                        <a:pt x="51" y="543"/>
                        <a:pt x="45" y="524"/>
                      </a:cubicBezTo>
                      <a:cubicBezTo>
                        <a:pt x="52" y="502"/>
                        <a:pt x="58" y="496"/>
                        <a:pt x="49" y="472"/>
                      </a:cubicBezTo>
                      <a:cubicBezTo>
                        <a:pt x="46" y="463"/>
                        <a:pt x="33" y="448"/>
                        <a:pt x="33" y="448"/>
                      </a:cubicBezTo>
                      <a:cubicBezTo>
                        <a:pt x="42" y="422"/>
                        <a:pt x="42" y="408"/>
                        <a:pt x="33" y="380"/>
                      </a:cubicBezTo>
                      <a:cubicBezTo>
                        <a:pt x="49" y="369"/>
                        <a:pt x="48" y="362"/>
                        <a:pt x="53" y="344"/>
                      </a:cubicBezTo>
                      <a:cubicBezTo>
                        <a:pt x="47" y="327"/>
                        <a:pt x="49" y="308"/>
                        <a:pt x="33" y="332"/>
                      </a:cubicBezTo>
                      <a:cubicBezTo>
                        <a:pt x="40" y="353"/>
                        <a:pt x="29" y="374"/>
                        <a:pt x="17" y="392"/>
                      </a:cubicBezTo>
                      <a:cubicBezTo>
                        <a:pt x="6" y="360"/>
                        <a:pt x="10" y="340"/>
                        <a:pt x="13" y="304"/>
                      </a:cubicBezTo>
                      <a:cubicBezTo>
                        <a:pt x="44" y="314"/>
                        <a:pt x="54" y="289"/>
                        <a:pt x="81" y="280"/>
                      </a:cubicBezTo>
                      <a:cubicBezTo>
                        <a:pt x="94" y="261"/>
                        <a:pt x="85" y="242"/>
                        <a:pt x="105" y="228"/>
                      </a:cubicBezTo>
                      <a:cubicBezTo>
                        <a:pt x="108" y="220"/>
                        <a:pt x="110" y="212"/>
                        <a:pt x="113" y="204"/>
                      </a:cubicBezTo>
                      <a:cubicBezTo>
                        <a:pt x="116" y="196"/>
                        <a:pt x="89" y="196"/>
                        <a:pt x="89" y="196"/>
                      </a:cubicBezTo>
                      <a:cubicBezTo>
                        <a:pt x="81" y="221"/>
                        <a:pt x="58" y="211"/>
                        <a:pt x="37" y="204"/>
                      </a:cubicBezTo>
                      <a:cubicBezTo>
                        <a:pt x="33" y="207"/>
                        <a:pt x="30" y="213"/>
                        <a:pt x="25" y="212"/>
                      </a:cubicBezTo>
                      <a:cubicBezTo>
                        <a:pt x="16" y="210"/>
                        <a:pt x="1" y="196"/>
                        <a:pt x="1" y="196"/>
                      </a:cubicBezTo>
                      <a:cubicBezTo>
                        <a:pt x="4" y="186"/>
                        <a:pt x="4" y="174"/>
                        <a:pt x="9" y="164"/>
                      </a:cubicBezTo>
                      <a:cubicBezTo>
                        <a:pt x="13" y="155"/>
                        <a:pt x="25" y="140"/>
                        <a:pt x="25" y="140"/>
                      </a:cubicBezTo>
                      <a:cubicBezTo>
                        <a:pt x="0" y="132"/>
                        <a:pt x="25" y="128"/>
                        <a:pt x="37" y="124"/>
                      </a:cubicBezTo>
                      <a:cubicBezTo>
                        <a:pt x="58" y="131"/>
                        <a:pt x="75" y="116"/>
                        <a:pt x="97" y="112"/>
                      </a:cubicBezTo>
                      <a:cubicBezTo>
                        <a:pt x="135" y="87"/>
                        <a:pt x="159" y="122"/>
                        <a:pt x="197" y="132"/>
                      </a:cubicBezTo>
                      <a:cubicBezTo>
                        <a:pt x="205" y="129"/>
                        <a:pt x="213" y="127"/>
                        <a:pt x="221" y="124"/>
                      </a:cubicBezTo>
                      <a:cubicBezTo>
                        <a:pt x="225" y="123"/>
                        <a:pt x="226" y="147"/>
                        <a:pt x="233" y="120"/>
                      </a:cubicBezTo>
                      <a:lnTo>
                        <a:pt x="229" y="64"/>
                      </a:lnTo>
                      <a:lnTo>
                        <a:pt x="209" y="40"/>
                      </a:lnTo>
                      <a:cubicBezTo>
                        <a:pt x="243" y="21"/>
                        <a:pt x="240" y="21"/>
                        <a:pt x="261" y="0"/>
                      </a:cubicBezTo>
                      <a:cubicBezTo>
                        <a:pt x="297" y="16"/>
                        <a:pt x="333" y="32"/>
                        <a:pt x="369" y="48"/>
                      </a:cubicBezTo>
                      <a:cubicBezTo>
                        <a:pt x="373" y="50"/>
                        <a:pt x="361" y="44"/>
                        <a:pt x="357" y="44"/>
                      </a:cubicBezTo>
                      <a:cubicBezTo>
                        <a:pt x="349" y="45"/>
                        <a:pt x="333" y="52"/>
                        <a:pt x="333" y="52"/>
                      </a:cubicBezTo>
                      <a:cubicBezTo>
                        <a:pt x="322" y="68"/>
                        <a:pt x="318" y="71"/>
                        <a:pt x="329" y="88"/>
                      </a:cubicBezTo>
                      <a:cubicBezTo>
                        <a:pt x="308" y="119"/>
                        <a:pt x="323" y="118"/>
                        <a:pt x="333" y="148"/>
                      </a:cubicBezTo>
                      <a:cubicBezTo>
                        <a:pt x="320" y="157"/>
                        <a:pt x="314" y="167"/>
                        <a:pt x="301" y="176"/>
                      </a:cubicBezTo>
                      <a:cubicBezTo>
                        <a:pt x="306" y="213"/>
                        <a:pt x="303" y="213"/>
                        <a:pt x="337" y="220"/>
                      </a:cubicBezTo>
                      <a:cubicBezTo>
                        <a:pt x="358" y="216"/>
                        <a:pt x="368" y="214"/>
                        <a:pt x="361" y="192"/>
                      </a:cubicBezTo>
                      <a:cubicBezTo>
                        <a:pt x="362" y="177"/>
                        <a:pt x="362" y="162"/>
                        <a:pt x="365" y="148"/>
                      </a:cubicBezTo>
                      <a:cubicBezTo>
                        <a:pt x="366" y="143"/>
                        <a:pt x="369" y="133"/>
                        <a:pt x="373" y="136"/>
                      </a:cubicBezTo>
                      <a:cubicBezTo>
                        <a:pt x="379" y="140"/>
                        <a:pt x="376" y="149"/>
                        <a:pt x="377" y="156"/>
                      </a:cubicBezTo>
                      <a:cubicBezTo>
                        <a:pt x="404" y="147"/>
                        <a:pt x="409" y="116"/>
                        <a:pt x="417" y="92"/>
                      </a:cubicBezTo>
                      <a:cubicBezTo>
                        <a:pt x="422" y="76"/>
                        <a:pt x="453" y="74"/>
                        <a:pt x="465" y="72"/>
                      </a:cubicBezTo>
                      <a:cubicBezTo>
                        <a:pt x="472" y="92"/>
                        <a:pt x="477" y="93"/>
                        <a:pt x="497" y="88"/>
                      </a:cubicBezTo>
                      <a:cubicBezTo>
                        <a:pt x="512" y="78"/>
                        <a:pt x="515" y="74"/>
                        <a:pt x="509" y="56"/>
                      </a:cubicBezTo>
                      <a:cubicBezTo>
                        <a:pt x="523" y="46"/>
                        <a:pt x="517" y="46"/>
                        <a:pt x="529" y="52"/>
                      </a:cubicBezTo>
                      <a:lnTo>
                        <a:pt x="693" y="72"/>
                      </a:lnTo>
                      <a:lnTo>
                        <a:pt x="541" y="460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" name="Freeform 60"/>
                <p:cNvSpPr>
                  <a:spLocks/>
                </p:cNvSpPr>
                <p:nvPr userDrawn="1"/>
              </p:nvSpPr>
              <p:spPr bwMode="ltGray">
                <a:xfrm>
                  <a:off x="689" y="6"/>
                  <a:ext cx="1386" cy="232"/>
                </a:xfrm>
                <a:custGeom>
                  <a:avLst/>
                  <a:gdLst>
                    <a:gd name="T0" fmla="*/ 2147483646 w 931"/>
                    <a:gd name="T1" fmla="*/ 0 h 149"/>
                    <a:gd name="T2" fmla="*/ 786545548 w 931"/>
                    <a:gd name="T3" fmla="*/ 915915596 h 149"/>
                    <a:gd name="T4" fmla="*/ 497434809 w 931"/>
                    <a:gd name="T5" fmla="*/ 1314007400 h 149"/>
                    <a:gd name="T6" fmla="*/ 339825874 w 931"/>
                    <a:gd name="T7" fmla="*/ 1314007400 h 149"/>
                    <a:gd name="T8" fmla="*/ 121653381 w 931"/>
                    <a:gd name="T9" fmla="*/ 2147483646 h 149"/>
                    <a:gd name="T10" fmla="*/ 0 w 931"/>
                    <a:gd name="T11" fmla="*/ 2147483646 h 149"/>
                    <a:gd name="T12" fmla="*/ 324304967 w 931"/>
                    <a:gd name="T13" fmla="*/ 2147483646 h 149"/>
                    <a:gd name="T14" fmla="*/ 531292514 w 931"/>
                    <a:gd name="T15" fmla="*/ 2147483646 h 149"/>
                    <a:gd name="T16" fmla="*/ 594315508 w 931"/>
                    <a:gd name="T17" fmla="*/ 2147483646 h 149"/>
                    <a:gd name="T18" fmla="*/ 918938558 w 931"/>
                    <a:gd name="T19" fmla="*/ 1641232236 h 149"/>
                    <a:gd name="T20" fmla="*/ 1180691495 w 931"/>
                    <a:gd name="T21" fmla="*/ 1457108116 h 149"/>
                    <a:gd name="T22" fmla="*/ 1303605758 w 931"/>
                    <a:gd name="T23" fmla="*/ 2147483646 h 149"/>
                    <a:gd name="T24" fmla="*/ 1033138550 w 931"/>
                    <a:gd name="T25" fmla="*/ 2147483646 h 149"/>
                    <a:gd name="T26" fmla="*/ 1267674640 w 931"/>
                    <a:gd name="T27" fmla="*/ 2147483646 h 149"/>
                    <a:gd name="T28" fmla="*/ 1372755010 w 931"/>
                    <a:gd name="T29" fmla="*/ 2147483646 h 149"/>
                    <a:gd name="T30" fmla="*/ 1461578936 w 931"/>
                    <a:gd name="T31" fmla="*/ 2147483646 h 149"/>
                    <a:gd name="T32" fmla="*/ 1389338950 w 931"/>
                    <a:gd name="T33" fmla="*/ 1708960949 h 149"/>
                    <a:gd name="T34" fmla="*/ 1461578936 w 931"/>
                    <a:gd name="T35" fmla="*/ 1398826799 h 149"/>
                    <a:gd name="T36" fmla="*/ 1519328301 w 931"/>
                    <a:gd name="T37" fmla="*/ 2147483646 h 149"/>
                    <a:gd name="T38" fmla="*/ 1461578936 w 931"/>
                    <a:gd name="T39" fmla="*/ 2147483646 h 149"/>
                    <a:gd name="T40" fmla="*/ 1628693263 w 931"/>
                    <a:gd name="T41" fmla="*/ 2147483646 h 149"/>
                    <a:gd name="T42" fmla="*/ 1641257865 w 931"/>
                    <a:gd name="T43" fmla="*/ 2147483646 h 149"/>
                    <a:gd name="T44" fmla="*/ 1818868111 w 931"/>
                    <a:gd name="T45" fmla="*/ 2147483646 h 149"/>
                    <a:gd name="T46" fmla="*/ 2098280314 w 931"/>
                    <a:gd name="T47" fmla="*/ 2147483646 h 149"/>
                    <a:gd name="T48" fmla="*/ 2147483646 w 931"/>
                    <a:gd name="T49" fmla="*/ 1575054318 h 149"/>
                    <a:gd name="T50" fmla="*/ 2147483646 w 931"/>
                    <a:gd name="T51" fmla="*/ 1759219294 h 149"/>
                    <a:gd name="T52" fmla="*/ 2147483646 w 931"/>
                    <a:gd name="T53" fmla="*/ 1575054318 h 149"/>
                    <a:gd name="T54" fmla="*/ 2147483646 w 931"/>
                    <a:gd name="T55" fmla="*/ 1398826799 h 149"/>
                    <a:gd name="T56" fmla="*/ 2147483646 w 931"/>
                    <a:gd name="T57" fmla="*/ 1097565437 h 149"/>
                    <a:gd name="T58" fmla="*/ 2147483646 w 931"/>
                    <a:gd name="T59" fmla="*/ 1708960949 h 149"/>
                    <a:gd name="T60" fmla="*/ 2147483646 w 931"/>
                    <a:gd name="T61" fmla="*/ 1314007400 h 149"/>
                    <a:gd name="T62" fmla="*/ 2147483646 w 931"/>
                    <a:gd name="T63" fmla="*/ 1995581993 h 149"/>
                    <a:gd name="T64" fmla="*/ 2147483646 w 931"/>
                    <a:gd name="T65" fmla="*/ 2147483646 h 149"/>
                    <a:gd name="T66" fmla="*/ 2147483646 w 931"/>
                    <a:gd name="T67" fmla="*/ 2147483646 h 149"/>
                    <a:gd name="T68" fmla="*/ 2147483646 w 931"/>
                    <a:gd name="T69" fmla="*/ 2147483646 h 149"/>
                    <a:gd name="T70" fmla="*/ 2147483646 w 931"/>
                    <a:gd name="T71" fmla="*/ 1923024211 h 149"/>
                    <a:gd name="T72" fmla="*/ 2147483646 w 931"/>
                    <a:gd name="T73" fmla="*/ 2147483646 h 1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931" h="149">
                      <a:moveTo>
                        <a:pt x="794" y="84"/>
                      </a:moveTo>
                      <a:cubicBezTo>
                        <a:pt x="813" y="72"/>
                        <a:pt x="931" y="14"/>
                        <a:pt x="825" y="0"/>
                      </a:cubicBezTo>
                      <a:lnTo>
                        <a:pt x="159" y="0"/>
                      </a:lnTo>
                      <a:cubicBezTo>
                        <a:pt x="149" y="12"/>
                        <a:pt x="162" y="18"/>
                        <a:pt x="143" y="29"/>
                      </a:cubicBezTo>
                      <a:cubicBezTo>
                        <a:pt x="130" y="44"/>
                        <a:pt x="133" y="39"/>
                        <a:pt x="116" y="48"/>
                      </a:cubicBezTo>
                      <a:cubicBezTo>
                        <a:pt x="108" y="46"/>
                        <a:pt x="100" y="44"/>
                        <a:pt x="91" y="42"/>
                      </a:cubicBezTo>
                      <a:cubicBezTo>
                        <a:pt x="89" y="41"/>
                        <a:pt x="83" y="40"/>
                        <a:pt x="83" y="40"/>
                      </a:cubicBezTo>
                      <a:cubicBezTo>
                        <a:pt x="76" y="40"/>
                        <a:pt x="68" y="39"/>
                        <a:pt x="62" y="42"/>
                      </a:cubicBezTo>
                      <a:cubicBezTo>
                        <a:pt x="54" y="45"/>
                        <a:pt x="46" y="61"/>
                        <a:pt x="38" y="67"/>
                      </a:cubicBezTo>
                      <a:cubicBezTo>
                        <a:pt x="32" y="71"/>
                        <a:pt x="27" y="74"/>
                        <a:pt x="22" y="77"/>
                      </a:cubicBezTo>
                      <a:cubicBezTo>
                        <a:pt x="16" y="81"/>
                        <a:pt x="5" y="86"/>
                        <a:pt x="5" y="86"/>
                      </a:cubicBezTo>
                      <a:cubicBezTo>
                        <a:pt x="9" y="95"/>
                        <a:pt x="7" y="97"/>
                        <a:pt x="0" y="105"/>
                      </a:cubicBezTo>
                      <a:cubicBezTo>
                        <a:pt x="17" y="107"/>
                        <a:pt x="22" y="107"/>
                        <a:pt x="16" y="120"/>
                      </a:cubicBezTo>
                      <a:cubicBezTo>
                        <a:pt x="27" y="122"/>
                        <a:pt x="48" y="116"/>
                        <a:pt x="59" y="115"/>
                      </a:cubicBezTo>
                      <a:cubicBezTo>
                        <a:pt x="71" y="112"/>
                        <a:pt x="73" y="117"/>
                        <a:pt x="83" y="111"/>
                      </a:cubicBezTo>
                      <a:cubicBezTo>
                        <a:pt x="89" y="96"/>
                        <a:pt x="83" y="100"/>
                        <a:pt x="97" y="96"/>
                      </a:cubicBezTo>
                      <a:cubicBezTo>
                        <a:pt x="100" y="94"/>
                        <a:pt x="103" y="93"/>
                        <a:pt x="105" y="90"/>
                      </a:cubicBezTo>
                      <a:cubicBezTo>
                        <a:pt x="106" y="88"/>
                        <a:pt x="106" y="85"/>
                        <a:pt x="108" y="84"/>
                      </a:cubicBezTo>
                      <a:cubicBezTo>
                        <a:pt x="112" y="80"/>
                        <a:pt x="140" y="69"/>
                        <a:pt x="148" y="67"/>
                      </a:cubicBezTo>
                      <a:cubicBezTo>
                        <a:pt x="160" y="52"/>
                        <a:pt x="153" y="56"/>
                        <a:pt x="167" y="52"/>
                      </a:cubicBezTo>
                      <a:cubicBezTo>
                        <a:pt x="178" y="55"/>
                        <a:pt x="179" y="62"/>
                        <a:pt x="191" y="58"/>
                      </a:cubicBezTo>
                      <a:cubicBezTo>
                        <a:pt x="199" y="52"/>
                        <a:pt x="206" y="51"/>
                        <a:pt x="215" y="46"/>
                      </a:cubicBezTo>
                      <a:cubicBezTo>
                        <a:pt x="226" y="58"/>
                        <a:pt x="217" y="46"/>
                        <a:pt x="223" y="69"/>
                      </a:cubicBezTo>
                      <a:cubicBezTo>
                        <a:pt x="226" y="79"/>
                        <a:pt x="233" y="85"/>
                        <a:pt x="237" y="94"/>
                      </a:cubicBezTo>
                      <a:cubicBezTo>
                        <a:pt x="227" y="100"/>
                        <a:pt x="229" y="104"/>
                        <a:pt x="218" y="107"/>
                      </a:cubicBezTo>
                      <a:cubicBezTo>
                        <a:pt x="207" y="120"/>
                        <a:pt x="203" y="113"/>
                        <a:pt x="188" y="109"/>
                      </a:cubicBezTo>
                      <a:cubicBezTo>
                        <a:pt x="191" y="117"/>
                        <a:pt x="200" y="127"/>
                        <a:pt x="210" y="132"/>
                      </a:cubicBezTo>
                      <a:cubicBezTo>
                        <a:pt x="218" y="114"/>
                        <a:pt x="211" y="122"/>
                        <a:pt x="231" y="113"/>
                      </a:cubicBezTo>
                      <a:cubicBezTo>
                        <a:pt x="237" y="111"/>
                        <a:pt x="248" y="105"/>
                        <a:pt x="248" y="105"/>
                      </a:cubicBezTo>
                      <a:cubicBezTo>
                        <a:pt x="248" y="100"/>
                        <a:pt x="246" y="94"/>
                        <a:pt x="250" y="90"/>
                      </a:cubicBezTo>
                      <a:cubicBezTo>
                        <a:pt x="253" y="88"/>
                        <a:pt x="254" y="96"/>
                        <a:pt x="258" y="96"/>
                      </a:cubicBezTo>
                      <a:cubicBezTo>
                        <a:pt x="262" y="97"/>
                        <a:pt x="264" y="94"/>
                        <a:pt x="266" y="92"/>
                      </a:cubicBezTo>
                      <a:cubicBezTo>
                        <a:pt x="262" y="82"/>
                        <a:pt x="252" y="77"/>
                        <a:pt x="248" y="67"/>
                      </a:cubicBezTo>
                      <a:cubicBezTo>
                        <a:pt x="250" y="63"/>
                        <a:pt x="255" y="58"/>
                        <a:pt x="253" y="54"/>
                      </a:cubicBezTo>
                      <a:cubicBezTo>
                        <a:pt x="251" y="50"/>
                        <a:pt x="248" y="42"/>
                        <a:pt x="248" y="42"/>
                      </a:cubicBezTo>
                      <a:cubicBezTo>
                        <a:pt x="256" y="32"/>
                        <a:pt x="259" y="35"/>
                        <a:pt x="266" y="44"/>
                      </a:cubicBezTo>
                      <a:cubicBezTo>
                        <a:pt x="270" y="56"/>
                        <a:pt x="276" y="61"/>
                        <a:pt x="285" y="71"/>
                      </a:cubicBezTo>
                      <a:cubicBezTo>
                        <a:pt x="281" y="81"/>
                        <a:pt x="289" y="82"/>
                        <a:pt x="277" y="88"/>
                      </a:cubicBezTo>
                      <a:cubicBezTo>
                        <a:pt x="262" y="106"/>
                        <a:pt x="278" y="83"/>
                        <a:pt x="274" y="101"/>
                      </a:cubicBezTo>
                      <a:cubicBezTo>
                        <a:pt x="274" y="105"/>
                        <a:pt x="268" y="109"/>
                        <a:pt x="266" y="113"/>
                      </a:cubicBezTo>
                      <a:cubicBezTo>
                        <a:pt x="270" y="122"/>
                        <a:pt x="268" y="125"/>
                        <a:pt x="261" y="132"/>
                      </a:cubicBezTo>
                      <a:cubicBezTo>
                        <a:pt x="268" y="149"/>
                        <a:pt x="282" y="134"/>
                        <a:pt x="296" y="130"/>
                      </a:cubicBezTo>
                      <a:cubicBezTo>
                        <a:pt x="299" y="122"/>
                        <a:pt x="295" y="119"/>
                        <a:pt x="299" y="111"/>
                      </a:cubicBezTo>
                      <a:cubicBezTo>
                        <a:pt x="296" y="105"/>
                        <a:pt x="288" y="97"/>
                        <a:pt x="299" y="92"/>
                      </a:cubicBezTo>
                      <a:cubicBezTo>
                        <a:pt x="303" y="90"/>
                        <a:pt x="315" y="88"/>
                        <a:pt x="315" y="88"/>
                      </a:cubicBezTo>
                      <a:cubicBezTo>
                        <a:pt x="326" y="91"/>
                        <a:pt x="325" y="95"/>
                        <a:pt x="331" y="103"/>
                      </a:cubicBezTo>
                      <a:cubicBezTo>
                        <a:pt x="339" y="84"/>
                        <a:pt x="331" y="90"/>
                        <a:pt x="361" y="92"/>
                      </a:cubicBezTo>
                      <a:cubicBezTo>
                        <a:pt x="355" y="76"/>
                        <a:pt x="365" y="76"/>
                        <a:pt x="382" y="73"/>
                      </a:cubicBezTo>
                      <a:cubicBezTo>
                        <a:pt x="383" y="71"/>
                        <a:pt x="387" y="57"/>
                        <a:pt x="393" y="54"/>
                      </a:cubicBezTo>
                      <a:cubicBezTo>
                        <a:pt x="398" y="52"/>
                        <a:pt x="409" y="50"/>
                        <a:pt x="409" y="50"/>
                      </a:cubicBezTo>
                      <a:cubicBezTo>
                        <a:pt x="430" y="54"/>
                        <a:pt x="413" y="58"/>
                        <a:pt x="431" y="63"/>
                      </a:cubicBezTo>
                      <a:cubicBezTo>
                        <a:pt x="433" y="61"/>
                        <a:pt x="435" y="57"/>
                        <a:pt x="439" y="56"/>
                      </a:cubicBezTo>
                      <a:cubicBezTo>
                        <a:pt x="445" y="55"/>
                        <a:pt x="452" y="61"/>
                        <a:pt x="457" y="58"/>
                      </a:cubicBezTo>
                      <a:cubicBezTo>
                        <a:pt x="461" y="57"/>
                        <a:pt x="457" y="52"/>
                        <a:pt x="455" y="50"/>
                      </a:cubicBezTo>
                      <a:cubicBezTo>
                        <a:pt x="451" y="47"/>
                        <a:pt x="444" y="47"/>
                        <a:pt x="439" y="46"/>
                      </a:cubicBezTo>
                      <a:cubicBezTo>
                        <a:pt x="436" y="45"/>
                        <a:pt x="431" y="44"/>
                        <a:pt x="431" y="44"/>
                      </a:cubicBezTo>
                      <a:cubicBezTo>
                        <a:pt x="440" y="38"/>
                        <a:pt x="443" y="36"/>
                        <a:pt x="455" y="40"/>
                      </a:cubicBezTo>
                      <a:cubicBezTo>
                        <a:pt x="461" y="38"/>
                        <a:pt x="467" y="35"/>
                        <a:pt x="474" y="35"/>
                      </a:cubicBezTo>
                      <a:cubicBezTo>
                        <a:pt x="483" y="36"/>
                        <a:pt x="511" y="43"/>
                        <a:pt x="519" y="46"/>
                      </a:cubicBezTo>
                      <a:cubicBezTo>
                        <a:pt x="527" y="49"/>
                        <a:pt x="544" y="54"/>
                        <a:pt x="544" y="54"/>
                      </a:cubicBezTo>
                      <a:cubicBezTo>
                        <a:pt x="548" y="54"/>
                        <a:pt x="560" y="52"/>
                        <a:pt x="565" y="50"/>
                      </a:cubicBezTo>
                      <a:cubicBezTo>
                        <a:pt x="570" y="47"/>
                        <a:pt x="581" y="42"/>
                        <a:pt x="581" y="42"/>
                      </a:cubicBezTo>
                      <a:cubicBezTo>
                        <a:pt x="585" y="42"/>
                        <a:pt x="598" y="44"/>
                        <a:pt x="600" y="48"/>
                      </a:cubicBezTo>
                      <a:cubicBezTo>
                        <a:pt x="603" y="55"/>
                        <a:pt x="589" y="61"/>
                        <a:pt x="584" y="63"/>
                      </a:cubicBezTo>
                      <a:cubicBezTo>
                        <a:pt x="576" y="69"/>
                        <a:pt x="568" y="69"/>
                        <a:pt x="565" y="77"/>
                      </a:cubicBezTo>
                      <a:cubicBezTo>
                        <a:pt x="568" y="86"/>
                        <a:pt x="564" y="92"/>
                        <a:pt x="568" y="101"/>
                      </a:cubicBezTo>
                      <a:cubicBezTo>
                        <a:pt x="574" y="93"/>
                        <a:pt x="577" y="91"/>
                        <a:pt x="589" y="94"/>
                      </a:cubicBezTo>
                      <a:cubicBezTo>
                        <a:pt x="595" y="108"/>
                        <a:pt x="602" y="93"/>
                        <a:pt x="611" y="88"/>
                      </a:cubicBezTo>
                      <a:cubicBezTo>
                        <a:pt x="613" y="86"/>
                        <a:pt x="613" y="83"/>
                        <a:pt x="616" y="82"/>
                      </a:cubicBezTo>
                      <a:cubicBezTo>
                        <a:pt x="618" y="80"/>
                        <a:pt x="622" y="81"/>
                        <a:pt x="624" y="80"/>
                      </a:cubicBezTo>
                      <a:cubicBezTo>
                        <a:pt x="626" y="78"/>
                        <a:pt x="626" y="75"/>
                        <a:pt x="627" y="73"/>
                      </a:cubicBezTo>
                      <a:cubicBezTo>
                        <a:pt x="632" y="65"/>
                        <a:pt x="638" y="63"/>
                        <a:pt x="648" y="61"/>
                      </a:cubicBezTo>
                      <a:cubicBezTo>
                        <a:pt x="664" y="62"/>
                        <a:pt x="684" y="69"/>
                        <a:pt x="700" y="69"/>
                      </a:cubicBezTo>
                      <a:lnTo>
                        <a:pt x="794" y="84"/>
                      </a:ln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 userDrawn="1"/>
              </p:nvSpPr>
              <p:spPr bwMode="ltGray">
                <a:xfrm>
                  <a:off x="971" y="91"/>
                  <a:ext cx="30" cy="25"/>
                </a:xfrm>
                <a:custGeom>
                  <a:avLst/>
                  <a:gdLst>
                    <a:gd name="T0" fmla="*/ 3 w 31"/>
                    <a:gd name="T1" fmla="*/ 3 h 30"/>
                    <a:gd name="T2" fmla="*/ 15 w 31"/>
                    <a:gd name="T3" fmla="*/ 0 h 30"/>
                    <a:gd name="T4" fmla="*/ 15 w 31"/>
                    <a:gd name="T5" fmla="*/ 3 h 30"/>
                    <a:gd name="T6" fmla="*/ 3 w 31"/>
                    <a:gd name="T7" fmla="*/ 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0">
                      <a:moveTo>
                        <a:pt x="3" y="28"/>
                      </a:moveTo>
                      <a:cubicBezTo>
                        <a:pt x="8" y="8"/>
                        <a:pt x="12" y="6"/>
                        <a:pt x="31" y="0"/>
                      </a:cubicBezTo>
                      <a:cubicBezTo>
                        <a:pt x="29" y="5"/>
                        <a:pt x="25" y="22"/>
                        <a:pt x="19" y="24"/>
                      </a:cubicBezTo>
                      <a:cubicBezTo>
                        <a:pt x="0" y="30"/>
                        <a:pt x="3" y="9"/>
                        <a:pt x="3" y="2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 userDrawn="1"/>
              </p:nvSpPr>
              <p:spPr bwMode="ltGray">
                <a:xfrm>
                  <a:off x="935" y="125"/>
                  <a:ext cx="45" cy="27"/>
                </a:xfrm>
                <a:custGeom>
                  <a:avLst/>
                  <a:gdLst>
                    <a:gd name="T0" fmla="*/ 6 w 44"/>
                    <a:gd name="T1" fmla="*/ 3 h 32"/>
                    <a:gd name="T2" fmla="*/ 61 w 44"/>
                    <a:gd name="T3" fmla="*/ 0 h 32"/>
                    <a:gd name="T4" fmla="*/ 88 w 44"/>
                    <a:gd name="T5" fmla="*/ 3 h 32"/>
                    <a:gd name="T6" fmla="*/ 6 w 44"/>
                    <a:gd name="T7" fmla="*/ 3 h 3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32">
                      <a:moveTo>
                        <a:pt x="6" y="32"/>
                      </a:moveTo>
                      <a:cubicBezTo>
                        <a:pt x="0" y="14"/>
                        <a:pt x="7" y="10"/>
                        <a:pt x="22" y="0"/>
                      </a:cubicBezTo>
                      <a:cubicBezTo>
                        <a:pt x="27" y="1"/>
                        <a:pt x="35" y="0"/>
                        <a:pt x="38" y="4"/>
                      </a:cubicBezTo>
                      <a:cubicBezTo>
                        <a:pt x="44" y="13"/>
                        <a:pt x="16" y="32"/>
                        <a:pt x="6" y="3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 userDrawn="1"/>
              </p:nvSpPr>
              <p:spPr bwMode="ltGray">
                <a:xfrm>
                  <a:off x="1081" y="226"/>
                  <a:ext cx="75" cy="14"/>
                </a:xfrm>
                <a:custGeom>
                  <a:avLst/>
                  <a:gdLst>
                    <a:gd name="T0" fmla="*/ 37 w 76"/>
                    <a:gd name="T1" fmla="*/ 2 h 18"/>
                    <a:gd name="T2" fmla="*/ 25 w 76"/>
                    <a:gd name="T3" fmla="*/ 2 h 18"/>
                    <a:gd name="T4" fmla="*/ 37 w 76"/>
                    <a:gd name="T5" fmla="*/ 2 h 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18">
                      <a:moveTo>
                        <a:pt x="37" y="18"/>
                      </a:moveTo>
                      <a:cubicBezTo>
                        <a:pt x="25" y="14"/>
                        <a:pt x="0" y="10"/>
                        <a:pt x="25" y="2"/>
                      </a:cubicBezTo>
                      <a:cubicBezTo>
                        <a:pt x="76" y="9"/>
                        <a:pt x="46" y="0"/>
                        <a:pt x="37" y="18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 userDrawn="1"/>
              </p:nvSpPr>
              <p:spPr bwMode="ltGray">
                <a:xfrm>
                  <a:off x="1210" y="223"/>
                  <a:ext cx="42" cy="37"/>
                </a:xfrm>
                <a:custGeom>
                  <a:avLst/>
                  <a:gdLst>
                    <a:gd name="T0" fmla="*/ 0 w 42"/>
                    <a:gd name="T1" fmla="*/ 3 h 44"/>
                    <a:gd name="T2" fmla="*/ 12 w 42"/>
                    <a:gd name="T3" fmla="*/ 3 h 44"/>
                    <a:gd name="T4" fmla="*/ 0 w 42"/>
                    <a:gd name="T5" fmla="*/ 3 h 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44">
                      <a:moveTo>
                        <a:pt x="0" y="21"/>
                      </a:moveTo>
                      <a:cubicBezTo>
                        <a:pt x="4" y="17"/>
                        <a:pt x="7" y="11"/>
                        <a:pt x="12" y="9"/>
                      </a:cubicBezTo>
                      <a:cubicBezTo>
                        <a:pt x="42" y="0"/>
                        <a:pt x="23" y="44"/>
                        <a:pt x="0" y="21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 userDrawn="1"/>
              </p:nvSpPr>
              <p:spPr bwMode="ltGray">
                <a:xfrm>
                  <a:off x="865" y="123"/>
                  <a:ext cx="33" cy="24"/>
                </a:xfrm>
                <a:custGeom>
                  <a:avLst/>
                  <a:gdLst>
                    <a:gd name="T0" fmla="*/ 7 w 31"/>
                    <a:gd name="T1" fmla="*/ 2 h 30"/>
                    <a:gd name="T2" fmla="*/ 348 w 31"/>
                    <a:gd name="T3" fmla="*/ 2 h 30"/>
                    <a:gd name="T4" fmla="*/ 7 w 31"/>
                    <a:gd name="T5" fmla="*/ 2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30">
                      <a:moveTo>
                        <a:pt x="7" y="22"/>
                      </a:moveTo>
                      <a:cubicBezTo>
                        <a:pt x="0" y="0"/>
                        <a:pt x="15" y="6"/>
                        <a:pt x="31" y="10"/>
                      </a:cubicBezTo>
                      <a:cubicBezTo>
                        <a:pt x="14" y="16"/>
                        <a:pt x="15" y="30"/>
                        <a:pt x="7" y="22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" name="Group 159"/>
              <p:cNvGrpSpPr>
                <a:grpSpLocks/>
              </p:cNvGrpSpPr>
              <p:nvPr userDrawn="1"/>
            </p:nvGrpSpPr>
            <p:grpSpPr bwMode="auto">
              <a:xfrm>
                <a:off x="7" y="-154"/>
                <a:ext cx="5739" cy="418"/>
                <a:chOff x="1056" y="111"/>
                <a:chExt cx="2448" cy="418"/>
              </a:xfrm>
            </p:grpSpPr>
            <p:sp>
              <p:nvSpPr>
                <p:cNvPr id="27" name="Line 110"/>
                <p:cNvSpPr>
                  <a:spLocks noChangeShapeType="1"/>
                </p:cNvSpPr>
                <p:nvPr/>
              </p:nvSpPr>
              <p:spPr bwMode="white">
                <a:xfrm>
                  <a:off x="1056" y="332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" name="Line 112"/>
                <p:cNvSpPr>
                  <a:spLocks noChangeShapeType="1"/>
                </p:cNvSpPr>
                <p:nvPr/>
              </p:nvSpPr>
              <p:spPr bwMode="white">
                <a:xfrm>
                  <a:off x="125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" name="Line 113"/>
                <p:cNvSpPr>
                  <a:spLocks noChangeShapeType="1"/>
                </p:cNvSpPr>
                <p:nvPr/>
              </p:nvSpPr>
              <p:spPr bwMode="white">
                <a:xfrm>
                  <a:off x="148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" name="Line 114"/>
                <p:cNvSpPr>
                  <a:spLocks noChangeShapeType="1"/>
                </p:cNvSpPr>
                <p:nvPr/>
              </p:nvSpPr>
              <p:spPr bwMode="white">
                <a:xfrm>
                  <a:off x="171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" name="Line 115"/>
                <p:cNvSpPr>
                  <a:spLocks noChangeShapeType="1"/>
                </p:cNvSpPr>
                <p:nvPr/>
              </p:nvSpPr>
              <p:spPr bwMode="white">
                <a:xfrm>
                  <a:off x="193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" name="Line 116"/>
                <p:cNvSpPr>
                  <a:spLocks noChangeShapeType="1"/>
                </p:cNvSpPr>
                <p:nvPr/>
              </p:nvSpPr>
              <p:spPr bwMode="white">
                <a:xfrm>
                  <a:off x="216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" name="Line 117"/>
                <p:cNvSpPr>
                  <a:spLocks noChangeShapeType="1"/>
                </p:cNvSpPr>
                <p:nvPr/>
              </p:nvSpPr>
              <p:spPr bwMode="white">
                <a:xfrm>
                  <a:off x="2394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4" name="Line 118"/>
                <p:cNvSpPr>
                  <a:spLocks noChangeShapeType="1"/>
                </p:cNvSpPr>
                <p:nvPr/>
              </p:nvSpPr>
              <p:spPr bwMode="white">
                <a:xfrm>
                  <a:off x="2622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5" name="Line 119"/>
                <p:cNvSpPr>
                  <a:spLocks noChangeShapeType="1"/>
                </p:cNvSpPr>
                <p:nvPr/>
              </p:nvSpPr>
              <p:spPr bwMode="white">
                <a:xfrm>
                  <a:off x="2850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6" name="Line 120"/>
                <p:cNvSpPr>
                  <a:spLocks noChangeShapeType="1"/>
                </p:cNvSpPr>
                <p:nvPr/>
              </p:nvSpPr>
              <p:spPr bwMode="white">
                <a:xfrm>
                  <a:off x="3078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7" name="Line 121"/>
                <p:cNvSpPr>
                  <a:spLocks noChangeShapeType="1"/>
                </p:cNvSpPr>
                <p:nvPr/>
              </p:nvSpPr>
              <p:spPr bwMode="white">
                <a:xfrm>
                  <a:off x="3306" y="111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" name="Group 160"/>
              <p:cNvGrpSpPr>
                <a:grpSpLocks/>
              </p:cNvGrpSpPr>
              <p:nvPr userDrawn="1"/>
            </p:nvGrpSpPr>
            <p:grpSpPr bwMode="auto">
              <a:xfrm>
                <a:off x="-1261" y="-1"/>
                <a:ext cx="2098" cy="1030"/>
                <a:chOff x="1208" y="109"/>
                <a:chExt cx="2098" cy="423"/>
              </a:xfrm>
            </p:grpSpPr>
            <p:sp>
              <p:nvSpPr>
                <p:cNvPr id="12" name="Line 132"/>
                <p:cNvSpPr>
                  <a:spLocks noChangeShapeType="1"/>
                </p:cNvSpPr>
                <p:nvPr/>
              </p:nvSpPr>
              <p:spPr bwMode="ltGray">
                <a:xfrm>
                  <a:off x="2850" y="110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" name="Line 133"/>
                <p:cNvSpPr>
                  <a:spLocks noChangeShapeType="1"/>
                </p:cNvSpPr>
                <p:nvPr/>
              </p:nvSpPr>
              <p:spPr bwMode="ltGray">
                <a:xfrm>
                  <a:off x="2972" y="332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" name="Line 134"/>
                <p:cNvSpPr>
                  <a:spLocks noChangeShapeType="1"/>
                </p:cNvSpPr>
                <p:nvPr/>
              </p:nvSpPr>
              <p:spPr bwMode="ltGray">
                <a:xfrm>
                  <a:off x="3078" y="350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" name="Line 135"/>
                <p:cNvSpPr>
                  <a:spLocks noChangeShapeType="1"/>
                </p:cNvSpPr>
                <p:nvPr/>
              </p:nvSpPr>
              <p:spPr bwMode="ltGray">
                <a:xfrm>
                  <a:off x="3306" y="450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" name="Line 145"/>
                <p:cNvSpPr>
                  <a:spLocks noChangeShapeType="1"/>
                </p:cNvSpPr>
                <p:nvPr/>
              </p:nvSpPr>
              <p:spPr bwMode="ltGray">
                <a:xfrm>
                  <a:off x="2166" y="114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" name="Line 146"/>
                <p:cNvSpPr>
                  <a:spLocks noChangeShapeType="1"/>
                </p:cNvSpPr>
                <p:nvPr/>
              </p:nvSpPr>
              <p:spPr bwMode="ltGray">
                <a:xfrm>
                  <a:off x="1938" y="111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" name="Line 147"/>
                <p:cNvSpPr>
                  <a:spLocks noChangeShapeType="1"/>
                </p:cNvSpPr>
                <p:nvPr/>
              </p:nvSpPr>
              <p:spPr bwMode="ltGray">
                <a:xfrm flipH="1">
                  <a:off x="1912" y="332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" name="Line 148"/>
                <p:cNvSpPr>
                  <a:spLocks noChangeShapeType="1"/>
                </p:cNvSpPr>
                <p:nvPr/>
              </p:nvSpPr>
              <p:spPr bwMode="ltGray">
                <a:xfrm>
                  <a:off x="1778" y="332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" name="Line 149"/>
                <p:cNvSpPr>
                  <a:spLocks noChangeShapeType="1"/>
                </p:cNvSpPr>
                <p:nvPr/>
              </p:nvSpPr>
              <p:spPr bwMode="ltGray">
                <a:xfrm flipH="1">
                  <a:off x="1578" y="332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" name="Line 150"/>
                <p:cNvSpPr>
                  <a:spLocks noChangeShapeType="1"/>
                </p:cNvSpPr>
                <p:nvPr/>
              </p:nvSpPr>
              <p:spPr bwMode="ltGray">
                <a:xfrm>
                  <a:off x="1208" y="332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" name="Line 151"/>
                <p:cNvSpPr>
                  <a:spLocks noChangeShapeType="1"/>
                </p:cNvSpPr>
                <p:nvPr/>
              </p:nvSpPr>
              <p:spPr bwMode="ltGray">
                <a:xfrm>
                  <a:off x="1480" y="234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3" name="Line 152"/>
                <p:cNvSpPr>
                  <a:spLocks noChangeShapeType="1"/>
                </p:cNvSpPr>
                <p:nvPr/>
              </p:nvSpPr>
              <p:spPr bwMode="ltGray">
                <a:xfrm>
                  <a:off x="1254" y="252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153"/>
                <p:cNvSpPr>
                  <a:spLocks noChangeShapeType="1"/>
                </p:cNvSpPr>
                <p:nvPr/>
              </p:nvSpPr>
              <p:spPr bwMode="ltGray">
                <a:xfrm flipH="1" flipV="1">
                  <a:off x="1482" y="109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154"/>
                <p:cNvSpPr>
                  <a:spLocks noChangeShapeType="1"/>
                </p:cNvSpPr>
                <p:nvPr/>
              </p:nvSpPr>
              <p:spPr bwMode="ltGray">
                <a:xfrm>
                  <a:off x="1710" y="180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" name="Line 155"/>
                <p:cNvSpPr>
                  <a:spLocks noChangeShapeType="1"/>
                </p:cNvSpPr>
                <p:nvPr/>
              </p:nvSpPr>
              <p:spPr bwMode="ltGray">
                <a:xfrm flipV="1">
                  <a:off x="1710" y="111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7" name="Picture 158" descr="earth"/>
            <p:cNvPicPr>
              <a:picLocks noChangeAspect="1" noChangeArrowheads="1"/>
            </p:cNvPicPr>
            <p:nvPr userDrawn="1"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336" y="1566"/>
              <a:ext cx="69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828800" y="1828800"/>
            <a:ext cx="6934200" cy="2362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4572000"/>
            <a:ext cx="6934200" cy="12954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9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5334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40EE36-C168-43AC-ADB9-686F2FAF7B16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9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00400" y="63246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858000" y="63246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412BD6-8876-478F-920A-383FB66B4D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11369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67EA2E-C711-40A5-8DAE-17FF7CF61344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C51C4F-7177-4C31-BB1C-9EB84ACD16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11228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05563" y="930275"/>
            <a:ext cx="2052637" cy="53324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46063" y="930275"/>
            <a:ext cx="6007100" cy="53324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ED19E5-B899-4792-BE32-A77C94713430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FADAA1-4EFE-4338-AE15-847FF2E452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378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68598" tIns="34299" rIns="68598" bIns="34299" numCol="1" anchor="t" anchorCtr="0" compatLnSpc="1">
            <a:prstTxWarp prst="textNoShape">
              <a:avLst/>
            </a:prstTxWarp>
          </a:bodyPr>
          <a:lstStyle/>
          <a:p>
            <a:pPr lvl="0"/>
            <a:endParaRPr sz="1350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49" y="1828802"/>
            <a:ext cx="7317105" cy="3048001"/>
          </a:xfrm>
        </p:spPr>
        <p:txBody>
          <a:bodyPr>
            <a:normAutofit/>
          </a:bodyPr>
          <a:lstStyle>
            <a:lvl1pPr algn="ctr">
              <a:defRPr sz="48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1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32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9377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0" y="228600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0" y="1447800"/>
            <a:ext cx="7668323" cy="4312574"/>
          </a:xfrm>
        </p:spPr>
        <p:txBody>
          <a:bodyPr/>
          <a:lstStyle>
            <a:lvl1pPr marL="205795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77291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548786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720282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891778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0" y="341818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0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0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4614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0" y="3429003"/>
            <a:ext cx="7317105" cy="2362199"/>
          </a:xfrm>
        </p:spPr>
        <p:txBody>
          <a:bodyPr anchor="b">
            <a:normAutofit/>
          </a:bodyPr>
          <a:lstStyle>
            <a:lvl1pPr algn="l">
              <a:defRPr sz="3301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1" y="685804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500">
                <a:solidFill>
                  <a:schemeClr val="tx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BD1D4F91-16F9-4619-9277-507EB9D44832}" type="datetime1">
              <a:rPr lang="en-US" smtClean="0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3F13427-4F9F-4D68-A81A-7B65E31B0B5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0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1" y="796704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921222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 baseline="0"/>
            </a:lvl7pPr>
            <a:lvl8pPr>
              <a:defRPr sz="1200" baseline="0"/>
            </a:lvl8pPr>
            <a:lvl9pPr>
              <a:defRPr sz="12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C0D8463-489A-40C8-ACB6-637AB3E00CAA}" type="datetime1">
              <a:rPr lang="en-US" smtClean="0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73004873-385A-42F2-B62C-F9D65ACBB421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09" y="27463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3995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8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8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 baseline="0"/>
            </a:lvl8pPr>
            <a:lvl9pPr>
              <a:defRPr sz="105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FA2B38EF-FB63-47AD-B868-5377D88CB17C}" type="datetime1">
              <a:rPr lang="en-US" smtClean="0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8BB3863-BE29-4998-B8E0-6183B0F4CDF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59" y="202562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736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740992BC-EC01-4916-B1C2-53408CB0298A}" type="datetime1">
              <a:rPr lang="en-US" smtClean="0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AC38CE0-8E31-4BAE-970A-C2A48F1CC2D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4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0" y="181449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92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AC49CBE9-4494-46D3-B2B3-89E0E4022F47}" type="datetime1">
              <a:rPr lang="en-US" smtClean="0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4821DCB-B2F3-4078-9388-BBB1F8A5F1C2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871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6" y="685800"/>
            <a:ext cx="4230202" cy="5486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0C3DB71-A237-46B6-B371-98ADEBCD8F94}" type="datetime1">
              <a:rPr lang="en-US" smtClean="0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6BAB180-6919-4F0C-A069-DDF1F1C40582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3" y="486028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608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466CCF-758F-49CA-AE49-100E425C0200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28C1BF-B55A-4B66-8DDA-B2DD8067C1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373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6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BE577E2-6B05-41F0-B642-9D45A4F946BA}" type="datetime1">
              <a:rPr lang="en-US" smtClean="0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21FD412-5460-47CC-877C-9F1DC412C560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79" y="4830444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704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A4FC2982-E576-4AB0-AB6E-A50B3BD508FD}" type="datetime1">
              <a:rPr lang="en-US" smtClean="0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FDEB767B-E1A2-4F68-A9C4-144CDFB580C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4257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1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8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BD7F6C7-521F-406C-92A4-B045A635441C}" type="datetime1">
              <a:rPr lang="en-US" smtClean="0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5549B12-0BEC-4CC5-B7B5-7E4D55E2322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7125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38587" tIns="19293" rIns="38587" bIns="19293" numCol="1" anchor="t" anchorCtr="0" compatLnSpc="1">
            <a:prstTxWarp prst="textNoShape">
              <a:avLst/>
            </a:prstTxWarp>
          </a:bodyPr>
          <a:lstStyle/>
          <a:p>
            <a:pPr lvl="0"/>
            <a:endParaRPr sz="760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51" y="1828806"/>
            <a:ext cx="7317105" cy="3048001"/>
          </a:xfrm>
        </p:spPr>
        <p:txBody>
          <a:bodyPr>
            <a:normAutofit/>
          </a:bodyPr>
          <a:lstStyle>
            <a:lvl1pPr algn="ctr">
              <a:defRPr sz="27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3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18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19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3858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5787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7717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964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1575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3505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5434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5409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2" y="228604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2" y="1447800"/>
            <a:ext cx="7668323" cy="4312574"/>
          </a:xfrm>
        </p:spPr>
        <p:txBody>
          <a:bodyPr/>
          <a:lstStyle>
            <a:lvl1pPr marL="115760" indent="-96467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212226" indent="-96467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308693" indent="-96467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405159" indent="-96467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501626" indent="-96467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2" y="341822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4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2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64008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1" y="3429007"/>
            <a:ext cx="7317105" cy="2362199"/>
          </a:xfrm>
        </p:spPr>
        <p:txBody>
          <a:bodyPr anchor="b">
            <a:normAutofit/>
          </a:bodyPr>
          <a:lstStyle>
            <a:lvl1pPr algn="l">
              <a:defRPr sz="1857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3" y="685808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844">
                <a:solidFill>
                  <a:schemeClr val="tx1"/>
                </a:solidFill>
              </a:defRPr>
            </a:lvl1pPr>
            <a:lvl2pPr marL="192932" indent="0">
              <a:buNone/>
              <a:defRPr sz="760">
                <a:solidFill>
                  <a:schemeClr val="tx1">
                    <a:tint val="75000"/>
                  </a:schemeClr>
                </a:solidFill>
              </a:defRPr>
            </a:lvl2pPr>
            <a:lvl3pPr marL="385865" indent="0">
              <a:buNone/>
              <a:defRPr sz="675">
                <a:solidFill>
                  <a:schemeClr val="tx1">
                    <a:tint val="75000"/>
                  </a:schemeClr>
                </a:solidFill>
              </a:defRPr>
            </a:lvl3pPr>
            <a:lvl4pPr marL="578798" indent="0">
              <a:buNone/>
              <a:defRPr sz="591">
                <a:solidFill>
                  <a:schemeClr val="tx1">
                    <a:tint val="75000"/>
                  </a:schemeClr>
                </a:solidFill>
              </a:defRPr>
            </a:lvl4pPr>
            <a:lvl5pPr marL="771731" indent="0">
              <a:buNone/>
              <a:defRPr sz="591">
                <a:solidFill>
                  <a:schemeClr val="tx1">
                    <a:tint val="75000"/>
                  </a:schemeClr>
                </a:solidFill>
              </a:defRPr>
            </a:lvl5pPr>
            <a:lvl6pPr marL="964664" indent="0">
              <a:buNone/>
              <a:defRPr sz="591">
                <a:solidFill>
                  <a:schemeClr val="tx1">
                    <a:tint val="75000"/>
                  </a:schemeClr>
                </a:solidFill>
              </a:defRPr>
            </a:lvl6pPr>
            <a:lvl7pPr marL="1157597" indent="0">
              <a:buNone/>
              <a:defRPr sz="591">
                <a:solidFill>
                  <a:schemeClr val="tx1">
                    <a:tint val="75000"/>
                  </a:schemeClr>
                </a:solidFill>
              </a:defRPr>
            </a:lvl7pPr>
            <a:lvl8pPr marL="1350529" indent="0">
              <a:buNone/>
              <a:defRPr sz="591">
                <a:solidFill>
                  <a:schemeClr val="tx1">
                    <a:tint val="75000"/>
                  </a:schemeClr>
                </a:solidFill>
              </a:defRPr>
            </a:lvl8pPr>
            <a:lvl9pPr marL="1543462" indent="0">
              <a:buNone/>
              <a:defRPr sz="591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5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6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1537515-59B7-4C52-B2BF-CC7B941D543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2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3" y="796708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465369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013"/>
            </a:lvl1pPr>
            <a:lvl2pPr>
              <a:defRPr sz="844"/>
            </a:lvl2pPr>
            <a:lvl3pPr>
              <a:defRPr sz="760"/>
            </a:lvl3pPr>
            <a:lvl4pPr>
              <a:defRPr sz="675"/>
            </a:lvl4pPr>
            <a:lvl5pPr>
              <a:defRPr sz="675"/>
            </a:lvl5pPr>
            <a:lvl6pPr>
              <a:defRPr sz="675"/>
            </a:lvl6pPr>
            <a:lvl7pPr>
              <a:defRPr sz="675" baseline="0"/>
            </a:lvl7pPr>
            <a:lvl8pPr>
              <a:defRPr sz="675" baseline="0"/>
            </a:lvl8pPr>
            <a:lvl9pPr>
              <a:defRPr sz="675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013"/>
            </a:lvl1pPr>
            <a:lvl2pPr>
              <a:defRPr sz="844"/>
            </a:lvl2pPr>
            <a:lvl3pPr>
              <a:defRPr sz="760"/>
            </a:lvl3pPr>
            <a:lvl4pPr>
              <a:defRPr sz="675"/>
            </a:lvl4pPr>
            <a:lvl5pPr>
              <a:defRPr sz="675"/>
            </a:lvl5pPr>
            <a:lvl6pPr>
              <a:defRPr sz="675"/>
            </a:lvl6pPr>
            <a:lvl7pPr>
              <a:defRPr sz="675"/>
            </a:lvl7pPr>
            <a:lvl8pPr>
              <a:defRPr sz="675"/>
            </a:lvl8pPr>
            <a:lvl9pPr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5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6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9033CC93-C11E-46D8-9BC3-EE19EAC5C31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4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11" y="274642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9128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0" y="1828806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013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192932" indent="0">
              <a:buNone/>
              <a:defRPr sz="844" b="1"/>
            </a:lvl2pPr>
            <a:lvl3pPr marL="385865" indent="0">
              <a:buNone/>
              <a:defRPr sz="760" b="1"/>
            </a:lvl3pPr>
            <a:lvl4pPr marL="578798" indent="0">
              <a:buNone/>
              <a:defRPr sz="675" b="1"/>
            </a:lvl4pPr>
            <a:lvl5pPr marL="771731" indent="0">
              <a:buNone/>
              <a:defRPr sz="675" b="1"/>
            </a:lvl5pPr>
            <a:lvl6pPr marL="964664" indent="0">
              <a:buNone/>
              <a:defRPr sz="675" b="1"/>
            </a:lvl6pPr>
            <a:lvl7pPr marL="1157597" indent="0">
              <a:buNone/>
              <a:defRPr sz="675" b="1"/>
            </a:lvl7pPr>
            <a:lvl8pPr marL="1350529" indent="0">
              <a:buNone/>
              <a:defRPr sz="675" b="1"/>
            </a:lvl8pPr>
            <a:lvl9pPr marL="1543462" indent="0">
              <a:buNone/>
              <a:defRPr sz="675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50" y="2743207"/>
            <a:ext cx="3532790" cy="3428999"/>
          </a:xfrm>
        </p:spPr>
        <p:txBody>
          <a:bodyPr>
            <a:normAutofit/>
          </a:bodyPr>
          <a:lstStyle>
            <a:lvl1pPr>
              <a:defRPr sz="844"/>
            </a:lvl1pPr>
            <a:lvl2pPr>
              <a:defRPr sz="760"/>
            </a:lvl2pPr>
            <a:lvl3pPr>
              <a:defRPr sz="675"/>
            </a:lvl3pPr>
            <a:lvl4pPr>
              <a:defRPr sz="591"/>
            </a:lvl4pPr>
            <a:lvl5pPr>
              <a:defRPr sz="591"/>
            </a:lvl5pPr>
            <a:lvl6pPr>
              <a:defRPr sz="591"/>
            </a:lvl6pPr>
            <a:lvl7pPr>
              <a:defRPr sz="591"/>
            </a:lvl7pPr>
            <a:lvl8pPr>
              <a:defRPr sz="591"/>
            </a:lvl8pPr>
            <a:lvl9pPr>
              <a:defRPr sz="591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6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013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192932" indent="0">
              <a:buNone/>
              <a:defRPr sz="844" b="1"/>
            </a:lvl2pPr>
            <a:lvl3pPr marL="385865" indent="0">
              <a:buNone/>
              <a:defRPr sz="760" b="1"/>
            </a:lvl3pPr>
            <a:lvl4pPr marL="578798" indent="0">
              <a:buNone/>
              <a:defRPr sz="675" b="1"/>
            </a:lvl4pPr>
            <a:lvl5pPr marL="771731" indent="0">
              <a:buNone/>
              <a:defRPr sz="675" b="1"/>
            </a:lvl5pPr>
            <a:lvl6pPr marL="964664" indent="0">
              <a:buNone/>
              <a:defRPr sz="675" b="1"/>
            </a:lvl6pPr>
            <a:lvl7pPr marL="1157597" indent="0">
              <a:buNone/>
              <a:defRPr sz="675" b="1"/>
            </a:lvl7pPr>
            <a:lvl8pPr marL="1350529" indent="0">
              <a:buNone/>
              <a:defRPr sz="675" b="1"/>
            </a:lvl8pPr>
            <a:lvl9pPr marL="1543462" indent="0">
              <a:buNone/>
              <a:defRPr sz="675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7"/>
            <a:ext cx="3532790" cy="3428999"/>
          </a:xfrm>
        </p:spPr>
        <p:txBody>
          <a:bodyPr>
            <a:normAutofit/>
          </a:bodyPr>
          <a:lstStyle>
            <a:lvl1pPr>
              <a:defRPr sz="844"/>
            </a:lvl1pPr>
            <a:lvl2pPr>
              <a:defRPr sz="760"/>
            </a:lvl2pPr>
            <a:lvl3pPr>
              <a:defRPr sz="675"/>
            </a:lvl3pPr>
            <a:lvl4pPr>
              <a:defRPr sz="591"/>
            </a:lvl4pPr>
            <a:lvl5pPr>
              <a:defRPr sz="591"/>
            </a:lvl5pPr>
            <a:lvl6pPr>
              <a:defRPr sz="591"/>
            </a:lvl6pPr>
            <a:lvl7pPr>
              <a:defRPr sz="591"/>
            </a:lvl7pPr>
            <a:lvl8pPr>
              <a:defRPr sz="591" baseline="0"/>
            </a:lvl8pPr>
            <a:lvl9pPr>
              <a:defRPr sz="591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5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6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F3D9CD0-09AD-492A-AED6-5ECC829D0231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4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61" y="202563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1267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5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6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3C6F108-EF15-4815-A11F-3793A52AA33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6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2" y="18145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3466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5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6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111EA0E-5988-43B5-BDF4-DAE6C1C43B4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563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B0D031-EF5A-4ED4-B7D3-868A69E79381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C7B4AB-2E88-4E0E-A1C7-B77E4BC4EE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854478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76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6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1688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8" y="685800"/>
            <a:ext cx="4230202" cy="5486400"/>
          </a:xfrm>
        </p:spPr>
        <p:txBody>
          <a:bodyPr>
            <a:normAutofit/>
          </a:bodyPr>
          <a:lstStyle>
            <a:lvl1pPr>
              <a:defRPr sz="1013"/>
            </a:lvl1pPr>
            <a:lvl2pPr>
              <a:defRPr sz="844"/>
            </a:lvl2pPr>
            <a:lvl3pPr>
              <a:defRPr sz="760"/>
            </a:lvl3pPr>
            <a:lvl4pPr>
              <a:defRPr sz="675"/>
            </a:lvl4pPr>
            <a:lvl5pPr>
              <a:defRPr sz="675"/>
            </a:lvl5pPr>
            <a:lvl6pPr>
              <a:defRPr sz="675"/>
            </a:lvl6pPr>
            <a:lvl7pPr>
              <a:defRPr sz="675"/>
            </a:lvl7pPr>
            <a:lvl8pPr>
              <a:defRPr sz="675"/>
            </a:lvl8pPr>
            <a:lvl9pPr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6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760"/>
            </a:lvl1pPr>
            <a:lvl2pPr marL="192932" indent="0">
              <a:buNone/>
              <a:defRPr sz="506"/>
            </a:lvl2pPr>
            <a:lvl3pPr marL="385865" indent="0">
              <a:buNone/>
              <a:defRPr sz="422"/>
            </a:lvl3pPr>
            <a:lvl4pPr marL="578798" indent="0">
              <a:buNone/>
              <a:defRPr sz="380"/>
            </a:lvl4pPr>
            <a:lvl5pPr marL="771731" indent="0">
              <a:buNone/>
              <a:defRPr sz="380"/>
            </a:lvl5pPr>
            <a:lvl6pPr marL="964664" indent="0">
              <a:buNone/>
              <a:defRPr sz="380"/>
            </a:lvl6pPr>
            <a:lvl7pPr marL="1157597" indent="0">
              <a:buNone/>
              <a:defRPr sz="380"/>
            </a:lvl7pPr>
            <a:lvl8pPr marL="1350529" indent="0">
              <a:buNone/>
              <a:defRPr sz="380"/>
            </a:lvl8pPr>
            <a:lvl9pPr marL="1543462" indent="0">
              <a:buNone/>
              <a:defRPr sz="38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5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6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0BB3791-48B6-420A-9DE6-E497293B43C0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5" y="4860292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3539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76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6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1688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8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013"/>
            </a:lvl1pPr>
            <a:lvl2pPr marL="192932" indent="0">
              <a:buNone/>
              <a:defRPr sz="1182"/>
            </a:lvl2pPr>
            <a:lvl3pPr marL="385865" indent="0">
              <a:buNone/>
              <a:defRPr sz="1013"/>
            </a:lvl3pPr>
            <a:lvl4pPr marL="578798" indent="0">
              <a:buNone/>
              <a:defRPr sz="844"/>
            </a:lvl4pPr>
            <a:lvl5pPr marL="771731" indent="0">
              <a:buNone/>
              <a:defRPr sz="844"/>
            </a:lvl5pPr>
            <a:lvl6pPr marL="964664" indent="0">
              <a:buNone/>
              <a:defRPr sz="844"/>
            </a:lvl6pPr>
            <a:lvl7pPr marL="1157597" indent="0">
              <a:buNone/>
              <a:defRPr sz="844"/>
            </a:lvl7pPr>
            <a:lvl8pPr marL="1350529" indent="0">
              <a:buNone/>
              <a:defRPr sz="844"/>
            </a:lvl8pPr>
            <a:lvl9pPr marL="1543462" indent="0">
              <a:buNone/>
              <a:defRPr sz="844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6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760"/>
            </a:lvl1pPr>
            <a:lvl2pPr marL="192932" indent="0">
              <a:buNone/>
              <a:defRPr sz="506"/>
            </a:lvl2pPr>
            <a:lvl3pPr marL="385865" indent="0">
              <a:buNone/>
              <a:defRPr sz="422"/>
            </a:lvl3pPr>
            <a:lvl4pPr marL="578798" indent="0">
              <a:buNone/>
              <a:defRPr sz="380"/>
            </a:lvl4pPr>
            <a:lvl5pPr marL="771731" indent="0">
              <a:buNone/>
              <a:defRPr sz="380"/>
            </a:lvl5pPr>
            <a:lvl6pPr marL="964664" indent="0">
              <a:buNone/>
              <a:defRPr sz="380"/>
            </a:lvl6pPr>
            <a:lvl7pPr marL="1157597" indent="0">
              <a:buNone/>
              <a:defRPr sz="380"/>
            </a:lvl7pPr>
            <a:lvl8pPr marL="1350529" indent="0">
              <a:buNone/>
              <a:defRPr sz="380"/>
            </a:lvl8pPr>
            <a:lvl9pPr marL="1543462" indent="0">
              <a:buNone/>
              <a:defRPr sz="38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5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6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BAA56801-6DA1-4C37-97C7-3F5A0E6113F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4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81" y="483044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59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5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6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BFCDD10E-E1CD-44A4-BE29-85E3E0EE58E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501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3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9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5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6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19BBD60-1082-49D0-BAB5-90AEE83AEC0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0353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1449" tIns="25724" rIns="51449" bIns="25724" numCol="1" anchor="t" anchorCtr="0" compatLnSpc="1">
            <a:prstTxWarp prst="textNoShape">
              <a:avLst/>
            </a:prstTxWarp>
          </a:bodyPr>
          <a:lstStyle/>
          <a:p>
            <a:pPr lvl="0"/>
            <a:endParaRPr sz="1013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50" y="1828804"/>
            <a:ext cx="7317105" cy="3048001"/>
          </a:xfrm>
        </p:spPr>
        <p:txBody>
          <a:bodyPr>
            <a:normAutofit/>
          </a:bodyPr>
          <a:lstStyle>
            <a:lvl1pPr algn="ctr">
              <a:defRPr sz="36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2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24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2572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5144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7717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0289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2862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5434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800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7322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1" y="228602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1" y="1447800"/>
            <a:ext cx="7668323" cy="4312574"/>
          </a:xfrm>
        </p:spPr>
        <p:txBody>
          <a:bodyPr/>
          <a:lstStyle>
            <a:lvl1pPr marL="154346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282968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411590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540212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668834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1" y="341820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2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1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8484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1" y="3429005"/>
            <a:ext cx="7317105" cy="2362199"/>
          </a:xfrm>
        </p:spPr>
        <p:txBody>
          <a:bodyPr anchor="b">
            <a:normAutofit/>
          </a:bodyPr>
          <a:lstStyle>
            <a:lvl1pPr algn="l">
              <a:defRPr sz="2476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2" y="685806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125">
                <a:solidFill>
                  <a:schemeClr val="tx1"/>
                </a:solidFill>
              </a:defRPr>
            </a:lvl1pPr>
            <a:lvl2pPr marL="257243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2pPr>
            <a:lvl3pPr marL="51448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3pPr>
            <a:lvl4pPr marL="771731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4pPr>
            <a:lvl5pPr marL="102897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5pPr>
            <a:lvl6pPr marL="1286218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6pPr>
            <a:lvl7pPr marL="1543462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7pPr>
            <a:lvl8pPr marL="180070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8pPr>
            <a:lvl9pPr marL="2057949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9C409C9-A5F2-4C41-BD47-9F06F987F8D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1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2" y="796706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717569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 baseline="0"/>
            </a:lvl7pPr>
            <a:lvl8pPr>
              <a:defRPr sz="900" baseline="0"/>
            </a:lvl8pPr>
            <a:lvl9pPr>
              <a:defRPr sz="9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F80A0D0-58AB-49B4-99A3-30F3FDAE33C8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3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10" y="27464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2435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9" y="1828804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35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257243" indent="0">
              <a:buNone/>
              <a:defRPr sz="1125" b="1"/>
            </a:lvl2pPr>
            <a:lvl3pPr marL="514487" indent="0">
              <a:buNone/>
              <a:defRPr sz="1013" b="1"/>
            </a:lvl3pPr>
            <a:lvl4pPr marL="771731" indent="0">
              <a:buNone/>
              <a:defRPr sz="900" b="1"/>
            </a:lvl4pPr>
            <a:lvl5pPr marL="1028975" indent="0">
              <a:buNone/>
              <a:defRPr sz="900" b="1"/>
            </a:lvl5pPr>
            <a:lvl6pPr marL="1286218" indent="0">
              <a:buNone/>
              <a:defRPr sz="900" b="1"/>
            </a:lvl6pPr>
            <a:lvl7pPr marL="1543462" indent="0">
              <a:buNone/>
              <a:defRPr sz="900" b="1"/>
            </a:lvl7pPr>
            <a:lvl8pPr marL="1800705" indent="0">
              <a:buNone/>
              <a:defRPr sz="900" b="1"/>
            </a:lvl8pPr>
            <a:lvl9pPr marL="2057949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9" y="2743205"/>
            <a:ext cx="3532790" cy="3428999"/>
          </a:xfrm>
        </p:spPr>
        <p:txBody>
          <a:bodyPr>
            <a:normAutofit/>
          </a:bodyPr>
          <a:lstStyle>
            <a:lvl1pPr>
              <a:defRPr sz="1125"/>
            </a:lvl1pPr>
            <a:lvl2pPr>
              <a:defRPr sz="1013"/>
            </a:lvl2pPr>
            <a:lvl3pPr>
              <a:defRPr sz="900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/>
            </a:lvl8pPr>
            <a:lvl9pPr>
              <a:defRPr sz="78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4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35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257243" indent="0">
              <a:buNone/>
              <a:defRPr sz="1125" b="1"/>
            </a:lvl2pPr>
            <a:lvl3pPr marL="514487" indent="0">
              <a:buNone/>
              <a:defRPr sz="1013" b="1"/>
            </a:lvl3pPr>
            <a:lvl4pPr marL="771731" indent="0">
              <a:buNone/>
              <a:defRPr sz="900" b="1"/>
            </a:lvl4pPr>
            <a:lvl5pPr marL="1028975" indent="0">
              <a:buNone/>
              <a:defRPr sz="900" b="1"/>
            </a:lvl5pPr>
            <a:lvl6pPr marL="1286218" indent="0">
              <a:buNone/>
              <a:defRPr sz="900" b="1"/>
            </a:lvl6pPr>
            <a:lvl7pPr marL="1543462" indent="0">
              <a:buNone/>
              <a:defRPr sz="900" b="1"/>
            </a:lvl7pPr>
            <a:lvl8pPr marL="1800705" indent="0">
              <a:buNone/>
              <a:defRPr sz="900" b="1"/>
            </a:lvl8pPr>
            <a:lvl9pPr marL="2057949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5"/>
            <a:ext cx="3532790" cy="3428999"/>
          </a:xfrm>
        </p:spPr>
        <p:txBody>
          <a:bodyPr>
            <a:normAutofit/>
          </a:bodyPr>
          <a:lstStyle>
            <a:lvl1pPr>
              <a:defRPr sz="1125"/>
            </a:lvl1pPr>
            <a:lvl2pPr>
              <a:defRPr sz="1013"/>
            </a:lvl2pPr>
            <a:lvl3pPr>
              <a:defRPr sz="900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 baseline="0"/>
            </a:lvl8pPr>
            <a:lvl9pPr>
              <a:defRPr sz="788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7572D1-ABB7-40F9-BA1C-902A4D32351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3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60" y="202563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0573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9B16434-6B36-4BA2-A9C9-0C381C54B3A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5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1" y="18145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226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FD0DDE-7B52-45B0-BFE0-819BFA731874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2F44B0-B923-4D49-8D0D-6FC64F8AB2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9833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7D28E29E-DF70-4E66-A125-6B8063B14DA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4184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013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5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225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7" y="685800"/>
            <a:ext cx="4230202" cy="5486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5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013"/>
            </a:lvl1pPr>
            <a:lvl2pPr marL="257243" indent="0">
              <a:buNone/>
              <a:defRPr sz="675"/>
            </a:lvl2pPr>
            <a:lvl3pPr marL="514487" indent="0">
              <a:buNone/>
              <a:defRPr sz="563"/>
            </a:lvl3pPr>
            <a:lvl4pPr marL="771731" indent="0">
              <a:buNone/>
              <a:defRPr sz="506"/>
            </a:lvl4pPr>
            <a:lvl5pPr marL="1028975" indent="0">
              <a:buNone/>
              <a:defRPr sz="506"/>
            </a:lvl5pPr>
            <a:lvl6pPr marL="1286218" indent="0">
              <a:buNone/>
              <a:defRPr sz="506"/>
            </a:lvl6pPr>
            <a:lvl7pPr marL="1543462" indent="0">
              <a:buNone/>
              <a:defRPr sz="506"/>
            </a:lvl7pPr>
            <a:lvl8pPr marL="1800705" indent="0">
              <a:buNone/>
              <a:defRPr sz="506"/>
            </a:lvl8pPr>
            <a:lvl9pPr marL="2057949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9F823A8-1405-4DBE-A605-546F78E5EA9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4" y="486029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1356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013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5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225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7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350"/>
            </a:lvl1pPr>
            <a:lvl2pPr marL="257243" indent="0">
              <a:buNone/>
              <a:defRPr sz="1576"/>
            </a:lvl2pPr>
            <a:lvl3pPr marL="514487" indent="0">
              <a:buNone/>
              <a:defRPr sz="1350"/>
            </a:lvl3pPr>
            <a:lvl4pPr marL="771731" indent="0">
              <a:buNone/>
              <a:defRPr sz="1125"/>
            </a:lvl4pPr>
            <a:lvl5pPr marL="1028975" indent="0">
              <a:buNone/>
              <a:defRPr sz="1125"/>
            </a:lvl5pPr>
            <a:lvl6pPr marL="1286218" indent="0">
              <a:buNone/>
              <a:defRPr sz="1125"/>
            </a:lvl6pPr>
            <a:lvl7pPr marL="1543462" indent="0">
              <a:buNone/>
              <a:defRPr sz="1125"/>
            </a:lvl7pPr>
            <a:lvl8pPr marL="1800705" indent="0">
              <a:buNone/>
              <a:defRPr sz="1125"/>
            </a:lvl8pPr>
            <a:lvl9pPr marL="2057949" indent="0">
              <a:buNone/>
              <a:defRPr sz="1125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5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013"/>
            </a:lvl1pPr>
            <a:lvl2pPr marL="257243" indent="0">
              <a:buNone/>
              <a:defRPr sz="675"/>
            </a:lvl2pPr>
            <a:lvl3pPr marL="514487" indent="0">
              <a:buNone/>
              <a:defRPr sz="563"/>
            </a:lvl3pPr>
            <a:lvl4pPr marL="771731" indent="0">
              <a:buNone/>
              <a:defRPr sz="506"/>
            </a:lvl4pPr>
            <a:lvl5pPr marL="1028975" indent="0">
              <a:buNone/>
              <a:defRPr sz="506"/>
            </a:lvl5pPr>
            <a:lvl6pPr marL="1286218" indent="0">
              <a:buNone/>
              <a:defRPr sz="506"/>
            </a:lvl6pPr>
            <a:lvl7pPr marL="1543462" indent="0">
              <a:buNone/>
              <a:defRPr sz="506"/>
            </a:lvl7pPr>
            <a:lvl8pPr marL="1800705" indent="0">
              <a:buNone/>
              <a:defRPr sz="506"/>
            </a:lvl8pPr>
            <a:lvl9pPr marL="2057949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7E19D27-3ABA-4949-B6EC-EE1B176449F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2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80" y="4830446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7074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683D9B-143A-4578-9D57-D7A3680B7F6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2971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2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9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337C0BA-B58C-4354-BF9F-C1ECA7A3E45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0025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A4B0A6-F53E-4788-833F-84AE397FE143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BD3353-073D-4973-ABE3-FF0A7C3EC54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55493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3DC148-9780-4D06-B687-AA1E63D5425A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BBE0DE-5B66-43B4-9BCE-8015A6B583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4090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4CF2CE-D9DB-49C5-9273-DBD96626B165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B57202-560E-4066-8F78-B5019E5989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77168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7FBCF4-B3A5-4159-BDBC-758381D760FC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41896B-B933-43DA-A9B8-E4ADBC882F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57406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B287AC-E0AE-44CB-8156-445A81B156A8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8BAC4C-FDE7-4548-A417-A95CCC4299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24636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50000">
              <a:schemeClr val="bg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46063" y="9302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21478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53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03D7D167-1B5B-4A9D-914F-B856D145B3E9}" type="datetime1">
              <a:rPr lang="en-US"/>
              <a:pPr>
                <a:defRPr/>
              </a:pPr>
              <a:t>8/10/2020</a:t>
            </a:fld>
            <a:endParaRPr lang="en-US"/>
          </a:p>
        </p:txBody>
      </p:sp>
      <p:sp>
        <p:nvSpPr>
          <p:cNvPr id="2253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24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Times New Roman" pitchFamily="18" charset="0"/>
                <a:ea typeface="ＭＳ Ｐゴシック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2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89FACB74-A501-4391-8C09-D6ADCE28FF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5" name="Group 163"/>
          <p:cNvGrpSpPr>
            <a:grpSpLocks/>
          </p:cNvGrpSpPr>
          <p:nvPr/>
        </p:nvGrpSpPr>
        <p:grpSpPr bwMode="auto">
          <a:xfrm>
            <a:off x="261938" y="87313"/>
            <a:ext cx="8488362" cy="831850"/>
            <a:chOff x="165" y="55"/>
            <a:chExt cx="5347" cy="524"/>
          </a:xfrm>
        </p:grpSpPr>
        <p:grpSp>
          <p:nvGrpSpPr>
            <p:cNvPr id="2056" name="Group 162"/>
            <p:cNvGrpSpPr>
              <a:grpSpLocks/>
            </p:cNvGrpSpPr>
            <p:nvPr userDrawn="1"/>
          </p:nvGrpSpPr>
          <p:grpSpPr bwMode="auto">
            <a:xfrm>
              <a:off x="664" y="104"/>
              <a:ext cx="4848" cy="432"/>
              <a:chOff x="664" y="104"/>
              <a:chExt cx="4848" cy="432"/>
            </a:xfrm>
          </p:grpSpPr>
          <p:sp>
            <p:nvSpPr>
              <p:cNvPr id="2058" name="Freeform 8"/>
              <p:cNvSpPr>
                <a:spLocks/>
              </p:cNvSpPr>
              <p:nvPr/>
            </p:nvSpPr>
            <p:spPr bwMode="ltGray">
              <a:xfrm>
                <a:off x="664" y="104"/>
                <a:ext cx="4848" cy="432"/>
              </a:xfrm>
              <a:custGeom>
                <a:avLst/>
                <a:gdLst>
                  <a:gd name="T0" fmla="*/ 4848 w 4848"/>
                  <a:gd name="T1" fmla="*/ 48 h 432"/>
                  <a:gd name="T2" fmla="*/ 4848 w 4848"/>
                  <a:gd name="T3" fmla="*/ 432 h 432"/>
                  <a:gd name="T4" fmla="*/ 0 w 4848"/>
                  <a:gd name="T5" fmla="*/ 432 h 432"/>
                  <a:gd name="T6" fmla="*/ 0 w 4848"/>
                  <a:gd name="T7" fmla="*/ 0 h 432"/>
                  <a:gd name="T8" fmla="*/ 4848 w 4848"/>
                  <a:gd name="T9" fmla="*/ 0 h 432"/>
                  <a:gd name="T10" fmla="*/ 4848 w 4848"/>
                  <a:gd name="T11" fmla="*/ 48 h 4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48" h="432">
                    <a:moveTo>
                      <a:pt x="4848" y="48"/>
                    </a:moveTo>
                    <a:lnTo>
                      <a:pt x="4848" y="432"/>
                    </a:lnTo>
                    <a:cubicBezTo>
                      <a:pt x="4848" y="432"/>
                      <a:pt x="2424" y="432"/>
                      <a:pt x="0" y="432"/>
                    </a:cubicBezTo>
                    <a:cubicBezTo>
                      <a:pt x="161" y="345"/>
                      <a:pt x="169" y="61"/>
                      <a:pt x="0" y="0"/>
                    </a:cubicBezTo>
                    <a:cubicBezTo>
                      <a:pt x="2424" y="0"/>
                      <a:pt x="4848" y="0"/>
                      <a:pt x="4848" y="0"/>
                    </a:cubicBezTo>
                    <a:lnTo>
                      <a:pt x="4848" y="4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059" name="Group 9"/>
              <p:cNvGrpSpPr>
                <a:grpSpLocks/>
              </p:cNvGrpSpPr>
              <p:nvPr/>
            </p:nvGrpSpPr>
            <p:grpSpPr bwMode="auto">
              <a:xfrm>
                <a:off x="1195" y="104"/>
                <a:ext cx="3827" cy="429"/>
                <a:chOff x="1021" y="240"/>
                <a:chExt cx="3827" cy="429"/>
              </a:xfrm>
            </p:grpSpPr>
            <p:grpSp>
              <p:nvGrpSpPr>
                <p:cNvPr id="2108" name="Group 10"/>
                <p:cNvGrpSpPr>
                  <a:grpSpLocks/>
                </p:cNvGrpSpPr>
                <p:nvPr/>
              </p:nvGrpSpPr>
              <p:grpSpPr bwMode="auto">
                <a:xfrm>
                  <a:off x="1021" y="241"/>
                  <a:ext cx="2208" cy="427"/>
                  <a:chOff x="1021" y="241"/>
                  <a:chExt cx="2208" cy="427"/>
                </a:xfrm>
              </p:grpSpPr>
              <p:sp>
                <p:nvSpPr>
                  <p:cNvPr id="2152" name="Freeform 11"/>
                  <p:cNvSpPr>
                    <a:spLocks/>
                  </p:cNvSpPr>
                  <p:nvPr/>
                </p:nvSpPr>
                <p:spPr bwMode="ltGray">
                  <a:xfrm>
                    <a:off x="2257" y="633"/>
                    <a:ext cx="7" cy="8"/>
                  </a:xfrm>
                  <a:custGeom>
                    <a:avLst/>
                    <a:gdLst>
                      <a:gd name="T0" fmla="*/ 0 w 15"/>
                      <a:gd name="T1" fmla="*/ 0 h 23"/>
                      <a:gd name="T2" fmla="*/ 0 w 15"/>
                      <a:gd name="T3" fmla="*/ 0 h 23"/>
                      <a:gd name="T4" fmla="*/ 0 w 15"/>
                      <a:gd name="T5" fmla="*/ 0 h 23"/>
                      <a:gd name="T6" fmla="*/ 0 w 15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15" h="23">
                        <a:moveTo>
                          <a:pt x="5" y="11"/>
                        </a:moveTo>
                        <a:cubicBezTo>
                          <a:pt x="2" y="1"/>
                          <a:pt x="7" y="0"/>
                          <a:pt x="15" y="5"/>
                        </a:cubicBezTo>
                        <a:cubicBezTo>
                          <a:pt x="14" y="9"/>
                          <a:pt x="15" y="13"/>
                          <a:pt x="13" y="17"/>
                        </a:cubicBezTo>
                        <a:cubicBezTo>
                          <a:pt x="9" y="23"/>
                          <a:pt x="0" y="16"/>
                          <a:pt x="5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3" name="Freeform 12"/>
                  <p:cNvSpPr>
                    <a:spLocks/>
                  </p:cNvSpPr>
                  <p:nvPr/>
                </p:nvSpPr>
                <p:spPr bwMode="ltGray">
                  <a:xfrm>
                    <a:off x="2332" y="660"/>
                    <a:ext cx="9" cy="8"/>
                  </a:xfrm>
                  <a:custGeom>
                    <a:avLst/>
                    <a:gdLst>
                      <a:gd name="T0" fmla="*/ 0 w 20"/>
                      <a:gd name="T1" fmla="*/ 0 h 23"/>
                      <a:gd name="T2" fmla="*/ 0 w 20"/>
                      <a:gd name="T3" fmla="*/ 0 h 23"/>
                      <a:gd name="T4" fmla="*/ 0 w 20"/>
                      <a:gd name="T5" fmla="*/ 0 h 23"/>
                      <a:gd name="T6" fmla="*/ 0 w 20"/>
                      <a:gd name="T7" fmla="*/ 0 h 2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23">
                        <a:moveTo>
                          <a:pt x="3" y="13"/>
                        </a:moveTo>
                        <a:cubicBezTo>
                          <a:pt x="0" y="5"/>
                          <a:pt x="2" y="0"/>
                          <a:pt x="11" y="3"/>
                        </a:cubicBezTo>
                        <a:cubicBezTo>
                          <a:pt x="16" y="10"/>
                          <a:pt x="20" y="23"/>
                          <a:pt x="7" y="19"/>
                        </a:cubicBezTo>
                        <a:cubicBezTo>
                          <a:pt x="6" y="17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4" name="Freeform 13"/>
                  <p:cNvSpPr>
                    <a:spLocks/>
                  </p:cNvSpPr>
                  <p:nvPr/>
                </p:nvSpPr>
                <p:spPr bwMode="ltGray">
                  <a:xfrm>
                    <a:off x="2120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5" name="Freeform 14"/>
                  <p:cNvSpPr>
                    <a:spLocks/>
                  </p:cNvSpPr>
                  <p:nvPr/>
                </p:nvSpPr>
                <p:spPr bwMode="ltGray">
                  <a:xfrm>
                    <a:off x="1967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6" name="Freeform 15"/>
                  <p:cNvSpPr>
                    <a:spLocks/>
                  </p:cNvSpPr>
                  <p:nvPr/>
                </p:nvSpPr>
                <p:spPr bwMode="ltGray">
                  <a:xfrm>
                    <a:off x="1921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7" name="Freeform 16"/>
                  <p:cNvSpPr>
                    <a:spLocks/>
                  </p:cNvSpPr>
                  <p:nvPr/>
                </p:nvSpPr>
                <p:spPr bwMode="ltGray">
                  <a:xfrm>
                    <a:off x="1892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8" name="Freeform 17"/>
                  <p:cNvSpPr>
                    <a:spLocks/>
                  </p:cNvSpPr>
                  <p:nvPr/>
                </p:nvSpPr>
                <p:spPr bwMode="ltGray">
                  <a:xfrm>
                    <a:off x="1735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9" name="Freeform 18"/>
                  <p:cNvSpPr>
                    <a:spLocks/>
                  </p:cNvSpPr>
                  <p:nvPr/>
                </p:nvSpPr>
                <p:spPr bwMode="ltGray">
                  <a:xfrm>
                    <a:off x="1827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0" name="Freeform 19"/>
                  <p:cNvSpPr>
                    <a:spLocks/>
                  </p:cNvSpPr>
                  <p:nvPr/>
                </p:nvSpPr>
                <p:spPr bwMode="ltGray">
                  <a:xfrm>
                    <a:off x="1892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1" name="Freeform 20"/>
                  <p:cNvSpPr>
                    <a:spLocks/>
                  </p:cNvSpPr>
                  <p:nvPr/>
                </p:nvSpPr>
                <p:spPr bwMode="ltGray">
                  <a:xfrm>
                    <a:off x="1890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2" name="Freeform 21"/>
                  <p:cNvSpPr>
                    <a:spLocks/>
                  </p:cNvSpPr>
                  <p:nvPr/>
                </p:nvSpPr>
                <p:spPr bwMode="ltGray">
                  <a:xfrm>
                    <a:off x="1944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3" name="Freeform 22"/>
                  <p:cNvSpPr>
                    <a:spLocks/>
                  </p:cNvSpPr>
                  <p:nvPr/>
                </p:nvSpPr>
                <p:spPr bwMode="ltGray">
                  <a:xfrm>
                    <a:off x="1948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4" name="Freeform 23"/>
                  <p:cNvSpPr>
                    <a:spLocks/>
                  </p:cNvSpPr>
                  <p:nvPr/>
                </p:nvSpPr>
                <p:spPr bwMode="ltGray">
                  <a:xfrm>
                    <a:off x="1969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5" name="Freeform 24"/>
                  <p:cNvSpPr>
                    <a:spLocks/>
                  </p:cNvSpPr>
                  <p:nvPr/>
                </p:nvSpPr>
                <p:spPr bwMode="ltGray">
                  <a:xfrm>
                    <a:off x="1976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6" name="Freeform 25"/>
                  <p:cNvSpPr>
                    <a:spLocks/>
                  </p:cNvSpPr>
                  <p:nvPr/>
                </p:nvSpPr>
                <p:spPr bwMode="ltGray">
                  <a:xfrm>
                    <a:off x="2082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7" name="Freeform 26"/>
                  <p:cNvSpPr>
                    <a:spLocks/>
                  </p:cNvSpPr>
                  <p:nvPr/>
                </p:nvSpPr>
                <p:spPr bwMode="ltGray">
                  <a:xfrm>
                    <a:off x="2152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8" name="Freeform 27"/>
                  <p:cNvSpPr>
                    <a:spLocks/>
                  </p:cNvSpPr>
                  <p:nvPr/>
                </p:nvSpPr>
                <p:spPr bwMode="ltGray">
                  <a:xfrm>
                    <a:off x="2194" y="584"/>
                    <a:ext cx="11" cy="8"/>
                  </a:xfrm>
                  <a:custGeom>
                    <a:avLst/>
                    <a:gdLst>
                      <a:gd name="T0" fmla="*/ 0 w 26"/>
                      <a:gd name="T1" fmla="*/ 0 h 22"/>
                      <a:gd name="T2" fmla="*/ 0 w 26"/>
                      <a:gd name="T3" fmla="*/ 0 h 22"/>
                      <a:gd name="T4" fmla="*/ 0 w 26"/>
                      <a:gd name="T5" fmla="*/ 0 h 22"/>
                      <a:gd name="T6" fmla="*/ 0 w 26"/>
                      <a:gd name="T7" fmla="*/ 0 h 2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6" h="22">
                        <a:moveTo>
                          <a:pt x="8" y="14"/>
                        </a:moveTo>
                        <a:cubicBezTo>
                          <a:pt x="5" y="6"/>
                          <a:pt x="5" y="3"/>
                          <a:pt x="14" y="0"/>
                        </a:cubicBezTo>
                        <a:cubicBezTo>
                          <a:pt x="26" y="4"/>
                          <a:pt x="23" y="16"/>
                          <a:pt x="14" y="22"/>
                        </a:cubicBezTo>
                        <a:cubicBezTo>
                          <a:pt x="0" y="17"/>
                          <a:pt x="13" y="3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69" name="Freeform 28"/>
                  <p:cNvSpPr>
                    <a:spLocks/>
                  </p:cNvSpPr>
                  <p:nvPr/>
                </p:nvSpPr>
                <p:spPr bwMode="ltGray">
                  <a:xfrm>
                    <a:off x="2059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0" name="Freeform 29"/>
                  <p:cNvSpPr>
                    <a:spLocks/>
                  </p:cNvSpPr>
                  <p:nvPr/>
                </p:nvSpPr>
                <p:spPr bwMode="ltGray">
                  <a:xfrm>
                    <a:off x="1988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1" name="Freeform 30"/>
                  <p:cNvSpPr>
                    <a:spLocks/>
                  </p:cNvSpPr>
                  <p:nvPr/>
                </p:nvSpPr>
                <p:spPr bwMode="ltGray">
                  <a:xfrm>
                    <a:off x="1910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2" name="Freeform 31"/>
                  <p:cNvSpPr>
                    <a:spLocks/>
                  </p:cNvSpPr>
                  <p:nvPr/>
                </p:nvSpPr>
                <p:spPr bwMode="ltGray">
                  <a:xfrm>
                    <a:off x="1899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3" name="Freeform 32"/>
                  <p:cNvSpPr>
                    <a:spLocks/>
                  </p:cNvSpPr>
                  <p:nvPr/>
                </p:nvSpPr>
                <p:spPr bwMode="ltGray">
                  <a:xfrm>
                    <a:off x="1909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4" name="Freeform 33"/>
                  <p:cNvSpPr>
                    <a:spLocks/>
                  </p:cNvSpPr>
                  <p:nvPr/>
                </p:nvSpPr>
                <p:spPr bwMode="ltGray">
                  <a:xfrm>
                    <a:off x="1881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5" name="Freeform 34"/>
                  <p:cNvSpPr>
                    <a:spLocks/>
                  </p:cNvSpPr>
                  <p:nvPr/>
                </p:nvSpPr>
                <p:spPr bwMode="ltGray">
                  <a:xfrm>
                    <a:off x="2930" y="489"/>
                    <a:ext cx="299" cy="179"/>
                  </a:xfrm>
                  <a:custGeom>
                    <a:avLst/>
                    <a:gdLst>
                      <a:gd name="T0" fmla="*/ 1 w 471"/>
                      <a:gd name="T1" fmla="*/ 1 h 281"/>
                      <a:gd name="T2" fmla="*/ 1 w 471"/>
                      <a:gd name="T3" fmla="*/ 1 h 281"/>
                      <a:gd name="T4" fmla="*/ 1 w 471"/>
                      <a:gd name="T5" fmla="*/ 1 h 281"/>
                      <a:gd name="T6" fmla="*/ 1 w 471"/>
                      <a:gd name="T7" fmla="*/ 1 h 281"/>
                      <a:gd name="T8" fmla="*/ 1 w 471"/>
                      <a:gd name="T9" fmla="*/ 1 h 281"/>
                      <a:gd name="T10" fmla="*/ 0 w 471"/>
                      <a:gd name="T11" fmla="*/ 1 h 281"/>
                      <a:gd name="T12" fmla="*/ 1 w 471"/>
                      <a:gd name="T13" fmla="*/ 1 h 281"/>
                      <a:gd name="T14" fmla="*/ 1 w 471"/>
                      <a:gd name="T15" fmla="*/ 1 h 281"/>
                      <a:gd name="T16" fmla="*/ 1 w 471"/>
                      <a:gd name="T17" fmla="*/ 1 h 281"/>
                      <a:gd name="T18" fmla="*/ 1 w 471"/>
                      <a:gd name="T19" fmla="*/ 1 h 281"/>
                      <a:gd name="T20" fmla="*/ 1 w 471"/>
                      <a:gd name="T21" fmla="*/ 1 h 281"/>
                      <a:gd name="T22" fmla="*/ 1 w 471"/>
                      <a:gd name="T23" fmla="*/ 1 h 281"/>
                      <a:gd name="T24" fmla="*/ 1 w 471"/>
                      <a:gd name="T25" fmla="*/ 1 h 281"/>
                      <a:gd name="T26" fmla="*/ 1 w 471"/>
                      <a:gd name="T27" fmla="*/ 1 h 281"/>
                      <a:gd name="T28" fmla="*/ 1 w 471"/>
                      <a:gd name="T29" fmla="*/ 1 h 281"/>
                      <a:gd name="T30" fmla="*/ 1 w 471"/>
                      <a:gd name="T31" fmla="*/ 1 h 281"/>
                      <a:gd name="T32" fmla="*/ 1 w 471"/>
                      <a:gd name="T33" fmla="*/ 1 h 281"/>
                      <a:gd name="T34" fmla="*/ 1 w 471"/>
                      <a:gd name="T35" fmla="*/ 0 h 281"/>
                      <a:gd name="T36" fmla="*/ 1 w 471"/>
                      <a:gd name="T37" fmla="*/ 1 h 281"/>
                      <a:gd name="T38" fmla="*/ 1 w 471"/>
                      <a:gd name="T39" fmla="*/ 1 h 281"/>
                      <a:gd name="T40" fmla="*/ 1 w 471"/>
                      <a:gd name="T41" fmla="*/ 1 h 281"/>
                      <a:gd name="T42" fmla="*/ 1 w 471"/>
                      <a:gd name="T43" fmla="*/ 1 h 281"/>
                      <a:gd name="T44" fmla="*/ 1 w 471"/>
                      <a:gd name="T45" fmla="*/ 1 h 281"/>
                      <a:gd name="T46" fmla="*/ 1 w 471"/>
                      <a:gd name="T47" fmla="*/ 1 h 281"/>
                      <a:gd name="T48" fmla="*/ 1 w 471"/>
                      <a:gd name="T49" fmla="*/ 1 h 281"/>
                      <a:gd name="T50" fmla="*/ 1 w 471"/>
                      <a:gd name="T51" fmla="*/ 1 h 281"/>
                      <a:gd name="T52" fmla="*/ 1 w 471"/>
                      <a:gd name="T53" fmla="*/ 1 h 281"/>
                      <a:gd name="T54" fmla="*/ 1 w 471"/>
                      <a:gd name="T55" fmla="*/ 1 h 281"/>
                      <a:gd name="T56" fmla="*/ 1 w 471"/>
                      <a:gd name="T57" fmla="*/ 1 h 281"/>
                      <a:gd name="T58" fmla="*/ 1 w 471"/>
                      <a:gd name="T59" fmla="*/ 1 h 281"/>
                      <a:gd name="T60" fmla="*/ 1 w 471"/>
                      <a:gd name="T61" fmla="*/ 1 h 281"/>
                      <a:gd name="T62" fmla="*/ 1 w 471"/>
                      <a:gd name="T63" fmla="*/ 1 h 281"/>
                      <a:gd name="T64" fmla="*/ 1 w 471"/>
                      <a:gd name="T65" fmla="*/ 1 h 281"/>
                      <a:gd name="T66" fmla="*/ 1 w 471"/>
                      <a:gd name="T67" fmla="*/ 1 h 281"/>
                      <a:gd name="T68" fmla="*/ 1 w 471"/>
                      <a:gd name="T69" fmla="*/ 1 h 281"/>
                      <a:gd name="T70" fmla="*/ 1 w 471"/>
                      <a:gd name="T71" fmla="*/ 1 h 281"/>
                      <a:gd name="T72" fmla="*/ 1 w 471"/>
                      <a:gd name="T73" fmla="*/ 1 h 281"/>
                      <a:gd name="T74" fmla="*/ 1 w 471"/>
                      <a:gd name="T75" fmla="*/ 1 h 281"/>
                      <a:gd name="T76" fmla="*/ 1 w 471"/>
                      <a:gd name="T77" fmla="*/ 1 h 281"/>
                      <a:gd name="T78" fmla="*/ 1 w 471"/>
                      <a:gd name="T79" fmla="*/ 1 h 281"/>
                      <a:gd name="T80" fmla="*/ 1 w 471"/>
                      <a:gd name="T81" fmla="*/ 1 h 281"/>
                      <a:gd name="T82" fmla="*/ 1 w 471"/>
                      <a:gd name="T83" fmla="*/ 1 h 281"/>
                      <a:gd name="T84" fmla="*/ 1 w 471"/>
                      <a:gd name="T85" fmla="*/ 1 h 281"/>
                      <a:gd name="T86" fmla="*/ 1 w 471"/>
                      <a:gd name="T87" fmla="*/ 1 h 281"/>
                      <a:gd name="T88" fmla="*/ 1 w 471"/>
                      <a:gd name="T89" fmla="*/ 1 h 281"/>
                      <a:gd name="T90" fmla="*/ 1 w 471"/>
                      <a:gd name="T91" fmla="*/ 1 h 281"/>
                      <a:gd name="T92" fmla="*/ 1 w 471"/>
                      <a:gd name="T93" fmla="*/ 1 h 281"/>
                      <a:gd name="T94" fmla="*/ 1 w 471"/>
                      <a:gd name="T95" fmla="*/ 1 h 281"/>
                      <a:gd name="T96" fmla="*/ 1 w 471"/>
                      <a:gd name="T97" fmla="*/ 1 h 281"/>
                      <a:gd name="T98" fmla="*/ 1 w 471"/>
                      <a:gd name="T99" fmla="*/ 1 h 281"/>
                      <a:gd name="T100" fmla="*/ 1 w 471"/>
                      <a:gd name="T101" fmla="*/ 1 h 281"/>
                      <a:gd name="T102" fmla="*/ 1 w 471"/>
                      <a:gd name="T103" fmla="*/ 1 h 281"/>
                      <a:gd name="T104" fmla="*/ 1 w 471"/>
                      <a:gd name="T105" fmla="*/ 1 h 281"/>
                      <a:gd name="T106" fmla="*/ 1 w 471"/>
                      <a:gd name="T107" fmla="*/ 1 h 28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471" h="281">
                        <a:moveTo>
                          <a:pt x="21" y="280"/>
                        </a:moveTo>
                        <a:cubicBezTo>
                          <a:pt x="32" y="281"/>
                          <a:pt x="25" y="253"/>
                          <a:pt x="24" y="250"/>
                        </a:cubicBezTo>
                        <a:cubicBezTo>
                          <a:pt x="23" y="248"/>
                          <a:pt x="22" y="245"/>
                          <a:pt x="22" y="245"/>
                        </a:cubicBezTo>
                        <a:cubicBezTo>
                          <a:pt x="21" y="243"/>
                          <a:pt x="20" y="221"/>
                          <a:pt x="16" y="218"/>
                        </a:cubicBezTo>
                        <a:cubicBezTo>
                          <a:pt x="13" y="216"/>
                          <a:pt x="4" y="215"/>
                          <a:pt x="4" y="215"/>
                        </a:cubicBezTo>
                        <a:cubicBezTo>
                          <a:pt x="0" y="207"/>
                          <a:pt x="3" y="200"/>
                          <a:pt x="0" y="191"/>
                        </a:cubicBezTo>
                        <a:cubicBezTo>
                          <a:pt x="2" y="185"/>
                          <a:pt x="7" y="186"/>
                          <a:pt x="12" y="180"/>
                        </a:cubicBezTo>
                        <a:cubicBezTo>
                          <a:pt x="14" y="172"/>
                          <a:pt x="14" y="169"/>
                          <a:pt x="6" y="165"/>
                        </a:cubicBezTo>
                        <a:cubicBezTo>
                          <a:pt x="4" y="163"/>
                          <a:pt x="2" y="162"/>
                          <a:pt x="2" y="160"/>
                        </a:cubicBezTo>
                        <a:cubicBezTo>
                          <a:pt x="2" y="150"/>
                          <a:pt x="16" y="123"/>
                          <a:pt x="28" y="120"/>
                        </a:cubicBezTo>
                        <a:cubicBezTo>
                          <a:pt x="32" y="111"/>
                          <a:pt x="40" y="105"/>
                          <a:pt x="44" y="96"/>
                        </a:cubicBezTo>
                        <a:cubicBezTo>
                          <a:pt x="39" y="83"/>
                          <a:pt x="38" y="85"/>
                          <a:pt x="42" y="70"/>
                        </a:cubicBezTo>
                        <a:cubicBezTo>
                          <a:pt x="38" y="60"/>
                          <a:pt x="34" y="48"/>
                          <a:pt x="24" y="43"/>
                        </a:cubicBezTo>
                        <a:cubicBezTo>
                          <a:pt x="18" y="36"/>
                          <a:pt x="10" y="37"/>
                          <a:pt x="20" y="32"/>
                        </a:cubicBezTo>
                        <a:cubicBezTo>
                          <a:pt x="27" y="34"/>
                          <a:pt x="26" y="32"/>
                          <a:pt x="26" y="36"/>
                        </a:cubicBezTo>
                        <a:cubicBezTo>
                          <a:pt x="34" y="41"/>
                          <a:pt x="39" y="39"/>
                          <a:pt x="48" y="35"/>
                        </a:cubicBezTo>
                        <a:cubicBezTo>
                          <a:pt x="45" y="22"/>
                          <a:pt x="48" y="14"/>
                          <a:pt x="64" y="11"/>
                        </a:cubicBezTo>
                        <a:cubicBezTo>
                          <a:pt x="71" y="8"/>
                          <a:pt x="75" y="3"/>
                          <a:pt x="82" y="0"/>
                        </a:cubicBezTo>
                        <a:cubicBezTo>
                          <a:pt x="84" y="1"/>
                          <a:pt x="88" y="0"/>
                          <a:pt x="88" y="2"/>
                        </a:cubicBezTo>
                        <a:cubicBezTo>
                          <a:pt x="90" y="12"/>
                          <a:pt x="75" y="13"/>
                          <a:pt x="92" y="9"/>
                        </a:cubicBezTo>
                        <a:cubicBezTo>
                          <a:pt x="94" y="8"/>
                          <a:pt x="96" y="5"/>
                          <a:pt x="98" y="5"/>
                        </a:cubicBezTo>
                        <a:cubicBezTo>
                          <a:pt x="102" y="4"/>
                          <a:pt x="106" y="7"/>
                          <a:pt x="110" y="8"/>
                        </a:cubicBezTo>
                        <a:cubicBezTo>
                          <a:pt x="112" y="8"/>
                          <a:pt x="116" y="9"/>
                          <a:pt x="116" y="9"/>
                        </a:cubicBezTo>
                        <a:cubicBezTo>
                          <a:pt x="122" y="16"/>
                          <a:pt x="129" y="13"/>
                          <a:pt x="141" y="14"/>
                        </a:cubicBezTo>
                        <a:cubicBezTo>
                          <a:pt x="143" y="21"/>
                          <a:pt x="147" y="22"/>
                          <a:pt x="155" y="24"/>
                        </a:cubicBezTo>
                        <a:cubicBezTo>
                          <a:pt x="159" y="22"/>
                          <a:pt x="163" y="20"/>
                          <a:pt x="167" y="17"/>
                        </a:cubicBezTo>
                        <a:cubicBezTo>
                          <a:pt x="169" y="16"/>
                          <a:pt x="173" y="14"/>
                          <a:pt x="173" y="14"/>
                        </a:cubicBezTo>
                        <a:cubicBezTo>
                          <a:pt x="195" y="26"/>
                          <a:pt x="175" y="20"/>
                          <a:pt x="195" y="14"/>
                        </a:cubicBezTo>
                        <a:cubicBezTo>
                          <a:pt x="207" y="17"/>
                          <a:pt x="201" y="26"/>
                          <a:pt x="211" y="32"/>
                        </a:cubicBezTo>
                        <a:cubicBezTo>
                          <a:pt x="214" y="38"/>
                          <a:pt x="224" y="55"/>
                          <a:pt x="231" y="59"/>
                        </a:cubicBezTo>
                        <a:cubicBezTo>
                          <a:pt x="241" y="70"/>
                          <a:pt x="235" y="67"/>
                          <a:pt x="245" y="70"/>
                        </a:cubicBezTo>
                        <a:cubicBezTo>
                          <a:pt x="249" y="69"/>
                          <a:pt x="253" y="69"/>
                          <a:pt x="257" y="68"/>
                        </a:cubicBezTo>
                        <a:cubicBezTo>
                          <a:pt x="261" y="67"/>
                          <a:pt x="270" y="65"/>
                          <a:pt x="270" y="65"/>
                        </a:cubicBezTo>
                        <a:cubicBezTo>
                          <a:pt x="278" y="66"/>
                          <a:pt x="283" y="67"/>
                          <a:pt x="290" y="71"/>
                        </a:cubicBezTo>
                        <a:cubicBezTo>
                          <a:pt x="304" y="88"/>
                          <a:pt x="282" y="62"/>
                          <a:pt x="300" y="81"/>
                        </a:cubicBezTo>
                        <a:cubicBezTo>
                          <a:pt x="302" y="84"/>
                          <a:pt x="308" y="90"/>
                          <a:pt x="308" y="90"/>
                        </a:cubicBezTo>
                        <a:cubicBezTo>
                          <a:pt x="311" y="98"/>
                          <a:pt x="315" y="103"/>
                          <a:pt x="318" y="111"/>
                        </a:cubicBezTo>
                        <a:cubicBezTo>
                          <a:pt x="319" y="114"/>
                          <a:pt x="321" y="117"/>
                          <a:pt x="322" y="120"/>
                        </a:cubicBezTo>
                        <a:cubicBezTo>
                          <a:pt x="323" y="122"/>
                          <a:pt x="324" y="125"/>
                          <a:pt x="324" y="125"/>
                        </a:cubicBezTo>
                        <a:cubicBezTo>
                          <a:pt x="321" y="132"/>
                          <a:pt x="313" y="134"/>
                          <a:pt x="310" y="142"/>
                        </a:cubicBezTo>
                        <a:cubicBezTo>
                          <a:pt x="313" y="151"/>
                          <a:pt x="317" y="146"/>
                          <a:pt x="322" y="141"/>
                        </a:cubicBezTo>
                        <a:cubicBezTo>
                          <a:pt x="341" y="143"/>
                          <a:pt x="339" y="142"/>
                          <a:pt x="342" y="155"/>
                        </a:cubicBezTo>
                        <a:cubicBezTo>
                          <a:pt x="351" y="150"/>
                          <a:pt x="355" y="152"/>
                          <a:pt x="364" y="157"/>
                        </a:cubicBezTo>
                        <a:cubicBezTo>
                          <a:pt x="369" y="162"/>
                          <a:pt x="372" y="166"/>
                          <a:pt x="380" y="168"/>
                        </a:cubicBezTo>
                        <a:cubicBezTo>
                          <a:pt x="381" y="169"/>
                          <a:pt x="383" y="171"/>
                          <a:pt x="382" y="172"/>
                        </a:cubicBezTo>
                        <a:cubicBezTo>
                          <a:pt x="380" y="176"/>
                          <a:pt x="368" y="172"/>
                          <a:pt x="382" y="176"/>
                        </a:cubicBezTo>
                        <a:cubicBezTo>
                          <a:pt x="386" y="175"/>
                          <a:pt x="390" y="173"/>
                          <a:pt x="394" y="172"/>
                        </a:cubicBezTo>
                        <a:cubicBezTo>
                          <a:pt x="396" y="172"/>
                          <a:pt x="400" y="171"/>
                          <a:pt x="400" y="171"/>
                        </a:cubicBezTo>
                        <a:cubicBezTo>
                          <a:pt x="413" y="177"/>
                          <a:pt x="427" y="179"/>
                          <a:pt x="439" y="185"/>
                        </a:cubicBezTo>
                        <a:cubicBezTo>
                          <a:pt x="441" y="190"/>
                          <a:pt x="445" y="194"/>
                          <a:pt x="447" y="199"/>
                        </a:cubicBezTo>
                        <a:cubicBezTo>
                          <a:pt x="453" y="198"/>
                          <a:pt x="460" y="195"/>
                          <a:pt x="465" y="201"/>
                        </a:cubicBezTo>
                        <a:cubicBezTo>
                          <a:pt x="468" y="205"/>
                          <a:pt x="471" y="215"/>
                          <a:pt x="471" y="215"/>
                        </a:cubicBezTo>
                        <a:cubicBezTo>
                          <a:pt x="468" y="231"/>
                          <a:pt x="469" y="248"/>
                          <a:pt x="451" y="258"/>
                        </a:cubicBezTo>
                        <a:cubicBezTo>
                          <a:pt x="447" y="262"/>
                          <a:pt x="437" y="275"/>
                          <a:pt x="435" y="281"/>
                        </a:cubicBezTo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6" name="Freeform 35"/>
                  <p:cNvSpPr>
                    <a:spLocks/>
                  </p:cNvSpPr>
                  <p:nvPr/>
                </p:nvSpPr>
                <p:spPr bwMode="ltGray">
                  <a:xfrm>
                    <a:off x="2534" y="242"/>
                    <a:ext cx="420" cy="283"/>
                  </a:xfrm>
                  <a:custGeom>
                    <a:avLst/>
                    <a:gdLst>
                      <a:gd name="T0" fmla="*/ 0 w 984"/>
                      <a:gd name="T1" fmla="*/ 0 h 844"/>
                      <a:gd name="T2" fmla="*/ 0 w 984"/>
                      <a:gd name="T3" fmla="*/ 0 h 844"/>
                      <a:gd name="T4" fmla="*/ 0 w 984"/>
                      <a:gd name="T5" fmla="*/ 0 h 844"/>
                      <a:gd name="T6" fmla="*/ 0 w 984"/>
                      <a:gd name="T7" fmla="*/ 0 h 844"/>
                      <a:gd name="T8" fmla="*/ 0 w 984"/>
                      <a:gd name="T9" fmla="*/ 0 h 844"/>
                      <a:gd name="T10" fmla="*/ 0 w 984"/>
                      <a:gd name="T11" fmla="*/ 0 h 844"/>
                      <a:gd name="T12" fmla="*/ 0 w 984"/>
                      <a:gd name="T13" fmla="*/ 0 h 844"/>
                      <a:gd name="T14" fmla="*/ 0 w 984"/>
                      <a:gd name="T15" fmla="*/ 0 h 844"/>
                      <a:gd name="T16" fmla="*/ 0 w 984"/>
                      <a:gd name="T17" fmla="*/ 0 h 844"/>
                      <a:gd name="T18" fmla="*/ 0 w 984"/>
                      <a:gd name="T19" fmla="*/ 0 h 844"/>
                      <a:gd name="T20" fmla="*/ 0 w 984"/>
                      <a:gd name="T21" fmla="*/ 0 h 844"/>
                      <a:gd name="T22" fmla="*/ 0 w 984"/>
                      <a:gd name="T23" fmla="*/ 0 h 844"/>
                      <a:gd name="T24" fmla="*/ 0 w 984"/>
                      <a:gd name="T25" fmla="*/ 0 h 844"/>
                      <a:gd name="T26" fmla="*/ 0 w 984"/>
                      <a:gd name="T27" fmla="*/ 0 h 844"/>
                      <a:gd name="T28" fmla="*/ 0 w 984"/>
                      <a:gd name="T29" fmla="*/ 0 h 844"/>
                      <a:gd name="T30" fmla="*/ 0 w 984"/>
                      <a:gd name="T31" fmla="*/ 0 h 844"/>
                      <a:gd name="T32" fmla="*/ 0 w 984"/>
                      <a:gd name="T33" fmla="*/ 0 h 844"/>
                      <a:gd name="T34" fmla="*/ 0 w 984"/>
                      <a:gd name="T35" fmla="*/ 0 h 844"/>
                      <a:gd name="T36" fmla="*/ 0 w 984"/>
                      <a:gd name="T37" fmla="*/ 0 h 844"/>
                      <a:gd name="T38" fmla="*/ 0 w 984"/>
                      <a:gd name="T39" fmla="*/ 0 h 844"/>
                      <a:gd name="T40" fmla="*/ 0 w 984"/>
                      <a:gd name="T41" fmla="*/ 0 h 844"/>
                      <a:gd name="T42" fmla="*/ 0 w 984"/>
                      <a:gd name="T43" fmla="*/ 0 h 844"/>
                      <a:gd name="T44" fmla="*/ 0 w 984"/>
                      <a:gd name="T45" fmla="*/ 0 h 844"/>
                      <a:gd name="T46" fmla="*/ 0 w 984"/>
                      <a:gd name="T47" fmla="*/ 0 h 844"/>
                      <a:gd name="T48" fmla="*/ 0 w 984"/>
                      <a:gd name="T49" fmla="*/ 0 h 844"/>
                      <a:gd name="T50" fmla="*/ 0 w 984"/>
                      <a:gd name="T51" fmla="*/ 0 h 844"/>
                      <a:gd name="T52" fmla="*/ 0 w 984"/>
                      <a:gd name="T53" fmla="*/ 0 h 844"/>
                      <a:gd name="T54" fmla="*/ 0 w 984"/>
                      <a:gd name="T55" fmla="*/ 0 h 844"/>
                      <a:gd name="T56" fmla="*/ 0 w 984"/>
                      <a:gd name="T57" fmla="*/ 0 h 844"/>
                      <a:gd name="T58" fmla="*/ 0 w 984"/>
                      <a:gd name="T59" fmla="*/ 0 h 844"/>
                      <a:gd name="T60" fmla="*/ 0 w 984"/>
                      <a:gd name="T61" fmla="*/ 0 h 844"/>
                      <a:gd name="T62" fmla="*/ 0 w 984"/>
                      <a:gd name="T63" fmla="*/ 0 h 844"/>
                      <a:gd name="T64" fmla="*/ 0 w 984"/>
                      <a:gd name="T65" fmla="*/ 0 h 844"/>
                      <a:gd name="T66" fmla="*/ 0 w 984"/>
                      <a:gd name="T67" fmla="*/ 0 h 844"/>
                      <a:gd name="T68" fmla="*/ 0 w 984"/>
                      <a:gd name="T69" fmla="*/ 0 h 844"/>
                      <a:gd name="T70" fmla="*/ 0 w 984"/>
                      <a:gd name="T71" fmla="*/ 0 h 844"/>
                      <a:gd name="T72" fmla="*/ 0 w 984"/>
                      <a:gd name="T73" fmla="*/ 0 h 844"/>
                      <a:gd name="T74" fmla="*/ 0 w 984"/>
                      <a:gd name="T75" fmla="*/ 0 h 844"/>
                      <a:gd name="T76" fmla="*/ 0 w 984"/>
                      <a:gd name="T77" fmla="*/ 0 h 844"/>
                      <a:gd name="T78" fmla="*/ 0 w 984"/>
                      <a:gd name="T79" fmla="*/ 0 h 844"/>
                      <a:gd name="T80" fmla="*/ 0 w 984"/>
                      <a:gd name="T81" fmla="*/ 0 h 844"/>
                      <a:gd name="T82" fmla="*/ 0 w 984"/>
                      <a:gd name="T83" fmla="*/ 0 h 844"/>
                      <a:gd name="T84" fmla="*/ 0 w 984"/>
                      <a:gd name="T85" fmla="*/ 0 h 844"/>
                      <a:gd name="T86" fmla="*/ 0 w 984"/>
                      <a:gd name="T87" fmla="*/ 0 h 844"/>
                      <a:gd name="T88" fmla="*/ 0 w 984"/>
                      <a:gd name="T89" fmla="*/ 0 h 844"/>
                      <a:gd name="T90" fmla="*/ 0 w 984"/>
                      <a:gd name="T91" fmla="*/ 0 h 844"/>
                      <a:gd name="T92" fmla="*/ 0 w 984"/>
                      <a:gd name="T93" fmla="*/ 0 h 844"/>
                      <a:gd name="T94" fmla="*/ 0 w 984"/>
                      <a:gd name="T95" fmla="*/ 0 h 844"/>
                      <a:gd name="T96" fmla="*/ 0 w 984"/>
                      <a:gd name="T97" fmla="*/ 0 h 844"/>
                      <a:gd name="T98" fmla="*/ 0 w 984"/>
                      <a:gd name="T99" fmla="*/ 0 h 844"/>
                      <a:gd name="T100" fmla="*/ 0 w 984"/>
                      <a:gd name="T101" fmla="*/ 0 h 844"/>
                      <a:gd name="T102" fmla="*/ 0 w 984"/>
                      <a:gd name="T103" fmla="*/ 0 h 844"/>
                      <a:gd name="T104" fmla="*/ 0 w 984"/>
                      <a:gd name="T105" fmla="*/ 0 h 844"/>
                      <a:gd name="T106" fmla="*/ 0 w 984"/>
                      <a:gd name="T107" fmla="*/ 0 h 844"/>
                      <a:gd name="T108" fmla="*/ 0 w 984"/>
                      <a:gd name="T109" fmla="*/ 0 h 844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0" t="0" r="r" b="b"/>
                    <a:pathLst>
                      <a:path w="984" h="844">
                        <a:moveTo>
                          <a:pt x="82" y="38"/>
                        </a:moveTo>
                        <a:lnTo>
                          <a:pt x="406" y="6"/>
                        </a:lnTo>
                        <a:cubicBezTo>
                          <a:pt x="497" y="22"/>
                          <a:pt x="465" y="0"/>
                          <a:pt x="474" y="54"/>
                        </a:cubicBezTo>
                        <a:cubicBezTo>
                          <a:pt x="492" y="48"/>
                          <a:pt x="484" y="40"/>
                          <a:pt x="502" y="34"/>
                        </a:cubicBezTo>
                        <a:cubicBezTo>
                          <a:pt x="510" y="37"/>
                          <a:pt x="517" y="46"/>
                          <a:pt x="526" y="46"/>
                        </a:cubicBezTo>
                        <a:cubicBezTo>
                          <a:pt x="534" y="46"/>
                          <a:pt x="550" y="38"/>
                          <a:pt x="550" y="38"/>
                        </a:cubicBezTo>
                        <a:cubicBezTo>
                          <a:pt x="556" y="55"/>
                          <a:pt x="552" y="60"/>
                          <a:pt x="542" y="74"/>
                        </a:cubicBezTo>
                        <a:cubicBezTo>
                          <a:pt x="555" y="114"/>
                          <a:pt x="550" y="102"/>
                          <a:pt x="578" y="130"/>
                        </a:cubicBezTo>
                        <a:cubicBezTo>
                          <a:pt x="584" y="148"/>
                          <a:pt x="590" y="148"/>
                          <a:pt x="606" y="138"/>
                        </a:cubicBezTo>
                        <a:cubicBezTo>
                          <a:pt x="600" y="119"/>
                          <a:pt x="594" y="107"/>
                          <a:pt x="586" y="90"/>
                        </a:cubicBezTo>
                        <a:cubicBezTo>
                          <a:pt x="583" y="82"/>
                          <a:pt x="578" y="66"/>
                          <a:pt x="578" y="66"/>
                        </a:cubicBezTo>
                        <a:cubicBezTo>
                          <a:pt x="585" y="44"/>
                          <a:pt x="597" y="56"/>
                          <a:pt x="606" y="70"/>
                        </a:cubicBezTo>
                        <a:cubicBezTo>
                          <a:pt x="609" y="86"/>
                          <a:pt x="608" y="117"/>
                          <a:pt x="626" y="90"/>
                        </a:cubicBezTo>
                        <a:cubicBezTo>
                          <a:pt x="648" y="97"/>
                          <a:pt x="646" y="104"/>
                          <a:pt x="642" y="126"/>
                        </a:cubicBezTo>
                        <a:cubicBezTo>
                          <a:pt x="650" y="150"/>
                          <a:pt x="665" y="141"/>
                          <a:pt x="682" y="130"/>
                        </a:cubicBezTo>
                        <a:cubicBezTo>
                          <a:pt x="689" y="108"/>
                          <a:pt x="673" y="124"/>
                          <a:pt x="682" y="98"/>
                        </a:cubicBezTo>
                        <a:cubicBezTo>
                          <a:pt x="683" y="94"/>
                          <a:pt x="690" y="96"/>
                          <a:pt x="694" y="94"/>
                        </a:cubicBezTo>
                        <a:cubicBezTo>
                          <a:pt x="698" y="92"/>
                          <a:pt x="702" y="89"/>
                          <a:pt x="706" y="86"/>
                        </a:cubicBezTo>
                        <a:cubicBezTo>
                          <a:pt x="717" y="54"/>
                          <a:pt x="688" y="54"/>
                          <a:pt x="742" y="46"/>
                        </a:cubicBezTo>
                        <a:cubicBezTo>
                          <a:pt x="748" y="27"/>
                          <a:pt x="741" y="9"/>
                          <a:pt x="762" y="2"/>
                        </a:cubicBezTo>
                        <a:cubicBezTo>
                          <a:pt x="788" y="11"/>
                          <a:pt x="777" y="38"/>
                          <a:pt x="802" y="46"/>
                        </a:cubicBezTo>
                        <a:cubicBezTo>
                          <a:pt x="831" y="36"/>
                          <a:pt x="805" y="63"/>
                          <a:pt x="798" y="70"/>
                        </a:cubicBezTo>
                        <a:cubicBezTo>
                          <a:pt x="789" y="96"/>
                          <a:pt x="787" y="96"/>
                          <a:pt x="802" y="118"/>
                        </a:cubicBezTo>
                        <a:cubicBezTo>
                          <a:pt x="801" y="122"/>
                          <a:pt x="801" y="127"/>
                          <a:pt x="798" y="130"/>
                        </a:cubicBezTo>
                        <a:cubicBezTo>
                          <a:pt x="794" y="133"/>
                          <a:pt x="784" y="129"/>
                          <a:pt x="782" y="134"/>
                        </a:cubicBezTo>
                        <a:cubicBezTo>
                          <a:pt x="780" y="142"/>
                          <a:pt x="790" y="158"/>
                          <a:pt x="790" y="158"/>
                        </a:cubicBezTo>
                        <a:cubicBezTo>
                          <a:pt x="786" y="161"/>
                          <a:pt x="783" y="165"/>
                          <a:pt x="778" y="166"/>
                        </a:cubicBezTo>
                        <a:cubicBezTo>
                          <a:pt x="774" y="167"/>
                          <a:pt x="769" y="159"/>
                          <a:pt x="766" y="162"/>
                        </a:cubicBezTo>
                        <a:cubicBezTo>
                          <a:pt x="758" y="170"/>
                          <a:pt x="794" y="182"/>
                          <a:pt x="794" y="182"/>
                        </a:cubicBezTo>
                        <a:cubicBezTo>
                          <a:pt x="804" y="211"/>
                          <a:pt x="775" y="190"/>
                          <a:pt x="762" y="186"/>
                        </a:cubicBezTo>
                        <a:cubicBezTo>
                          <a:pt x="767" y="194"/>
                          <a:pt x="773" y="202"/>
                          <a:pt x="778" y="210"/>
                        </a:cubicBezTo>
                        <a:cubicBezTo>
                          <a:pt x="783" y="218"/>
                          <a:pt x="802" y="226"/>
                          <a:pt x="802" y="226"/>
                        </a:cubicBezTo>
                        <a:cubicBezTo>
                          <a:pt x="813" y="242"/>
                          <a:pt x="804" y="245"/>
                          <a:pt x="810" y="262"/>
                        </a:cubicBezTo>
                        <a:cubicBezTo>
                          <a:pt x="803" y="282"/>
                          <a:pt x="793" y="301"/>
                          <a:pt x="786" y="322"/>
                        </a:cubicBezTo>
                        <a:cubicBezTo>
                          <a:pt x="783" y="330"/>
                          <a:pt x="778" y="346"/>
                          <a:pt x="778" y="346"/>
                        </a:cubicBezTo>
                        <a:cubicBezTo>
                          <a:pt x="785" y="366"/>
                          <a:pt x="817" y="394"/>
                          <a:pt x="830" y="414"/>
                        </a:cubicBezTo>
                        <a:cubicBezTo>
                          <a:pt x="835" y="422"/>
                          <a:pt x="841" y="430"/>
                          <a:pt x="846" y="438"/>
                        </a:cubicBezTo>
                        <a:cubicBezTo>
                          <a:pt x="849" y="442"/>
                          <a:pt x="854" y="450"/>
                          <a:pt x="854" y="450"/>
                        </a:cubicBezTo>
                        <a:cubicBezTo>
                          <a:pt x="853" y="457"/>
                          <a:pt x="855" y="466"/>
                          <a:pt x="850" y="470"/>
                        </a:cubicBezTo>
                        <a:cubicBezTo>
                          <a:pt x="844" y="475"/>
                          <a:pt x="831" y="451"/>
                          <a:pt x="830" y="450"/>
                        </a:cubicBezTo>
                        <a:cubicBezTo>
                          <a:pt x="811" y="431"/>
                          <a:pt x="789" y="421"/>
                          <a:pt x="774" y="398"/>
                        </a:cubicBezTo>
                        <a:cubicBezTo>
                          <a:pt x="769" y="379"/>
                          <a:pt x="766" y="371"/>
                          <a:pt x="746" y="378"/>
                        </a:cubicBezTo>
                        <a:cubicBezTo>
                          <a:pt x="717" y="368"/>
                          <a:pt x="730" y="368"/>
                          <a:pt x="706" y="374"/>
                        </a:cubicBezTo>
                        <a:cubicBezTo>
                          <a:pt x="688" y="402"/>
                          <a:pt x="699" y="395"/>
                          <a:pt x="678" y="402"/>
                        </a:cubicBezTo>
                        <a:cubicBezTo>
                          <a:pt x="654" y="386"/>
                          <a:pt x="650" y="390"/>
                          <a:pt x="618" y="394"/>
                        </a:cubicBezTo>
                        <a:cubicBezTo>
                          <a:pt x="607" y="411"/>
                          <a:pt x="601" y="426"/>
                          <a:pt x="590" y="442"/>
                        </a:cubicBezTo>
                        <a:cubicBezTo>
                          <a:pt x="600" y="471"/>
                          <a:pt x="593" y="459"/>
                          <a:pt x="606" y="478"/>
                        </a:cubicBezTo>
                        <a:cubicBezTo>
                          <a:pt x="593" y="518"/>
                          <a:pt x="622" y="548"/>
                          <a:pt x="642" y="578"/>
                        </a:cubicBezTo>
                        <a:cubicBezTo>
                          <a:pt x="651" y="591"/>
                          <a:pt x="651" y="601"/>
                          <a:pt x="666" y="606"/>
                        </a:cubicBezTo>
                        <a:cubicBezTo>
                          <a:pt x="680" y="627"/>
                          <a:pt x="691" y="623"/>
                          <a:pt x="710" y="610"/>
                        </a:cubicBezTo>
                        <a:cubicBezTo>
                          <a:pt x="729" y="616"/>
                          <a:pt x="729" y="606"/>
                          <a:pt x="734" y="590"/>
                        </a:cubicBezTo>
                        <a:cubicBezTo>
                          <a:pt x="735" y="577"/>
                          <a:pt x="731" y="562"/>
                          <a:pt x="738" y="550"/>
                        </a:cubicBezTo>
                        <a:cubicBezTo>
                          <a:pt x="742" y="543"/>
                          <a:pt x="762" y="542"/>
                          <a:pt x="762" y="542"/>
                        </a:cubicBezTo>
                        <a:cubicBezTo>
                          <a:pt x="783" y="547"/>
                          <a:pt x="786" y="552"/>
                          <a:pt x="774" y="570"/>
                        </a:cubicBezTo>
                        <a:cubicBezTo>
                          <a:pt x="779" y="590"/>
                          <a:pt x="790" y="605"/>
                          <a:pt x="770" y="618"/>
                        </a:cubicBezTo>
                        <a:cubicBezTo>
                          <a:pt x="769" y="622"/>
                          <a:pt x="764" y="626"/>
                          <a:pt x="766" y="630"/>
                        </a:cubicBezTo>
                        <a:cubicBezTo>
                          <a:pt x="768" y="634"/>
                          <a:pt x="775" y="634"/>
                          <a:pt x="778" y="638"/>
                        </a:cubicBezTo>
                        <a:cubicBezTo>
                          <a:pt x="788" y="651"/>
                          <a:pt x="786" y="660"/>
                          <a:pt x="802" y="670"/>
                        </a:cubicBezTo>
                        <a:cubicBezTo>
                          <a:pt x="810" y="667"/>
                          <a:pt x="818" y="665"/>
                          <a:pt x="826" y="662"/>
                        </a:cubicBezTo>
                        <a:cubicBezTo>
                          <a:pt x="830" y="661"/>
                          <a:pt x="838" y="658"/>
                          <a:pt x="838" y="658"/>
                        </a:cubicBezTo>
                        <a:cubicBezTo>
                          <a:pt x="857" y="664"/>
                          <a:pt x="864" y="680"/>
                          <a:pt x="870" y="698"/>
                        </a:cubicBezTo>
                        <a:cubicBezTo>
                          <a:pt x="859" y="731"/>
                          <a:pt x="887" y="794"/>
                          <a:pt x="922" y="806"/>
                        </a:cubicBezTo>
                        <a:cubicBezTo>
                          <a:pt x="938" y="801"/>
                          <a:pt x="941" y="792"/>
                          <a:pt x="958" y="798"/>
                        </a:cubicBezTo>
                        <a:cubicBezTo>
                          <a:pt x="984" y="837"/>
                          <a:pt x="928" y="784"/>
                          <a:pt x="942" y="826"/>
                        </a:cubicBezTo>
                        <a:cubicBezTo>
                          <a:pt x="936" y="844"/>
                          <a:pt x="930" y="844"/>
                          <a:pt x="914" y="834"/>
                        </a:cubicBezTo>
                        <a:cubicBezTo>
                          <a:pt x="903" y="817"/>
                          <a:pt x="890" y="821"/>
                          <a:pt x="874" y="810"/>
                        </a:cubicBezTo>
                        <a:cubicBezTo>
                          <a:pt x="851" y="776"/>
                          <a:pt x="882" y="816"/>
                          <a:pt x="854" y="794"/>
                        </a:cubicBezTo>
                        <a:cubicBezTo>
                          <a:pt x="843" y="785"/>
                          <a:pt x="840" y="768"/>
                          <a:pt x="830" y="758"/>
                        </a:cubicBezTo>
                        <a:cubicBezTo>
                          <a:pt x="824" y="739"/>
                          <a:pt x="817" y="724"/>
                          <a:pt x="798" y="718"/>
                        </a:cubicBezTo>
                        <a:cubicBezTo>
                          <a:pt x="791" y="696"/>
                          <a:pt x="800" y="712"/>
                          <a:pt x="778" y="710"/>
                        </a:cubicBezTo>
                        <a:cubicBezTo>
                          <a:pt x="767" y="709"/>
                          <a:pt x="746" y="702"/>
                          <a:pt x="746" y="702"/>
                        </a:cubicBezTo>
                        <a:cubicBezTo>
                          <a:pt x="729" y="691"/>
                          <a:pt x="720" y="674"/>
                          <a:pt x="702" y="662"/>
                        </a:cubicBezTo>
                        <a:cubicBezTo>
                          <a:pt x="694" y="665"/>
                          <a:pt x="687" y="673"/>
                          <a:pt x="678" y="674"/>
                        </a:cubicBezTo>
                        <a:cubicBezTo>
                          <a:pt x="657" y="677"/>
                          <a:pt x="630" y="657"/>
                          <a:pt x="614" y="646"/>
                        </a:cubicBezTo>
                        <a:cubicBezTo>
                          <a:pt x="600" y="637"/>
                          <a:pt x="580" y="639"/>
                          <a:pt x="566" y="630"/>
                        </a:cubicBezTo>
                        <a:cubicBezTo>
                          <a:pt x="546" y="617"/>
                          <a:pt x="525" y="607"/>
                          <a:pt x="506" y="594"/>
                        </a:cubicBezTo>
                        <a:cubicBezTo>
                          <a:pt x="513" y="572"/>
                          <a:pt x="509" y="551"/>
                          <a:pt x="490" y="538"/>
                        </a:cubicBezTo>
                        <a:cubicBezTo>
                          <a:pt x="485" y="522"/>
                          <a:pt x="476" y="515"/>
                          <a:pt x="462" y="506"/>
                        </a:cubicBezTo>
                        <a:cubicBezTo>
                          <a:pt x="441" y="474"/>
                          <a:pt x="469" y="513"/>
                          <a:pt x="442" y="486"/>
                        </a:cubicBezTo>
                        <a:cubicBezTo>
                          <a:pt x="436" y="480"/>
                          <a:pt x="436" y="468"/>
                          <a:pt x="430" y="462"/>
                        </a:cubicBezTo>
                        <a:cubicBezTo>
                          <a:pt x="427" y="459"/>
                          <a:pt x="422" y="459"/>
                          <a:pt x="418" y="458"/>
                        </a:cubicBezTo>
                        <a:cubicBezTo>
                          <a:pt x="407" y="447"/>
                          <a:pt x="382" y="430"/>
                          <a:pt x="382" y="430"/>
                        </a:cubicBezTo>
                        <a:cubicBezTo>
                          <a:pt x="371" y="413"/>
                          <a:pt x="358" y="399"/>
                          <a:pt x="346" y="382"/>
                        </a:cubicBezTo>
                        <a:cubicBezTo>
                          <a:pt x="344" y="378"/>
                          <a:pt x="345" y="373"/>
                          <a:pt x="342" y="370"/>
                        </a:cubicBezTo>
                        <a:cubicBezTo>
                          <a:pt x="339" y="367"/>
                          <a:pt x="334" y="367"/>
                          <a:pt x="330" y="366"/>
                        </a:cubicBezTo>
                        <a:cubicBezTo>
                          <a:pt x="322" y="390"/>
                          <a:pt x="342" y="398"/>
                          <a:pt x="354" y="414"/>
                        </a:cubicBezTo>
                        <a:cubicBezTo>
                          <a:pt x="368" y="432"/>
                          <a:pt x="372" y="446"/>
                          <a:pt x="390" y="458"/>
                        </a:cubicBezTo>
                        <a:cubicBezTo>
                          <a:pt x="409" y="487"/>
                          <a:pt x="399" y="475"/>
                          <a:pt x="418" y="494"/>
                        </a:cubicBezTo>
                        <a:cubicBezTo>
                          <a:pt x="423" y="510"/>
                          <a:pt x="428" y="517"/>
                          <a:pt x="442" y="526"/>
                        </a:cubicBezTo>
                        <a:cubicBezTo>
                          <a:pt x="450" y="550"/>
                          <a:pt x="432" y="533"/>
                          <a:pt x="422" y="526"/>
                        </a:cubicBezTo>
                        <a:cubicBezTo>
                          <a:pt x="399" y="492"/>
                          <a:pt x="430" y="532"/>
                          <a:pt x="402" y="510"/>
                        </a:cubicBezTo>
                        <a:cubicBezTo>
                          <a:pt x="398" y="507"/>
                          <a:pt x="397" y="501"/>
                          <a:pt x="394" y="498"/>
                        </a:cubicBezTo>
                        <a:cubicBezTo>
                          <a:pt x="391" y="495"/>
                          <a:pt x="386" y="493"/>
                          <a:pt x="382" y="490"/>
                        </a:cubicBezTo>
                        <a:cubicBezTo>
                          <a:pt x="377" y="474"/>
                          <a:pt x="370" y="471"/>
                          <a:pt x="354" y="466"/>
                        </a:cubicBezTo>
                        <a:cubicBezTo>
                          <a:pt x="344" y="452"/>
                          <a:pt x="340" y="447"/>
                          <a:pt x="346" y="430"/>
                        </a:cubicBezTo>
                        <a:cubicBezTo>
                          <a:pt x="338" y="418"/>
                          <a:pt x="314" y="402"/>
                          <a:pt x="314" y="402"/>
                        </a:cubicBezTo>
                        <a:cubicBezTo>
                          <a:pt x="306" y="390"/>
                          <a:pt x="298" y="378"/>
                          <a:pt x="290" y="366"/>
                        </a:cubicBezTo>
                        <a:cubicBezTo>
                          <a:pt x="284" y="357"/>
                          <a:pt x="273" y="354"/>
                          <a:pt x="266" y="346"/>
                        </a:cubicBezTo>
                        <a:cubicBezTo>
                          <a:pt x="263" y="342"/>
                          <a:pt x="262" y="337"/>
                          <a:pt x="258" y="334"/>
                        </a:cubicBezTo>
                        <a:cubicBezTo>
                          <a:pt x="243" y="324"/>
                          <a:pt x="225" y="324"/>
                          <a:pt x="210" y="314"/>
                        </a:cubicBezTo>
                        <a:cubicBezTo>
                          <a:pt x="201" y="300"/>
                          <a:pt x="194" y="291"/>
                          <a:pt x="178" y="286"/>
                        </a:cubicBezTo>
                        <a:cubicBezTo>
                          <a:pt x="160" y="260"/>
                          <a:pt x="192" y="247"/>
                          <a:pt x="154" y="238"/>
                        </a:cubicBezTo>
                        <a:cubicBezTo>
                          <a:pt x="111" y="209"/>
                          <a:pt x="106" y="149"/>
                          <a:pt x="90" y="102"/>
                        </a:cubicBezTo>
                        <a:cubicBezTo>
                          <a:pt x="86" y="90"/>
                          <a:pt x="76" y="73"/>
                          <a:pt x="66" y="66"/>
                        </a:cubicBezTo>
                        <a:cubicBezTo>
                          <a:pt x="58" y="60"/>
                          <a:pt x="42" y="50"/>
                          <a:pt x="42" y="50"/>
                        </a:cubicBezTo>
                        <a:cubicBezTo>
                          <a:pt x="39" y="46"/>
                          <a:pt x="38" y="41"/>
                          <a:pt x="34" y="38"/>
                        </a:cubicBezTo>
                        <a:cubicBezTo>
                          <a:pt x="27" y="34"/>
                          <a:pt x="10" y="30"/>
                          <a:pt x="10" y="30"/>
                        </a:cubicBezTo>
                        <a:cubicBezTo>
                          <a:pt x="0" y="1"/>
                          <a:pt x="31" y="17"/>
                          <a:pt x="46" y="22"/>
                        </a:cubicBezTo>
                        <a:cubicBezTo>
                          <a:pt x="65" y="51"/>
                          <a:pt x="61" y="41"/>
                          <a:pt x="86" y="58"/>
                        </a:cubicBezTo>
                        <a:cubicBezTo>
                          <a:pt x="94" y="70"/>
                          <a:pt x="94" y="93"/>
                          <a:pt x="102" y="70"/>
                        </a:cubicBezTo>
                        <a:cubicBezTo>
                          <a:pt x="95" y="49"/>
                          <a:pt x="82" y="62"/>
                          <a:pt x="82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7" name="Freeform 36"/>
                  <p:cNvSpPr>
                    <a:spLocks/>
                  </p:cNvSpPr>
                  <p:nvPr/>
                </p:nvSpPr>
                <p:spPr bwMode="ltGray">
                  <a:xfrm>
                    <a:off x="2405" y="445"/>
                    <a:ext cx="15" cy="16"/>
                  </a:xfrm>
                  <a:custGeom>
                    <a:avLst/>
                    <a:gdLst>
                      <a:gd name="T0" fmla="*/ 0 w 36"/>
                      <a:gd name="T1" fmla="*/ 0 h 48"/>
                      <a:gd name="T2" fmla="*/ 0 w 36"/>
                      <a:gd name="T3" fmla="*/ 0 h 48"/>
                      <a:gd name="T4" fmla="*/ 0 w 36"/>
                      <a:gd name="T5" fmla="*/ 0 h 4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6" h="48">
                        <a:moveTo>
                          <a:pt x="6" y="28"/>
                        </a:moveTo>
                        <a:cubicBezTo>
                          <a:pt x="25" y="0"/>
                          <a:pt x="36" y="31"/>
                          <a:pt x="10" y="48"/>
                        </a:cubicBezTo>
                        <a:cubicBezTo>
                          <a:pt x="0" y="34"/>
                          <a:pt x="0" y="40"/>
                          <a:pt x="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8" name="Freeform 37"/>
                  <p:cNvSpPr>
                    <a:spLocks/>
                  </p:cNvSpPr>
                  <p:nvPr/>
                </p:nvSpPr>
                <p:spPr bwMode="ltGray">
                  <a:xfrm>
                    <a:off x="2393" y="439"/>
                    <a:ext cx="16" cy="12"/>
                  </a:xfrm>
                  <a:custGeom>
                    <a:avLst/>
                    <a:gdLst>
                      <a:gd name="T0" fmla="*/ 0 w 36"/>
                      <a:gd name="T1" fmla="*/ 0 h 37"/>
                      <a:gd name="T2" fmla="*/ 0 w 36"/>
                      <a:gd name="T3" fmla="*/ 0 h 37"/>
                      <a:gd name="T4" fmla="*/ 0 w 36"/>
                      <a:gd name="T5" fmla="*/ 0 h 37"/>
                      <a:gd name="T6" fmla="*/ 0 w 36"/>
                      <a:gd name="T7" fmla="*/ 0 h 37"/>
                      <a:gd name="T8" fmla="*/ 0 w 36"/>
                      <a:gd name="T9" fmla="*/ 0 h 3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6" h="37">
                        <a:moveTo>
                          <a:pt x="0" y="5"/>
                        </a:moveTo>
                        <a:cubicBezTo>
                          <a:pt x="4" y="4"/>
                          <a:pt x="8" y="0"/>
                          <a:pt x="12" y="1"/>
                        </a:cubicBezTo>
                        <a:cubicBezTo>
                          <a:pt x="21" y="4"/>
                          <a:pt x="36" y="17"/>
                          <a:pt x="36" y="17"/>
                        </a:cubicBezTo>
                        <a:cubicBezTo>
                          <a:pt x="29" y="37"/>
                          <a:pt x="22" y="26"/>
                          <a:pt x="8" y="17"/>
                        </a:cubicBezTo>
                        <a:cubicBezTo>
                          <a:pt x="5" y="13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79" name="Freeform 38"/>
                  <p:cNvSpPr>
                    <a:spLocks/>
                  </p:cNvSpPr>
                  <p:nvPr/>
                </p:nvSpPr>
                <p:spPr bwMode="ltGray">
                  <a:xfrm>
                    <a:off x="2878" y="406"/>
                    <a:ext cx="73" cy="33"/>
                  </a:xfrm>
                  <a:custGeom>
                    <a:avLst/>
                    <a:gdLst>
                      <a:gd name="T0" fmla="*/ 0 w 170"/>
                      <a:gd name="T1" fmla="*/ 0 h 96"/>
                      <a:gd name="T2" fmla="*/ 0 w 170"/>
                      <a:gd name="T3" fmla="*/ 0 h 96"/>
                      <a:gd name="T4" fmla="*/ 0 w 170"/>
                      <a:gd name="T5" fmla="*/ 0 h 96"/>
                      <a:gd name="T6" fmla="*/ 0 w 170"/>
                      <a:gd name="T7" fmla="*/ 0 h 96"/>
                      <a:gd name="T8" fmla="*/ 0 w 170"/>
                      <a:gd name="T9" fmla="*/ 0 h 96"/>
                      <a:gd name="T10" fmla="*/ 0 w 170"/>
                      <a:gd name="T11" fmla="*/ 0 h 96"/>
                      <a:gd name="T12" fmla="*/ 0 w 170"/>
                      <a:gd name="T13" fmla="*/ 0 h 96"/>
                      <a:gd name="T14" fmla="*/ 0 w 170"/>
                      <a:gd name="T15" fmla="*/ 0 h 96"/>
                      <a:gd name="T16" fmla="*/ 0 w 170"/>
                      <a:gd name="T17" fmla="*/ 0 h 96"/>
                      <a:gd name="T18" fmla="*/ 0 w 170"/>
                      <a:gd name="T19" fmla="*/ 0 h 96"/>
                      <a:gd name="T20" fmla="*/ 0 w 170"/>
                      <a:gd name="T21" fmla="*/ 0 h 96"/>
                      <a:gd name="T22" fmla="*/ 0 w 170"/>
                      <a:gd name="T23" fmla="*/ 0 h 9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170" h="96">
                        <a:moveTo>
                          <a:pt x="0" y="49"/>
                        </a:moveTo>
                        <a:cubicBezTo>
                          <a:pt x="5" y="33"/>
                          <a:pt x="12" y="30"/>
                          <a:pt x="28" y="25"/>
                        </a:cubicBezTo>
                        <a:cubicBezTo>
                          <a:pt x="20" y="0"/>
                          <a:pt x="42" y="16"/>
                          <a:pt x="56" y="21"/>
                        </a:cubicBezTo>
                        <a:cubicBezTo>
                          <a:pt x="56" y="21"/>
                          <a:pt x="77" y="6"/>
                          <a:pt x="80" y="9"/>
                        </a:cubicBezTo>
                        <a:cubicBezTo>
                          <a:pt x="85" y="14"/>
                          <a:pt x="71" y="23"/>
                          <a:pt x="64" y="25"/>
                        </a:cubicBezTo>
                        <a:cubicBezTo>
                          <a:pt x="82" y="37"/>
                          <a:pt x="103" y="42"/>
                          <a:pt x="124" y="49"/>
                        </a:cubicBezTo>
                        <a:cubicBezTo>
                          <a:pt x="136" y="53"/>
                          <a:pt x="160" y="65"/>
                          <a:pt x="160" y="65"/>
                        </a:cubicBezTo>
                        <a:cubicBezTo>
                          <a:pt x="170" y="96"/>
                          <a:pt x="134" y="83"/>
                          <a:pt x="116" y="77"/>
                        </a:cubicBezTo>
                        <a:cubicBezTo>
                          <a:pt x="109" y="57"/>
                          <a:pt x="116" y="66"/>
                          <a:pt x="88" y="57"/>
                        </a:cubicBezTo>
                        <a:cubicBezTo>
                          <a:pt x="84" y="56"/>
                          <a:pt x="76" y="53"/>
                          <a:pt x="76" y="53"/>
                        </a:cubicBezTo>
                        <a:cubicBezTo>
                          <a:pt x="57" y="34"/>
                          <a:pt x="53" y="37"/>
                          <a:pt x="24" y="41"/>
                        </a:cubicBezTo>
                        <a:cubicBezTo>
                          <a:pt x="9" y="51"/>
                          <a:pt x="17" y="49"/>
                          <a:pt x="0" y="4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0" name="Freeform 39"/>
                  <p:cNvSpPr>
                    <a:spLocks/>
                  </p:cNvSpPr>
                  <p:nvPr/>
                </p:nvSpPr>
                <p:spPr bwMode="ltGray">
                  <a:xfrm>
                    <a:off x="2955" y="433"/>
                    <a:ext cx="59" cy="15"/>
                  </a:xfrm>
                  <a:custGeom>
                    <a:avLst/>
                    <a:gdLst>
                      <a:gd name="T0" fmla="*/ 0 w 138"/>
                      <a:gd name="T1" fmla="*/ 0 h 44"/>
                      <a:gd name="T2" fmla="*/ 0 w 138"/>
                      <a:gd name="T3" fmla="*/ 0 h 44"/>
                      <a:gd name="T4" fmla="*/ 0 w 138"/>
                      <a:gd name="T5" fmla="*/ 0 h 44"/>
                      <a:gd name="T6" fmla="*/ 0 w 138"/>
                      <a:gd name="T7" fmla="*/ 0 h 44"/>
                      <a:gd name="T8" fmla="*/ 0 w 138"/>
                      <a:gd name="T9" fmla="*/ 0 h 44"/>
                      <a:gd name="T10" fmla="*/ 0 w 138"/>
                      <a:gd name="T11" fmla="*/ 0 h 44"/>
                      <a:gd name="T12" fmla="*/ 0 w 138"/>
                      <a:gd name="T13" fmla="*/ 0 h 44"/>
                      <a:gd name="T14" fmla="*/ 0 w 138"/>
                      <a:gd name="T15" fmla="*/ 0 h 44"/>
                      <a:gd name="T16" fmla="*/ 0 w 138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138" h="44">
                        <a:moveTo>
                          <a:pt x="0" y="0"/>
                        </a:moveTo>
                        <a:cubicBezTo>
                          <a:pt x="19" y="3"/>
                          <a:pt x="35" y="10"/>
                          <a:pt x="52" y="4"/>
                        </a:cubicBezTo>
                        <a:cubicBezTo>
                          <a:pt x="87" y="11"/>
                          <a:pt x="61" y="15"/>
                          <a:pt x="88" y="24"/>
                        </a:cubicBezTo>
                        <a:cubicBezTo>
                          <a:pt x="96" y="23"/>
                          <a:pt x="104" y="19"/>
                          <a:pt x="112" y="20"/>
                        </a:cubicBezTo>
                        <a:cubicBezTo>
                          <a:pt x="138" y="23"/>
                          <a:pt x="118" y="41"/>
                          <a:pt x="108" y="44"/>
                        </a:cubicBezTo>
                        <a:cubicBezTo>
                          <a:pt x="78" y="34"/>
                          <a:pt x="92" y="34"/>
                          <a:pt x="64" y="40"/>
                        </a:cubicBezTo>
                        <a:cubicBezTo>
                          <a:pt x="41" y="37"/>
                          <a:pt x="22" y="41"/>
                          <a:pt x="0" y="36"/>
                        </a:cubicBezTo>
                        <a:cubicBezTo>
                          <a:pt x="6" y="11"/>
                          <a:pt x="7" y="27"/>
                          <a:pt x="28" y="20"/>
                        </a:cubicBezTo>
                        <a:cubicBezTo>
                          <a:pt x="17" y="13"/>
                          <a:pt x="0" y="13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1" name="Freeform 40"/>
                  <p:cNvSpPr>
                    <a:spLocks/>
                  </p:cNvSpPr>
                  <p:nvPr/>
                </p:nvSpPr>
                <p:spPr bwMode="ltGray">
                  <a:xfrm>
                    <a:off x="2924" y="441"/>
                    <a:ext cx="24" cy="14"/>
                  </a:xfrm>
                  <a:custGeom>
                    <a:avLst/>
                    <a:gdLst>
                      <a:gd name="T0" fmla="*/ 0 w 57"/>
                      <a:gd name="T1" fmla="*/ 0 h 42"/>
                      <a:gd name="T2" fmla="*/ 0 w 57"/>
                      <a:gd name="T3" fmla="*/ 0 h 42"/>
                      <a:gd name="T4" fmla="*/ 0 w 57"/>
                      <a:gd name="T5" fmla="*/ 0 h 4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57" h="42">
                        <a:moveTo>
                          <a:pt x="17" y="25"/>
                        </a:moveTo>
                        <a:cubicBezTo>
                          <a:pt x="0" y="0"/>
                          <a:pt x="21" y="9"/>
                          <a:pt x="37" y="13"/>
                        </a:cubicBezTo>
                        <a:cubicBezTo>
                          <a:pt x="57" y="42"/>
                          <a:pt x="30" y="25"/>
                          <a:pt x="1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2" name="Freeform 41"/>
                  <p:cNvSpPr>
                    <a:spLocks/>
                  </p:cNvSpPr>
                  <p:nvPr/>
                </p:nvSpPr>
                <p:spPr bwMode="ltGray">
                  <a:xfrm>
                    <a:off x="2908" y="398"/>
                    <a:ext cx="16" cy="18"/>
                  </a:xfrm>
                  <a:custGeom>
                    <a:avLst/>
                    <a:gdLst>
                      <a:gd name="T0" fmla="*/ 0 w 39"/>
                      <a:gd name="T1" fmla="*/ 0 h 52"/>
                      <a:gd name="T2" fmla="*/ 0 w 39"/>
                      <a:gd name="T3" fmla="*/ 0 h 52"/>
                      <a:gd name="T4" fmla="*/ 0 w 39"/>
                      <a:gd name="T5" fmla="*/ 0 h 5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9" h="52">
                        <a:moveTo>
                          <a:pt x="19" y="32"/>
                        </a:moveTo>
                        <a:cubicBezTo>
                          <a:pt x="13" y="14"/>
                          <a:pt x="0" y="13"/>
                          <a:pt x="19" y="0"/>
                        </a:cubicBezTo>
                        <a:cubicBezTo>
                          <a:pt x="23" y="5"/>
                          <a:pt x="39" y="52"/>
                          <a:pt x="19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3" name="Freeform 42"/>
                  <p:cNvSpPr>
                    <a:spLocks/>
                  </p:cNvSpPr>
                  <p:nvPr/>
                </p:nvSpPr>
                <p:spPr bwMode="ltGray">
                  <a:xfrm>
                    <a:off x="3035" y="452"/>
                    <a:ext cx="19" cy="27"/>
                  </a:xfrm>
                  <a:custGeom>
                    <a:avLst/>
                    <a:gdLst>
                      <a:gd name="T0" fmla="*/ 0 w 44"/>
                      <a:gd name="T1" fmla="*/ 0 h 80"/>
                      <a:gd name="T2" fmla="*/ 0 w 44"/>
                      <a:gd name="T3" fmla="*/ 0 h 80"/>
                      <a:gd name="T4" fmla="*/ 0 w 44"/>
                      <a:gd name="T5" fmla="*/ 0 h 80"/>
                      <a:gd name="T6" fmla="*/ 0 w 44"/>
                      <a:gd name="T7" fmla="*/ 0 h 80"/>
                      <a:gd name="T8" fmla="*/ 0 w 44"/>
                      <a:gd name="T9" fmla="*/ 0 h 80"/>
                      <a:gd name="T10" fmla="*/ 0 w 44"/>
                      <a:gd name="T11" fmla="*/ 0 h 80"/>
                      <a:gd name="T12" fmla="*/ 0 w 44"/>
                      <a:gd name="T13" fmla="*/ 0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" h="80">
                        <a:moveTo>
                          <a:pt x="4" y="9"/>
                        </a:moveTo>
                        <a:cubicBezTo>
                          <a:pt x="9" y="17"/>
                          <a:pt x="18" y="24"/>
                          <a:pt x="20" y="33"/>
                        </a:cubicBezTo>
                        <a:cubicBezTo>
                          <a:pt x="21" y="38"/>
                          <a:pt x="21" y="45"/>
                          <a:pt x="24" y="49"/>
                        </a:cubicBezTo>
                        <a:cubicBezTo>
                          <a:pt x="27" y="52"/>
                          <a:pt x="32" y="52"/>
                          <a:pt x="36" y="53"/>
                        </a:cubicBezTo>
                        <a:cubicBezTo>
                          <a:pt x="41" y="68"/>
                          <a:pt x="44" y="80"/>
                          <a:pt x="24" y="73"/>
                        </a:cubicBezTo>
                        <a:cubicBezTo>
                          <a:pt x="19" y="55"/>
                          <a:pt x="11" y="37"/>
                          <a:pt x="0" y="21"/>
                        </a:cubicBezTo>
                        <a:cubicBezTo>
                          <a:pt x="4" y="4"/>
                          <a:pt x="4" y="0"/>
                          <a:pt x="4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4" name="Freeform 43"/>
                  <p:cNvSpPr>
                    <a:spLocks/>
                  </p:cNvSpPr>
                  <p:nvPr/>
                </p:nvSpPr>
                <p:spPr bwMode="ltGray">
                  <a:xfrm>
                    <a:off x="2696" y="247"/>
                    <a:ext cx="205" cy="41"/>
                  </a:xfrm>
                  <a:custGeom>
                    <a:avLst/>
                    <a:gdLst>
                      <a:gd name="T0" fmla="*/ 1 w 323"/>
                      <a:gd name="T1" fmla="*/ 1 h 64"/>
                      <a:gd name="T2" fmla="*/ 1 w 323"/>
                      <a:gd name="T3" fmla="*/ 1 h 64"/>
                      <a:gd name="T4" fmla="*/ 1 w 323"/>
                      <a:gd name="T5" fmla="*/ 0 h 64"/>
                      <a:gd name="T6" fmla="*/ 1 w 323"/>
                      <a:gd name="T7" fmla="*/ 0 h 64"/>
                      <a:gd name="T8" fmla="*/ 1 w 323"/>
                      <a:gd name="T9" fmla="*/ 1 h 64"/>
                      <a:gd name="T10" fmla="*/ 1 w 323"/>
                      <a:gd name="T11" fmla="*/ 1 h 64"/>
                      <a:gd name="T12" fmla="*/ 1 w 323"/>
                      <a:gd name="T13" fmla="*/ 1 h 64"/>
                      <a:gd name="T14" fmla="*/ 1 w 323"/>
                      <a:gd name="T15" fmla="*/ 1 h 64"/>
                      <a:gd name="T16" fmla="*/ 1 w 323"/>
                      <a:gd name="T17" fmla="*/ 1 h 64"/>
                      <a:gd name="T18" fmla="*/ 1 w 323"/>
                      <a:gd name="T19" fmla="*/ 1 h 64"/>
                      <a:gd name="T20" fmla="*/ 1 w 323"/>
                      <a:gd name="T21" fmla="*/ 1 h 64"/>
                      <a:gd name="T22" fmla="*/ 1 w 323"/>
                      <a:gd name="T23" fmla="*/ 1 h 64"/>
                      <a:gd name="T24" fmla="*/ 1 w 323"/>
                      <a:gd name="T25" fmla="*/ 1 h 64"/>
                      <a:gd name="T26" fmla="*/ 1 w 323"/>
                      <a:gd name="T27" fmla="*/ 1 h 64"/>
                      <a:gd name="T28" fmla="*/ 1 w 323"/>
                      <a:gd name="T29" fmla="*/ 1 h 64"/>
                      <a:gd name="T30" fmla="*/ 1 w 323"/>
                      <a:gd name="T31" fmla="*/ 1 h 64"/>
                      <a:gd name="T32" fmla="*/ 1 w 323"/>
                      <a:gd name="T33" fmla="*/ 1 h 64"/>
                      <a:gd name="T34" fmla="*/ 1 w 323"/>
                      <a:gd name="T35" fmla="*/ 1 h 64"/>
                      <a:gd name="T36" fmla="*/ 1 w 323"/>
                      <a:gd name="T37" fmla="*/ 1 h 64"/>
                      <a:gd name="T38" fmla="*/ 1 w 323"/>
                      <a:gd name="T39" fmla="*/ 1 h 64"/>
                      <a:gd name="T40" fmla="*/ 1 w 323"/>
                      <a:gd name="T41" fmla="*/ 1 h 64"/>
                      <a:gd name="T42" fmla="*/ 1 w 323"/>
                      <a:gd name="T43" fmla="*/ 1 h 64"/>
                      <a:gd name="T44" fmla="*/ 1 w 323"/>
                      <a:gd name="T45" fmla="*/ 1 h 64"/>
                      <a:gd name="T46" fmla="*/ 1 w 323"/>
                      <a:gd name="T47" fmla="*/ 1 h 64"/>
                      <a:gd name="T48" fmla="*/ 1 w 323"/>
                      <a:gd name="T49" fmla="*/ 1 h 64"/>
                      <a:gd name="T50" fmla="*/ 1 w 323"/>
                      <a:gd name="T51" fmla="*/ 1 h 64"/>
                      <a:gd name="T52" fmla="*/ 1 w 323"/>
                      <a:gd name="T53" fmla="*/ 0 h 64"/>
                      <a:gd name="T54" fmla="*/ 1 w 323"/>
                      <a:gd name="T55" fmla="*/ 1 h 6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23" h="64">
                        <a:moveTo>
                          <a:pt x="220" y="1"/>
                        </a:moveTo>
                        <a:cubicBezTo>
                          <a:pt x="215" y="12"/>
                          <a:pt x="225" y="17"/>
                          <a:pt x="231" y="8"/>
                        </a:cubicBezTo>
                        <a:cubicBezTo>
                          <a:pt x="235" y="0"/>
                          <a:pt x="229" y="7"/>
                          <a:pt x="235" y="0"/>
                        </a:cubicBezTo>
                        <a:lnTo>
                          <a:pt x="265" y="0"/>
                        </a:lnTo>
                        <a:cubicBezTo>
                          <a:pt x="277" y="6"/>
                          <a:pt x="276" y="11"/>
                          <a:pt x="287" y="17"/>
                        </a:cubicBezTo>
                        <a:cubicBezTo>
                          <a:pt x="308" y="11"/>
                          <a:pt x="293" y="7"/>
                          <a:pt x="319" y="10"/>
                        </a:cubicBezTo>
                        <a:cubicBezTo>
                          <a:pt x="323" y="19"/>
                          <a:pt x="321" y="22"/>
                          <a:pt x="314" y="29"/>
                        </a:cubicBezTo>
                        <a:cubicBezTo>
                          <a:pt x="312" y="39"/>
                          <a:pt x="313" y="50"/>
                          <a:pt x="298" y="46"/>
                        </a:cubicBezTo>
                        <a:cubicBezTo>
                          <a:pt x="297" y="40"/>
                          <a:pt x="298" y="34"/>
                          <a:pt x="295" y="29"/>
                        </a:cubicBezTo>
                        <a:cubicBezTo>
                          <a:pt x="294" y="27"/>
                          <a:pt x="290" y="31"/>
                          <a:pt x="287" y="31"/>
                        </a:cubicBezTo>
                        <a:cubicBezTo>
                          <a:pt x="284" y="31"/>
                          <a:pt x="282" y="30"/>
                          <a:pt x="279" y="29"/>
                        </a:cubicBezTo>
                        <a:cubicBezTo>
                          <a:pt x="274" y="27"/>
                          <a:pt x="263" y="21"/>
                          <a:pt x="263" y="21"/>
                        </a:cubicBezTo>
                        <a:cubicBezTo>
                          <a:pt x="249" y="23"/>
                          <a:pt x="241" y="31"/>
                          <a:pt x="228" y="38"/>
                        </a:cubicBezTo>
                        <a:cubicBezTo>
                          <a:pt x="220" y="41"/>
                          <a:pt x="209" y="42"/>
                          <a:pt x="201" y="44"/>
                        </a:cubicBezTo>
                        <a:cubicBezTo>
                          <a:pt x="193" y="54"/>
                          <a:pt x="200" y="53"/>
                          <a:pt x="212" y="57"/>
                        </a:cubicBezTo>
                        <a:cubicBezTo>
                          <a:pt x="200" y="62"/>
                          <a:pt x="199" y="57"/>
                          <a:pt x="188" y="63"/>
                        </a:cubicBezTo>
                        <a:cubicBezTo>
                          <a:pt x="181" y="62"/>
                          <a:pt x="174" y="64"/>
                          <a:pt x="169" y="61"/>
                        </a:cubicBezTo>
                        <a:cubicBezTo>
                          <a:pt x="166" y="59"/>
                          <a:pt x="175" y="59"/>
                          <a:pt x="177" y="57"/>
                        </a:cubicBezTo>
                        <a:cubicBezTo>
                          <a:pt x="181" y="48"/>
                          <a:pt x="149" y="28"/>
                          <a:pt x="171" y="40"/>
                        </a:cubicBezTo>
                        <a:cubicBezTo>
                          <a:pt x="184" y="55"/>
                          <a:pt x="184" y="36"/>
                          <a:pt x="169" y="31"/>
                        </a:cubicBezTo>
                        <a:cubicBezTo>
                          <a:pt x="167" y="27"/>
                          <a:pt x="167" y="22"/>
                          <a:pt x="158" y="23"/>
                        </a:cubicBezTo>
                        <a:cubicBezTo>
                          <a:pt x="153" y="23"/>
                          <a:pt x="142" y="27"/>
                          <a:pt x="142" y="27"/>
                        </a:cubicBezTo>
                        <a:cubicBezTo>
                          <a:pt x="136" y="39"/>
                          <a:pt x="143" y="31"/>
                          <a:pt x="134" y="27"/>
                        </a:cubicBezTo>
                        <a:cubicBezTo>
                          <a:pt x="130" y="25"/>
                          <a:pt x="126" y="25"/>
                          <a:pt x="123" y="25"/>
                        </a:cubicBezTo>
                        <a:cubicBezTo>
                          <a:pt x="117" y="11"/>
                          <a:pt x="100" y="6"/>
                          <a:pt x="83" y="2"/>
                        </a:cubicBezTo>
                        <a:cubicBezTo>
                          <a:pt x="70" y="4"/>
                          <a:pt x="69" y="9"/>
                          <a:pt x="59" y="14"/>
                        </a:cubicBezTo>
                        <a:cubicBezTo>
                          <a:pt x="45" y="14"/>
                          <a:pt x="0" y="12"/>
                          <a:pt x="1" y="0"/>
                        </a:cubicBezTo>
                        <a:lnTo>
                          <a:pt x="220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5" name="Freeform 44"/>
                  <p:cNvSpPr>
                    <a:spLocks/>
                  </p:cNvSpPr>
                  <p:nvPr/>
                </p:nvSpPr>
                <p:spPr bwMode="ltGray">
                  <a:xfrm>
                    <a:off x="2515" y="246"/>
                    <a:ext cx="190" cy="20"/>
                  </a:xfrm>
                  <a:custGeom>
                    <a:avLst/>
                    <a:gdLst>
                      <a:gd name="T0" fmla="*/ 1 w 300"/>
                      <a:gd name="T1" fmla="*/ 1 h 31"/>
                      <a:gd name="T2" fmla="*/ 1 w 300"/>
                      <a:gd name="T3" fmla="*/ 1 h 31"/>
                      <a:gd name="T4" fmla="*/ 1 w 300"/>
                      <a:gd name="T5" fmla="*/ 0 h 31"/>
                      <a:gd name="T6" fmla="*/ 1 w 300"/>
                      <a:gd name="T7" fmla="*/ 1 h 31"/>
                      <a:gd name="T8" fmla="*/ 1 w 300"/>
                      <a:gd name="T9" fmla="*/ 1 h 31"/>
                      <a:gd name="T10" fmla="*/ 1 w 300"/>
                      <a:gd name="T11" fmla="*/ 1 h 3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00" h="31">
                        <a:moveTo>
                          <a:pt x="105" y="31"/>
                        </a:moveTo>
                        <a:cubicBezTo>
                          <a:pt x="83" y="19"/>
                          <a:pt x="0" y="6"/>
                          <a:pt x="30" y="1"/>
                        </a:cubicBezTo>
                        <a:lnTo>
                          <a:pt x="285" y="0"/>
                        </a:lnTo>
                        <a:cubicBezTo>
                          <a:pt x="296" y="4"/>
                          <a:pt x="300" y="5"/>
                          <a:pt x="296" y="14"/>
                        </a:cubicBezTo>
                        <a:cubicBezTo>
                          <a:pt x="285" y="11"/>
                          <a:pt x="276" y="16"/>
                          <a:pt x="264" y="16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6" name="Freeform 45"/>
                  <p:cNvSpPr>
                    <a:spLocks/>
                  </p:cNvSpPr>
                  <p:nvPr/>
                </p:nvSpPr>
                <p:spPr bwMode="ltGray">
                  <a:xfrm>
                    <a:off x="2096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7" name="Freeform 46"/>
                  <p:cNvSpPr>
                    <a:spLocks/>
                  </p:cNvSpPr>
                  <p:nvPr/>
                </p:nvSpPr>
                <p:spPr bwMode="ltGray">
                  <a:xfrm>
                    <a:off x="1606" y="246"/>
                    <a:ext cx="436" cy="152"/>
                  </a:xfrm>
                  <a:custGeom>
                    <a:avLst/>
                    <a:gdLst>
                      <a:gd name="T0" fmla="*/ 73 w 436"/>
                      <a:gd name="T1" fmla="*/ 1 h 152"/>
                      <a:gd name="T2" fmla="*/ 436 w 436"/>
                      <a:gd name="T3" fmla="*/ 0 h 152"/>
                      <a:gd name="T4" fmla="*/ 416 w 436"/>
                      <a:gd name="T5" fmla="*/ 54 h 152"/>
                      <a:gd name="T6" fmla="*/ 397 w 436"/>
                      <a:gd name="T7" fmla="*/ 68 h 152"/>
                      <a:gd name="T8" fmla="*/ 392 w 436"/>
                      <a:gd name="T9" fmla="*/ 70 h 152"/>
                      <a:gd name="T10" fmla="*/ 375 w 436"/>
                      <a:gd name="T11" fmla="*/ 73 h 152"/>
                      <a:gd name="T12" fmla="*/ 361 w 436"/>
                      <a:gd name="T13" fmla="*/ 88 h 152"/>
                      <a:gd name="T14" fmla="*/ 362 w 436"/>
                      <a:gd name="T15" fmla="*/ 99 h 152"/>
                      <a:gd name="T16" fmla="*/ 364 w 436"/>
                      <a:gd name="T17" fmla="*/ 107 h 152"/>
                      <a:gd name="T18" fmla="*/ 366 w 436"/>
                      <a:gd name="T19" fmla="*/ 113 h 152"/>
                      <a:gd name="T20" fmla="*/ 362 w 436"/>
                      <a:gd name="T21" fmla="*/ 122 h 152"/>
                      <a:gd name="T22" fmla="*/ 351 w 436"/>
                      <a:gd name="T23" fmla="*/ 120 h 152"/>
                      <a:gd name="T24" fmla="*/ 342 w 436"/>
                      <a:gd name="T25" fmla="*/ 129 h 152"/>
                      <a:gd name="T26" fmla="*/ 347 w 436"/>
                      <a:gd name="T27" fmla="*/ 105 h 152"/>
                      <a:gd name="T28" fmla="*/ 338 w 436"/>
                      <a:gd name="T29" fmla="*/ 100 h 152"/>
                      <a:gd name="T30" fmla="*/ 344 w 436"/>
                      <a:gd name="T31" fmla="*/ 93 h 152"/>
                      <a:gd name="T32" fmla="*/ 342 w 436"/>
                      <a:gd name="T33" fmla="*/ 89 h 152"/>
                      <a:gd name="T34" fmla="*/ 320 w 436"/>
                      <a:gd name="T35" fmla="*/ 94 h 152"/>
                      <a:gd name="T36" fmla="*/ 317 w 436"/>
                      <a:gd name="T37" fmla="*/ 85 h 152"/>
                      <a:gd name="T38" fmla="*/ 297 w 436"/>
                      <a:gd name="T39" fmla="*/ 94 h 152"/>
                      <a:gd name="T40" fmla="*/ 320 w 436"/>
                      <a:gd name="T41" fmla="*/ 103 h 152"/>
                      <a:gd name="T42" fmla="*/ 305 w 436"/>
                      <a:gd name="T43" fmla="*/ 117 h 152"/>
                      <a:gd name="T44" fmla="*/ 311 w 436"/>
                      <a:gd name="T45" fmla="*/ 126 h 152"/>
                      <a:gd name="T46" fmla="*/ 315 w 436"/>
                      <a:gd name="T47" fmla="*/ 138 h 152"/>
                      <a:gd name="T48" fmla="*/ 309 w 436"/>
                      <a:gd name="T49" fmla="*/ 139 h 152"/>
                      <a:gd name="T50" fmla="*/ 314 w 436"/>
                      <a:gd name="T51" fmla="*/ 144 h 152"/>
                      <a:gd name="T52" fmla="*/ 307 w 436"/>
                      <a:gd name="T53" fmla="*/ 152 h 152"/>
                      <a:gd name="T54" fmla="*/ 0 w 436"/>
                      <a:gd name="T55" fmla="*/ 149 h 152"/>
                      <a:gd name="T56" fmla="*/ 73 w 436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6" h="152">
                        <a:moveTo>
                          <a:pt x="73" y="1"/>
                        </a:moveTo>
                        <a:lnTo>
                          <a:pt x="436" y="0"/>
                        </a:lnTo>
                        <a:cubicBezTo>
                          <a:pt x="430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8" name="Freeform 47"/>
                  <p:cNvSpPr>
                    <a:spLocks/>
                  </p:cNvSpPr>
                  <p:nvPr/>
                </p:nvSpPr>
                <p:spPr bwMode="ltGray">
                  <a:xfrm>
                    <a:off x="2043" y="241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89" name="Freeform 48"/>
                  <p:cNvSpPr>
                    <a:spLocks/>
                  </p:cNvSpPr>
                  <p:nvPr/>
                </p:nvSpPr>
                <p:spPr bwMode="ltGray">
                  <a:xfrm>
                    <a:off x="2031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0" name="Freeform 49"/>
                  <p:cNvSpPr>
                    <a:spLocks/>
                  </p:cNvSpPr>
                  <p:nvPr/>
                </p:nvSpPr>
                <p:spPr bwMode="ltGray">
                  <a:xfrm>
                    <a:off x="1968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1" name="Freeform 50"/>
                  <p:cNvSpPr>
                    <a:spLocks/>
                  </p:cNvSpPr>
                  <p:nvPr/>
                </p:nvSpPr>
                <p:spPr bwMode="ltGray">
                  <a:xfrm>
                    <a:off x="2021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2" name="Freeform 51"/>
                  <p:cNvSpPr>
                    <a:spLocks/>
                  </p:cNvSpPr>
                  <p:nvPr/>
                </p:nvSpPr>
                <p:spPr bwMode="ltGray">
                  <a:xfrm>
                    <a:off x="1573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3" name="Freeform 52"/>
                  <p:cNvSpPr>
                    <a:spLocks/>
                  </p:cNvSpPr>
                  <p:nvPr/>
                </p:nvSpPr>
                <p:spPr bwMode="ltGray">
                  <a:xfrm>
                    <a:off x="1634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4" name="Freeform 53"/>
                  <p:cNvSpPr>
                    <a:spLocks/>
                  </p:cNvSpPr>
                  <p:nvPr/>
                </p:nvSpPr>
                <p:spPr bwMode="ltGray">
                  <a:xfrm>
                    <a:off x="1900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5" name="Freeform 54"/>
                  <p:cNvSpPr>
                    <a:spLocks/>
                  </p:cNvSpPr>
                  <p:nvPr/>
                </p:nvSpPr>
                <p:spPr bwMode="ltGray">
                  <a:xfrm>
                    <a:off x="1951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6" name="Freeform 55"/>
                  <p:cNvSpPr>
                    <a:spLocks/>
                  </p:cNvSpPr>
                  <p:nvPr/>
                </p:nvSpPr>
                <p:spPr bwMode="ltGray">
                  <a:xfrm>
                    <a:off x="1021" y="314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7" name="Freeform 56"/>
                  <p:cNvSpPr>
                    <a:spLocks/>
                  </p:cNvSpPr>
                  <p:nvPr/>
                </p:nvSpPr>
                <p:spPr bwMode="ltGray">
                  <a:xfrm>
                    <a:off x="1189" y="447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8" name="Freeform 57"/>
                  <p:cNvSpPr>
                    <a:spLocks/>
                  </p:cNvSpPr>
                  <p:nvPr/>
                </p:nvSpPr>
                <p:spPr bwMode="ltGray">
                  <a:xfrm>
                    <a:off x="1476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99" name="Freeform 58"/>
                  <p:cNvSpPr>
                    <a:spLocks/>
                  </p:cNvSpPr>
                  <p:nvPr/>
                </p:nvSpPr>
                <p:spPr bwMode="ltGray">
                  <a:xfrm>
                    <a:off x="1467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0" name="Freeform 59"/>
                  <p:cNvSpPr>
                    <a:spLocks/>
                  </p:cNvSpPr>
                  <p:nvPr/>
                </p:nvSpPr>
                <p:spPr bwMode="ltGray">
                  <a:xfrm>
                    <a:off x="1072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1" name="Freeform 60"/>
                  <p:cNvSpPr>
                    <a:spLocks/>
                  </p:cNvSpPr>
                  <p:nvPr/>
                </p:nvSpPr>
                <p:spPr bwMode="ltGray">
                  <a:xfrm>
                    <a:off x="1374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2" name="Freeform 61"/>
                  <p:cNvSpPr>
                    <a:spLocks/>
                  </p:cNvSpPr>
                  <p:nvPr/>
                </p:nvSpPr>
                <p:spPr bwMode="ltGray">
                  <a:xfrm>
                    <a:off x="1173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3" name="Freeform 62"/>
                  <p:cNvSpPr>
                    <a:spLocks/>
                  </p:cNvSpPr>
                  <p:nvPr/>
                </p:nvSpPr>
                <p:spPr bwMode="ltGray">
                  <a:xfrm>
                    <a:off x="1293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4" name="Freeform 63"/>
                  <p:cNvSpPr>
                    <a:spLocks/>
                  </p:cNvSpPr>
                  <p:nvPr/>
                </p:nvSpPr>
                <p:spPr bwMode="ltGray">
                  <a:xfrm>
                    <a:off x="1278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5" name="Freeform 64"/>
                  <p:cNvSpPr>
                    <a:spLocks/>
                  </p:cNvSpPr>
                  <p:nvPr/>
                </p:nvSpPr>
                <p:spPr bwMode="ltGray">
                  <a:xfrm>
                    <a:off x="1340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6" name="Freeform 65"/>
                  <p:cNvSpPr>
                    <a:spLocks/>
                  </p:cNvSpPr>
                  <p:nvPr/>
                </p:nvSpPr>
                <p:spPr bwMode="ltGray">
                  <a:xfrm>
                    <a:off x="1395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207" name="Freeform 66"/>
                  <p:cNvSpPr>
                    <a:spLocks/>
                  </p:cNvSpPr>
                  <p:nvPr/>
                </p:nvSpPr>
                <p:spPr bwMode="ltGray">
                  <a:xfrm>
                    <a:off x="1248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09" name="Group 67"/>
                <p:cNvGrpSpPr>
                  <a:grpSpLocks/>
                </p:cNvGrpSpPr>
                <p:nvPr/>
              </p:nvGrpSpPr>
              <p:grpSpPr bwMode="auto">
                <a:xfrm>
                  <a:off x="3709" y="240"/>
                  <a:ext cx="1139" cy="429"/>
                  <a:chOff x="3709" y="240"/>
                  <a:chExt cx="1139" cy="429"/>
                </a:xfrm>
              </p:grpSpPr>
              <p:sp>
                <p:nvSpPr>
                  <p:cNvPr id="2110" name="Freeform 68"/>
                  <p:cNvSpPr>
                    <a:spLocks/>
                  </p:cNvSpPr>
                  <p:nvPr/>
                </p:nvSpPr>
                <p:spPr bwMode="ltGray">
                  <a:xfrm>
                    <a:off x="4808" y="616"/>
                    <a:ext cx="13" cy="14"/>
                  </a:xfrm>
                  <a:custGeom>
                    <a:avLst/>
                    <a:gdLst>
                      <a:gd name="T0" fmla="*/ 0 w 30"/>
                      <a:gd name="T1" fmla="*/ 0 h 42"/>
                      <a:gd name="T2" fmla="*/ 0 w 30"/>
                      <a:gd name="T3" fmla="*/ 0 h 42"/>
                      <a:gd name="T4" fmla="*/ 0 w 30"/>
                      <a:gd name="T5" fmla="*/ 0 h 42"/>
                      <a:gd name="T6" fmla="*/ 0 w 30"/>
                      <a:gd name="T7" fmla="*/ 0 h 42"/>
                      <a:gd name="T8" fmla="*/ 0 w 30"/>
                      <a:gd name="T9" fmla="*/ 0 h 42"/>
                      <a:gd name="T10" fmla="*/ 0 w 30"/>
                      <a:gd name="T11" fmla="*/ 0 h 42"/>
                      <a:gd name="T12" fmla="*/ 0 w 30"/>
                      <a:gd name="T13" fmla="*/ 0 h 4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0" h="42">
                        <a:moveTo>
                          <a:pt x="16" y="33"/>
                        </a:moveTo>
                        <a:cubicBezTo>
                          <a:pt x="3" y="20"/>
                          <a:pt x="15" y="34"/>
                          <a:pt x="8" y="21"/>
                        </a:cubicBezTo>
                        <a:cubicBezTo>
                          <a:pt x="6" y="17"/>
                          <a:pt x="0" y="9"/>
                          <a:pt x="0" y="9"/>
                        </a:cubicBezTo>
                        <a:cubicBezTo>
                          <a:pt x="5" y="1"/>
                          <a:pt x="7" y="0"/>
                          <a:pt x="16" y="3"/>
                        </a:cubicBezTo>
                        <a:cubicBezTo>
                          <a:pt x="25" y="16"/>
                          <a:pt x="10" y="16"/>
                          <a:pt x="30" y="23"/>
                        </a:cubicBezTo>
                        <a:cubicBezTo>
                          <a:pt x="29" y="26"/>
                          <a:pt x="30" y="29"/>
                          <a:pt x="28" y="31"/>
                        </a:cubicBezTo>
                        <a:cubicBezTo>
                          <a:pt x="15" y="42"/>
                          <a:pt x="16" y="38"/>
                          <a:pt x="16" y="33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1" name="Freeform 69"/>
                  <p:cNvSpPr>
                    <a:spLocks/>
                  </p:cNvSpPr>
                  <p:nvPr/>
                </p:nvSpPr>
                <p:spPr bwMode="ltGray">
                  <a:xfrm>
                    <a:off x="4655" y="629"/>
                    <a:ext cx="11" cy="5"/>
                  </a:xfrm>
                  <a:custGeom>
                    <a:avLst/>
                    <a:gdLst>
                      <a:gd name="T0" fmla="*/ 0 w 25"/>
                      <a:gd name="T1" fmla="*/ 0 h 16"/>
                      <a:gd name="T2" fmla="*/ 0 w 25"/>
                      <a:gd name="T3" fmla="*/ 0 h 16"/>
                      <a:gd name="T4" fmla="*/ 0 w 25"/>
                      <a:gd name="T5" fmla="*/ 0 h 16"/>
                      <a:gd name="T6" fmla="*/ 0 w 25"/>
                      <a:gd name="T7" fmla="*/ 0 h 1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5" h="16">
                        <a:moveTo>
                          <a:pt x="15" y="16"/>
                        </a:moveTo>
                        <a:cubicBezTo>
                          <a:pt x="10" y="15"/>
                          <a:pt x="0" y="12"/>
                          <a:pt x="3" y="8"/>
                        </a:cubicBezTo>
                        <a:cubicBezTo>
                          <a:pt x="6" y="4"/>
                          <a:pt x="15" y="0"/>
                          <a:pt x="15" y="0"/>
                        </a:cubicBezTo>
                        <a:cubicBezTo>
                          <a:pt x="17" y="3"/>
                          <a:pt x="25" y="16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2" name="Freeform 70"/>
                  <p:cNvSpPr>
                    <a:spLocks/>
                  </p:cNvSpPr>
                  <p:nvPr/>
                </p:nvSpPr>
                <p:spPr bwMode="ltGray">
                  <a:xfrm>
                    <a:off x="4609" y="635"/>
                    <a:ext cx="28" cy="16"/>
                  </a:xfrm>
                  <a:custGeom>
                    <a:avLst/>
                    <a:gdLst>
                      <a:gd name="T0" fmla="*/ 0 w 65"/>
                      <a:gd name="T1" fmla="*/ 0 h 46"/>
                      <a:gd name="T2" fmla="*/ 0 w 65"/>
                      <a:gd name="T3" fmla="*/ 0 h 46"/>
                      <a:gd name="T4" fmla="*/ 0 w 65"/>
                      <a:gd name="T5" fmla="*/ 0 h 46"/>
                      <a:gd name="T6" fmla="*/ 0 w 65"/>
                      <a:gd name="T7" fmla="*/ 0 h 46"/>
                      <a:gd name="T8" fmla="*/ 0 w 65"/>
                      <a:gd name="T9" fmla="*/ 0 h 46"/>
                      <a:gd name="T10" fmla="*/ 0 w 65"/>
                      <a:gd name="T11" fmla="*/ 0 h 46"/>
                      <a:gd name="T12" fmla="*/ 0 w 65"/>
                      <a:gd name="T13" fmla="*/ 0 h 46"/>
                      <a:gd name="T14" fmla="*/ 0 w 65"/>
                      <a:gd name="T15" fmla="*/ 0 h 46"/>
                      <a:gd name="T16" fmla="*/ 0 w 65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5" h="46">
                        <a:moveTo>
                          <a:pt x="14" y="24"/>
                        </a:moveTo>
                        <a:cubicBezTo>
                          <a:pt x="18" y="13"/>
                          <a:pt x="16" y="9"/>
                          <a:pt x="30" y="4"/>
                        </a:cubicBezTo>
                        <a:cubicBezTo>
                          <a:pt x="34" y="3"/>
                          <a:pt x="42" y="0"/>
                          <a:pt x="42" y="0"/>
                        </a:cubicBezTo>
                        <a:cubicBezTo>
                          <a:pt x="50" y="1"/>
                          <a:pt x="65" y="0"/>
                          <a:pt x="58" y="12"/>
                        </a:cubicBezTo>
                        <a:cubicBezTo>
                          <a:pt x="53" y="21"/>
                          <a:pt x="40" y="21"/>
                          <a:pt x="32" y="26"/>
                        </a:cubicBezTo>
                        <a:cubicBezTo>
                          <a:pt x="26" y="35"/>
                          <a:pt x="23" y="42"/>
                          <a:pt x="12" y="46"/>
                        </a:cubicBezTo>
                        <a:cubicBezTo>
                          <a:pt x="0" y="42"/>
                          <a:pt x="5" y="30"/>
                          <a:pt x="8" y="20"/>
                        </a:cubicBezTo>
                        <a:cubicBezTo>
                          <a:pt x="9" y="18"/>
                          <a:pt x="10" y="13"/>
                          <a:pt x="12" y="14"/>
                        </a:cubicBezTo>
                        <a:cubicBezTo>
                          <a:pt x="15" y="16"/>
                          <a:pt x="13" y="21"/>
                          <a:pt x="14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3" name="Freeform 71"/>
                  <p:cNvSpPr>
                    <a:spLocks/>
                  </p:cNvSpPr>
                  <p:nvPr/>
                </p:nvSpPr>
                <p:spPr bwMode="ltGray">
                  <a:xfrm>
                    <a:off x="4580" y="634"/>
                    <a:ext cx="29" cy="16"/>
                  </a:xfrm>
                  <a:custGeom>
                    <a:avLst/>
                    <a:gdLst>
                      <a:gd name="T0" fmla="*/ 0 w 69"/>
                      <a:gd name="T1" fmla="*/ 0 h 47"/>
                      <a:gd name="T2" fmla="*/ 0 w 69"/>
                      <a:gd name="T3" fmla="*/ 0 h 47"/>
                      <a:gd name="T4" fmla="*/ 0 w 69"/>
                      <a:gd name="T5" fmla="*/ 0 h 47"/>
                      <a:gd name="T6" fmla="*/ 0 w 69"/>
                      <a:gd name="T7" fmla="*/ 0 h 47"/>
                      <a:gd name="T8" fmla="*/ 0 w 69"/>
                      <a:gd name="T9" fmla="*/ 0 h 47"/>
                      <a:gd name="T10" fmla="*/ 0 w 69"/>
                      <a:gd name="T11" fmla="*/ 0 h 47"/>
                      <a:gd name="T12" fmla="*/ 0 w 69"/>
                      <a:gd name="T13" fmla="*/ 0 h 47"/>
                      <a:gd name="T14" fmla="*/ 0 w 69"/>
                      <a:gd name="T15" fmla="*/ 0 h 47"/>
                      <a:gd name="T16" fmla="*/ 0 w 69"/>
                      <a:gd name="T17" fmla="*/ 0 h 47"/>
                      <a:gd name="T18" fmla="*/ 0 w 69"/>
                      <a:gd name="T19" fmla="*/ 0 h 47"/>
                      <a:gd name="T20" fmla="*/ 0 w 69"/>
                      <a:gd name="T21" fmla="*/ 0 h 4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9" h="47">
                        <a:moveTo>
                          <a:pt x="0" y="31"/>
                        </a:moveTo>
                        <a:cubicBezTo>
                          <a:pt x="7" y="24"/>
                          <a:pt x="9" y="22"/>
                          <a:pt x="18" y="25"/>
                        </a:cubicBezTo>
                        <a:cubicBezTo>
                          <a:pt x="25" y="4"/>
                          <a:pt x="36" y="12"/>
                          <a:pt x="52" y="1"/>
                        </a:cubicBezTo>
                        <a:cubicBezTo>
                          <a:pt x="56" y="2"/>
                          <a:pt x="61" y="0"/>
                          <a:pt x="64" y="3"/>
                        </a:cubicBezTo>
                        <a:cubicBezTo>
                          <a:pt x="69" y="8"/>
                          <a:pt x="50" y="19"/>
                          <a:pt x="50" y="19"/>
                        </a:cubicBezTo>
                        <a:cubicBezTo>
                          <a:pt x="46" y="31"/>
                          <a:pt x="35" y="22"/>
                          <a:pt x="28" y="33"/>
                        </a:cubicBezTo>
                        <a:cubicBezTo>
                          <a:pt x="31" y="41"/>
                          <a:pt x="31" y="44"/>
                          <a:pt x="22" y="47"/>
                        </a:cubicBezTo>
                        <a:cubicBezTo>
                          <a:pt x="20" y="46"/>
                          <a:pt x="18" y="46"/>
                          <a:pt x="16" y="45"/>
                        </a:cubicBezTo>
                        <a:cubicBezTo>
                          <a:pt x="14" y="43"/>
                          <a:pt x="14" y="40"/>
                          <a:pt x="12" y="39"/>
                        </a:cubicBezTo>
                        <a:cubicBezTo>
                          <a:pt x="8" y="37"/>
                          <a:pt x="0" y="35"/>
                          <a:pt x="0" y="35"/>
                        </a:cubicBezTo>
                        <a:cubicBezTo>
                          <a:pt x="2" y="26"/>
                          <a:pt x="3" y="25"/>
                          <a:pt x="0" y="3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4" name="Freeform 72"/>
                  <p:cNvSpPr>
                    <a:spLocks/>
                  </p:cNvSpPr>
                  <p:nvPr/>
                </p:nvSpPr>
                <p:spPr bwMode="ltGray">
                  <a:xfrm>
                    <a:off x="4423" y="547"/>
                    <a:ext cx="151" cy="93"/>
                  </a:xfrm>
                  <a:custGeom>
                    <a:avLst/>
                    <a:gdLst>
                      <a:gd name="T0" fmla="*/ 0 w 355"/>
                      <a:gd name="T1" fmla="*/ 0 h 277"/>
                      <a:gd name="T2" fmla="*/ 0 w 355"/>
                      <a:gd name="T3" fmla="*/ 0 h 277"/>
                      <a:gd name="T4" fmla="*/ 0 w 355"/>
                      <a:gd name="T5" fmla="*/ 0 h 277"/>
                      <a:gd name="T6" fmla="*/ 0 w 355"/>
                      <a:gd name="T7" fmla="*/ 0 h 277"/>
                      <a:gd name="T8" fmla="*/ 0 w 355"/>
                      <a:gd name="T9" fmla="*/ 0 h 277"/>
                      <a:gd name="T10" fmla="*/ 0 w 355"/>
                      <a:gd name="T11" fmla="*/ 0 h 277"/>
                      <a:gd name="T12" fmla="*/ 0 w 355"/>
                      <a:gd name="T13" fmla="*/ 0 h 277"/>
                      <a:gd name="T14" fmla="*/ 0 w 355"/>
                      <a:gd name="T15" fmla="*/ 0 h 277"/>
                      <a:gd name="T16" fmla="*/ 0 w 355"/>
                      <a:gd name="T17" fmla="*/ 0 h 277"/>
                      <a:gd name="T18" fmla="*/ 0 w 355"/>
                      <a:gd name="T19" fmla="*/ 0 h 277"/>
                      <a:gd name="T20" fmla="*/ 0 w 355"/>
                      <a:gd name="T21" fmla="*/ 0 h 277"/>
                      <a:gd name="T22" fmla="*/ 0 w 355"/>
                      <a:gd name="T23" fmla="*/ 0 h 277"/>
                      <a:gd name="T24" fmla="*/ 0 w 355"/>
                      <a:gd name="T25" fmla="*/ 0 h 277"/>
                      <a:gd name="T26" fmla="*/ 0 w 355"/>
                      <a:gd name="T27" fmla="*/ 0 h 277"/>
                      <a:gd name="T28" fmla="*/ 0 w 355"/>
                      <a:gd name="T29" fmla="*/ 0 h 277"/>
                      <a:gd name="T30" fmla="*/ 0 w 355"/>
                      <a:gd name="T31" fmla="*/ 0 h 277"/>
                      <a:gd name="T32" fmla="*/ 0 w 355"/>
                      <a:gd name="T33" fmla="*/ 0 h 277"/>
                      <a:gd name="T34" fmla="*/ 0 w 355"/>
                      <a:gd name="T35" fmla="*/ 0 h 277"/>
                      <a:gd name="T36" fmla="*/ 0 w 355"/>
                      <a:gd name="T37" fmla="*/ 0 h 277"/>
                      <a:gd name="T38" fmla="*/ 0 w 355"/>
                      <a:gd name="T39" fmla="*/ 0 h 277"/>
                      <a:gd name="T40" fmla="*/ 0 w 355"/>
                      <a:gd name="T41" fmla="*/ 0 h 277"/>
                      <a:gd name="T42" fmla="*/ 0 w 355"/>
                      <a:gd name="T43" fmla="*/ 0 h 277"/>
                      <a:gd name="T44" fmla="*/ 0 w 355"/>
                      <a:gd name="T45" fmla="*/ 0 h 277"/>
                      <a:gd name="T46" fmla="*/ 0 w 355"/>
                      <a:gd name="T47" fmla="*/ 0 h 277"/>
                      <a:gd name="T48" fmla="*/ 0 w 355"/>
                      <a:gd name="T49" fmla="*/ 0 h 277"/>
                      <a:gd name="T50" fmla="*/ 0 w 355"/>
                      <a:gd name="T51" fmla="*/ 0 h 277"/>
                      <a:gd name="T52" fmla="*/ 0 w 355"/>
                      <a:gd name="T53" fmla="*/ 0 h 277"/>
                      <a:gd name="T54" fmla="*/ 0 w 355"/>
                      <a:gd name="T55" fmla="*/ 0 h 277"/>
                      <a:gd name="T56" fmla="*/ 0 w 355"/>
                      <a:gd name="T57" fmla="*/ 0 h 277"/>
                      <a:gd name="T58" fmla="*/ 0 w 355"/>
                      <a:gd name="T59" fmla="*/ 0 h 277"/>
                      <a:gd name="T60" fmla="*/ 0 w 355"/>
                      <a:gd name="T61" fmla="*/ 0 h 277"/>
                      <a:gd name="T62" fmla="*/ 0 w 355"/>
                      <a:gd name="T63" fmla="*/ 0 h 277"/>
                      <a:gd name="T64" fmla="*/ 0 w 355"/>
                      <a:gd name="T65" fmla="*/ 0 h 277"/>
                      <a:gd name="T66" fmla="*/ 0 w 355"/>
                      <a:gd name="T67" fmla="*/ 0 h 277"/>
                      <a:gd name="T68" fmla="*/ 0 w 355"/>
                      <a:gd name="T69" fmla="*/ 0 h 277"/>
                      <a:gd name="T70" fmla="*/ 0 w 355"/>
                      <a:gd name="T71" fmla="*/ 0 h 277"/>
                      <a:gd name="T72" fmla="*/ 0 w 355"/>
                      <a:gd name="T73" fmla="*/ 0 h 277"/>
                      <a:gd name="T74" fmla="*/ 0 w 355"/>
                      <a:gd name="T75" fmla="*/ 0 h 277"/>
                      <a:gd name="T76" fmla="*/ 0 w 355"/>
                      <a:gd name="T77" fmla="*/ 0 h 277"/>
                      <a:gd name="T78" fmla="*/ 0 w 355"/>
                      <a:gd name="T79" fmla="*/ 0 h 277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355" h="277">
                        <a:moveTo>
                          <a:pt x="10" y="4"/>
                        </a:moveTo>
                        <a:cubicBezTo>
                          <a:pt x="22" y="0"/>
                          <a:pt x="24" y="14"/>
                          <a:pt x="36" y="18"/>
                        </a:cubicBezTo>
                        <a:cubicBezTo>
                          <a:pt x="37" y="19"/>
                          <a:pt x="45" y="29"/>
                          <a:pt x="46" y="30"/>
                        </a:cubicBezTo>
                        <a:cubicBezTo>
                          <a:pt x="56" y="40"/>
                          <a:pt x="67" y="38"/>
                          <a:pt x="76" y="52"/>
                        </a:cubicBezTo>
                        <a:cubicBezTo>
                          <a:pt x="80" y="58"/>
                          <a:pt x="92" y="66"/>
                          <a:pt x="92" y="66"/>
                        </a:cubicBezTo>
                        <a:cubicBezTo>
                          <a:pt x="96" y="79"/>
                          <a:pt x="112" y="88"/>
                          <a:pt x="122" y="98"/>
                        </a:cubicBezTo>
                        <a:cubicBezTo>
                          <a:pt x="124" y="105"/>
                          <a:pt x="130" y="124"/>
                          <a:pt x="136" y="128"/>
                        </a:cubicBezTo>
                        <a:cubicBezTo>
                          <a:pt x="140" y="130"/>
                          <a:pt x="148" y="132"/>
                          <a:pt x="148" y="132"/>
                        </a:cubicBezTo>
                        <a:cubicBezTo>
                          <a:pt x="150" y="138"/>
                          <a:pt x="154" y="150"/>
                          <a:pt x="154" y="150"/>
                        </a:cubicBezTo>
                        <a:cubicBezTo>
                          <a:pt x="161" y="139"/>
                          <a:pt x="168" y="144"/>
                          <a:pt x="176" y="152"/>
                        </a:cubicBezTo>
                        <a:cubicBezTo>
                          <a:pt x="174" y="167"/>
                          <a:pt x="173" y="181"/>
                          <a:pt x="170" y="196"/>
                        </a:cubicBezTo>
                        <a:cubicBezTo>
                          <a:pt x="171" y="202"/>
                          <a:pt x="174" y="220"/>
                          <a:pt x="180" y="224"/>
                        </a:cubicBezTo>
                        <a:cubicBezTo>
                          <a:pt x="185" y="228"/>
                          <a:pt x="193" y="228"/>
                          <a:pt x="198" y="232"/>
                        </a:cubicBezTo>
                        <a:cubicBezTo>
                          <a:pt x="204" y="230"/>
                          <a:pt x="216" y="234"/>
                          <a:pt x="216" y="234"/>
                        </a:cubicBezTo>
                        <a:cubicBezTo>
                          <a:pt x="223" y="241"/>
                          <a:pt x="225" y="245"/>
                          <a:pt x="236" y="242"/>
                        </a:cubicBezTo>
                        <a:cubicBezTo>
                          <a:pt x="242" y="240"/>
                          <a:pt x="254" y="236"/>
                          <a:pt x="254" y="236"/>
                        </a:cubicBezTo>
                        <a:cubicBezTo>
                          <a:pt x="260" y="240"/>
                          <a:pt x="265" y="246"/>
                          <a:pt x="272" y="248"/>
                        </a:cubicBezTo>
                        <a:cubicBezTo>
                          <a:pt x="277" y="250"/>
                          <a:pt x="291" y="252"/>
                          <a:pt x="296" y="256"/>
                        </a:cubicBezTo>
                        <a:cubicBezTo>
                          <a:pt x="301" y="260"/>
                          <a:pt x="314" y="264"/>
                          <a:pt x="314" y="264"/>
                        </a:cubicBezTo>
                        <a:cubicBezTo>
                          <a:pt x="330" y="263"/>
                          <a:pt x="338" y="261"/>
                          <a:pt x="352" y="266"/>
                        </a:cubicBezTo>
                        <a:cubicBezTo>
                          <a:pt x="355" y="275"/>
                          <a:pt x="350" y="277"/>
                          <a:pt x="342" y="274"/>
                        </a:cubicBezTo>
                        <a:cubicBezTo>
                          <a:pt x="336" y="276"/>
                          <a:pt x="322" y="272"/>
                          <a:pt x="322" y="272"/>
                        </a:cubicBezTo>
                        <a:cubicBezTo>
                          <a:pt x="314" y="275"/>
                          <a:pt x="308" y="272"/>
                          <a:pt x="300" y="270"/>
                        </a:cubicBezTo>
                        <a:cubicBezTo>
                          <a:pt x="296" y="269"/>
                          <a:pt x="288" y="266"/>
                          <a:pt x="288" y="266"/>
                        </a:cubicBezTo>
                        <a:cubicBezTo>
                          <a:pt x="276" y="270"/>
                          <a:pt x="264" y="266"/>
                          <a:pt x="252" y="264"/>
                        </a:cubicBezTo>
                        <a:cubicBezTo>
                          <a:pt x="245" y="259"/>
                          <a:pt x="242" y="257"/>
                          <a:pt x="234" y="260"/>
                        </a:cubicBezTo>
                        <a:cubicBezTo>
                          <a:pt x="211" y="252"/>
                          <a:pt x="192" y="256"/>
                          <a:pt x="172" y="242"/>
                        </a:cubicBezTo>
                        <a:cubicBezTo>
                          <a:pt x="165" y="231"/>
                          <a:pt x="176" y="221"/>
                          <a:pt x="160" y="216"/>
                        </a:cubicBezTo>
                        <a:cubicBezTo>
                          <a:pt x="154" y="233"/>
                          <a:pt x="136" y="203"/>
                          <a:pt x="126" y="200"/>
                        </a:cubicBezTo>
                        <a:cubicBezTo>
                          <a:pt x="120" y="196"/>
                          <a:pt x="114" y="190"/>
                          <a:pt x="108" y="186"/>
                        </a:cubicBezTo>
                        <a:cubicBezTo>
                          <a:pt x="104" y="175"/>
                          <a:pt x="104" y="165"/>
                          <a:pt x="94" y="158"/>
                        </a:cubicBezTo>
                        <a:cubicBezTo>
                          <a:pt x="83" y="142"/>
                          <a:pt x="85" y="119"/>
                          <a:pt x="68" y="108"/>
                        </a:cubicBezTo>
                        <a:cubicBezTo>
                          <a:pt x="67" y="106"/>
                          <a:pt x="66" y="104"/>
                          <a:pt x="64" y="102"/>
                        </a:cubicBezTo>
                        <a:cubicBezTo>
                          <a:pt x="62" y="101"/>
                          <a:pt x="59" y="102"/>
                          <a:pt x="58" y="100"/>
                        </a:cubicBezTo>
                        <a:cubicBezTo>
                          <a:pt x="56" y="97"/>
                          <a:pt x="54" y="88"/>
                          <a:pt x="54" y="88"/>
                        </a:cubicBezTo>
                        <a:cubicBezTo>
                          <a:pt x="59" y="73"/>
                          <a:pt x="52" y="61"/>
                          <a:pt x="38" y="58"/>
                        </a:cubicBezTo>
                        <a:cubicBezTo>
                          <a:pt x="32" y="49"/>
                          <a:pt x="31" y="44"/>
                          <a:pt x="20" y="40"/>
                        </a:cubicBezTo>
                        <a:cubicBezTo>
                          <a:pt x="16" y="27"/>
                          <a:pt x="16" y="26"/>
                          <a:pt x="4" y="22"/>
                        </a:cubicBezTo>
                        <a:cubicBezTo>
                          <a:pt x="1" y="13"/>
                          <a:pt x="0" y="5"/>
                          <a:pt x="10" y="2"/>
                        </a:cubicBezTo>
                        <a:cubicBezTo>
                          <a:pt x="18" y="5"/>
                          <a:pt x="18" y="4"/>
                          <a:pt x="10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5" name="Freeform 73"/>
                  <p:cNvSpPr>
                    <a:spLocks/>
                  </p:cNvSpPr>
                  <p:nvPr/>
                </p:nvSpPr>
                <p:spPr bwMode="ltGray">
                  <a:xfrm>
                    <a:off x="4515" y="541"/>
                    <a:ext cx="67" cy="68"/>
                  </a:xfrm>
                  <a:custGeom>
                    <a:avLst/>
                    <a:gdLst>
                      <a:gd name="T0" fmla="*/ 0 w 156"/>
                      <a:gd name="T1" fmla="*/ 0 h 206"/>
                      <a:gd name="T2" fmla="*/ 0 w 156"/>
                      <a:gd name="T3" fmla="*/ 0 h 206"/>
                      <a:gd name="T4" fmla="*/ 0 w 156"/>
                      <a:gd name="T5" fmla="*/ 0 h 206"/>
                      <a:gd name="T6" fmla="*/ 0 w 156"/>
                      <a:gd name="T7" fmla="*/ 0 h 206"/>
                      <a:gd name="T8" fmla="*/ 0 w 156"/>
                      <a:gd name="T9" fmla="*/ 0 h 206"/>
                      <a:gd name="T10" fmla="*/ 0 w 156"/>
                      <a:gd name="T11" fmla="*/ 0 h 206"/>
                      <a:gd name="T12" fmla="*/ 0 w 156"/>
                      <a:gd name="T13" fmla="*/ 0 h 206"/>
                      <a:gd name="T14" fmla="*/ 0 w 156"/>
                      <a:gd name="T15" fmla="*/ 0 h 206"/>
                      <a:gd name="T16" fmla="*/ 0 w 156"/>
                      <a:gd name="T17" fmla="*/ 0 h 206"/>
                      <a:gd name="T18" fmla="*/ 0 w 156"/>
                      <a:gd name="T19" fmla="*/ 0 h 206"/>
                      <a:gd name="T20" fmla="*/ 0 w 156"/>
                      <a:gd name="T21" fmla="*/ 0 h 206"/>
                      <a:gd name="T22" fmla="*/ 0 w 156"/>
                      <a:gd name="T23" fmla="*/ 0 h 206"/>
                      <a:gd name="T24" fmla="*/ 0 w 156"/>
                      <a:gd name="T25" fmla="*/ 0 h 206"/>
                      <a:gd name="T26" fmla="*/ 0 w 156"/>
                      <a:gd name="T27" fmla="*/ 0 h 206"/>
                      <a:gd name="T28" fmla="*/ 0 w 156"/>
                      <a:gd name="T29" fmla="*/ 0 h 206"/>
                      <a:gd name="T30" fmla="*/ 0 w 156"/>
                      <a:gd name="T31" fmla="*/ 0 h 206"/>
                      <a:gd name="T32" fmla="*/ 0 w 156"/>
                      <a:gd name="T33" fmla="*/ 0 h 206"/>
                      <a:gd name="T34" fmla="*/ 0 w 156"/>
                      <a:gd name="T35" fmla="*/ 0 h 206"/>
                      <a:gd name="T36" fmla="*/ 0 w 156"/>
                      <a:gd name="T37" fmla="*/ 0 h 206"/>
                      <a:gd name="T38" fmla="*/ 0 w 156"/>
                      <a:gd name="T39" fmla="*/ 0 h 206"/>
                      <a:gd name="T40" fmla="*/ 0 w 156"/>
                      <a:gd name="T41" fmla="*/ 0 h 206"/>
                      <a:gd name="T42" fmla="*/ 0 w 156"/>
                      <a:gd name="T43" fmla="*/ 0 h 206"/>
                      <a:gd name="T44" fmla="*/ 0 w 156"/>
                      <a:gd name="T45" fmla="*/ 0 h 206"/>
                      <a:gd name="T46" fmla="*/ 0 w 156"/>
                      <a:gd name="T47" fmla="*/ 0 h 206"/>
                      <a:gd name="T48" fmla="*/ 0 w 156"/>
                      <a:gd name="T49" fmla="*/ 0 h 206"/>
                      <a:gd name="T50" fmla="*/ 0 w 156"/>
                      <a:gd name="T51" fmla="*/ 0 h 206"/>
                      <a:gd name="T52" fmla="*/ 0 w 156"/>
                      <a:gd name="T53" fmla="*/ 0 h 206"/>
                      <a:gd name="T54" fmla="*/ 0 w 156"/>
                      <a:gd name="T55" fmla="*/ 0 h 206"/>
                      <a:gd name="T56" fmla="*/ 0 w 156"/>
                      <a:gd name="T57" fmla="*/ 0 h 206"/>
                      <a:gd name="T58" fmla="*/ 0 w 156"/>
                      <a:gd name="T59" fmla="*/ 0 h 206"/>
                      <a:gd name="T60" fmla="*/ 0 w 156"/>
                      <a:gd name="T61" fmla="*/ 0 h 206"/>
                      <a:gd name="T62" fmla="*/ 0 w 156"/>
                      <a:gd name="T63" fmla="*/ 0 h 20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156" h="206">
                        <a:moveTo>
                          <a:pt x="54" y="66"/>
                        </a:moveTo>
                        <a:cubicBezTo>
                          <a:pt x="58" y="63"/>
                          <a:pt x="64" y="63"/>
                          <a:pt x="66" y="58"/>
                        </a:cubicBezTo>
                        <a:cubicBezTo>
                          <a:pt x="67" y="56"/>
                          <a:pt x="67" y="53"/>
                          <a:pt x="68" y="52"/>
                        </a:cubicBezTo>
                        <a:cubicBezTo>
                          <a:pt x="71" y="49"/>
                          <a:pt x="80" y="44"/>
                          <a:pt x="80" y="44"/>
                        </a:cubicBezTo>
                        <a:cubicBezTo>
                          <a:pt x="113" y="55"/>
                          <a:pt x="85" y="29"/>
                          <a:pt x="106" y="22"/>
                        </a:cubicBezTo>
                        <a:cubicBezTo>
                          <a:pt x="110" y="17"/>
                          <a:pt x="108" y="9"/>
                          <a:pt x="112" y="4"/>
                        </a:cubicBezTo>
                        <a:cubicBezTo>
                          <a:pt x="115" y="1"/>
                          <a:pt x="124" y="0"/>
                          <a:pt x="124" y="0"/>
                        </a:cubicBezTo>
                        <a:cubicBezTo>
                          <a:pt x="138" y="14"/>
                          <a:pt x="126" y="23"/>
                          <a:pt x="150" y="28"/>
                        </a:cubicBezTo>
                        <a:cubicBezTo>
                          <a:pt x="156" y="36"/>
                          <a:pt x="154" y="39"/>
                          <a:pt x="146" y="44"/>
                        </a:cubicBezTo>
                        <a:cubicBezTo>
                          <a:pt x="141" y="52"/>
                          <a:pt x="135" y="61"/>
                          <a:pt x="126" y="64"/>
                        </a:cubicBezTo>
                        <a:cubicBezTo>
                          <a:pt x="118" y="75"/>
                          <a:pt x="128" y="83"/>
                          <a:pt x="132" y="94"/>
                        </a:cubicBezTo>
                        <a:cubicBezTo>
                          <a:pt x="129" y="103"/>
                          <a:pt x="135" y="105"/>
                          <a:pt x="142" y="110"/>
                        </a:cubicBezTo>
                        <a:cubicBezTo>
                          <a:pt x="145" y="119"/>
                          <a:pt x="141" y="120"/>
                          <a:pt x="146" y="128"/>
                        </a:cubicBezTo>
                        <a:cubicBezTo>
                          <a:pt x="142" y="139"/>
                          <a:pt x="135" y="133"/>
                          <a:pt x="128" y="128"/>
                        </a:cubicBezTo>
                        <a:cubicBezTo>
                          <a:pt x="116" y="132"/>
                          <a:pt x="122" y="136"/>
                          <a:pt x="116" y="146"/>
                        </a:cubicBezTo>
                        <a:cubicBezTo>
                          <a:pt x="113" y="151"/>
                          <a:pt x="108" y="152"/>
                          <a:pt x="104" y="156"/>
                        </a:cubicBezTo>
                        <a:cubicBezTo>
                          <a:pt x="107" y="167"/>
                          <a:pt x="112" y="191"/>
                          <a:pt x="100" y="198"/>
                        </a:cubicBezTo>
                        <a:cubicBezTo>
                          <a:pt x="96" y="200"/>
                          <a:pt x="92" y="200"/>
                          <a:pt x="88" y="202"/>
                        </a:cubicBezTo>
                        <a:cubicBezTo>
                          <a:pt x="86" y="203"/>
                          <a:pt x="84" y="205"/>
                          <a:pt x="82" y="206"/>
                        </a:cubicBezTo>
                        <a:cubicBezTo>
                          <a:pt x="80" y="205"/>
                          <a:pt x="77" y="204"/>
                          <a:pt x="76" y="202"/>
                        </a:cubicBezTo>
                        <a:cubicBezTo>
                          <a:pt x="74" y="198"/>
                          <a:pt x="76" y="191"/>
                          <a:pt x="72" y="190"/>
                        </a:cubicBezTo>
                        <a:cubicBezTo>
                          <a:pt x="68" y="189"/>
                          <a:pt x="60" y="186"/>
                          <a:pt x="60" y="186"/>
                        </a:cubicBezTo>
                        <a:cubicBezTo>
                          <a:pt x="53" y="188"/>
                          <a:pt x="49" y="192"/>
                          <a:pt x="42" y="194"/>
                        </a:cubicBezTo>
                        <a:cubicBezTo>
                          <a:pt x="34" y="189"/>
                          <a:pt x="37" y="183"/>
                          <a:pt x="28" y="186"/>
                        </a:cubicBezTo>
                        <a:cubicBezTo>
                          <a:pt x="12" y="181"/>
                          <a:pt x="19" y="161"/>
                          <a:pt x="10" y="148"/>
                        </a:cubicBezTo>
                        <a:cubicBezTo>
                          <a:pt x="5" y="121"/>
                          <a:pt x="11" y="147"/>
                          <a:pt x="4" y="130"/>
                        </a:cubicBezTo>
                        <a:cubicBezTo>
                          <a:pt x="2" y="126"/>
                          <a:pt x="0" y="118"/>
                          <a:pt x="0" y="118"/>
                        </a:cubicBezTo>
                        <a:cubicBezTo>
                          <a:pt x="2" y="95"/>
                          <a:pt x="0" y="83"/>
                          <a:pt x="20" y="96"/>
                        </a:cubicBezTo>
                        <a:cubicBezTo>
                          <a:pt x="23" y="105"/>
                          <a:pt x="23" y="110"/>
                          <a:pt x="32" y="104"/>
                        </a:cubicBezTo>
                        <a:cubicBezTo>
                          <a:pt x="35" y="95"/>
                          <a:pt x="29" y="88"/>
                          <a:pt x="34" y="80"/>
                        </a:cubicBezTo>
                        <a:cubicBezTo>
                          <a:pt x="36" y="76"/>
                          <a:pt x="48" y="73"/>
                          <a:pt x="52" y="70"/>
                        </a:cubicBezTo>
                        <a:cubicBezTo>
                          <a:pt x="57" y="63"/>
                          <a:pt x="58" y="62"/>
                          <a:pt x="54" y="6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6" name="Freeform 74"/>
                  <p:cNvSpPr>
                    <a:spLocks/>
                  </p:cNvSpPr>
                  <p:nvPr/>
                </p:nvSpPr>
                <p:spPr bwMode="ltGray">
                  <a:xfrm>
                    <a:off x="4580" y="572"/>
                    <a:ext cx="47" cy="13"/>
                  </a:xfrm>
                  <a:custGeom>
                    <a:avLst/>
                    <a:gdLst>
                      <a:gd name="T0" fmla="*/ 0 w 109"/>
                      <a:gd name="T1" fmla="*/ 0 h 38"/>
                      <a:gd name="T2" fmla="*/ 0 w 109"/>
                      <a:gd name="T3" fmla="*/ 0 h 38"/>
                      <a:gd name="T4" fmla="*/ 0 w 109"/>
                      <a:gd name="T5" fmla="*/ 0 h 38"/>
                      <a:gd name="T6" fmla="*/ 0 w 109"/>
                      <a:gd name="T7" fmla="*/ 0 h 38"/>
                      <a:gd name="T8" fmla="*/ 0 w 109"/>
                      <a:gd name="T9" fmla="*/ 0 h 38"/>
                      <a:gd name="T10" fmla="*/ 0 w 109"/>
                      <a:gd name="T11" fmla="*/ 0 h 38"/>
                      <a:gd name="T12" fmla="*/ 0 w 109"/>
                      <a:gd name="T13" fmla="*/ 0 h 38"/>
                      <a:gd name="T14" fmla="*/ 0 w 109"/>
                      <a:gd name="T15" fmla="*/ 0 h 38"/>
                      <a:gd name="T16" fmla="*/ 0 w 109"/>
                      <a:gd name="T17" fmla="*/ 0 h 38"/>
                      <a:gd name="T18" fmla="*/ 0 w 109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09" h="38">
                        <a:moveTo>
                          <a:pt x="4" y="32"/>
                        </a:moveTo>
                        <a:cubicBezTo>
                          <a:pt x="7" y="22"/>
                          <a:pt x="7" y="14"/>
                          <a:pt x="18" y="10"/>
                        </a:cubicBezTo>
                        <a:cubicBezTo>
                          <a:pt x="28" y="12"/>
                          <a:pt x="37" y="14"/>
                          <a:pt x="46" y="20"/>
                        </a:cubicBezTo>
                        <a:cubicBezTo>
                          <a:pt x="62" y="15"/>
                          <a:pt x="54" y="17"/>
                          <a:pt x="72" y="14"/>
                        </a:cubicBezTo>
                        <a:cubicBezTo>
                          <a:pt x="77" y="9"/>
                          <a:pt x="90" y="0"/>
                          <a:pt x="90" y="0"/>
                        </a:cubicBezTo>
                        <a:cubicBezTo>
                          <a:pt x="109" y="6"/>
                          <a:pt x="85" y="23"/>
                          <a:pt x="76" y="26"/>
                        </a:cubicBezTo>
                        <a:cubicBezTo>
                          <a:pt x="71" y="33"/>
                          <a:pt x="68" y="35"/>
                          <a:pt x="60" y="38"/>
                        </a:cubicBezTo>
                        <a:cubicBezTo>
                          <a:pt x="54" y="36"/>
                          <a:pt x="42" y="32"/>
                          <a:pt x="42" y="32"/>
                        </a:cubicBezTo>
                        <a:cubicBezTo>
                          <a:pt x="33" y="23"/>
                          <a:pt x="26" y="26"/>
                          <a:pt x="14" y="30"/>
                        </a:cubicBezTo>
                        <a:cubicBezTo>
                          <a:pt x="1" y="28"/>
                          <a:pt x="0" y="24"/>
                          <a:pt x="4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7" name="Freeform 75"/>
                  <p:cNvSpPr>
                    <a:spLocks/>
                  </p:cNvSpPr>
                  <p:nvPr/>
                </p:nvSpPr>
                <p:spPr bwMode="ltGray">
                  <a:xfrm>
                    <a:off x="4578" y="588"/>
                    <a:ext cx="32" cy="34"/>
                  </a:xfrm>
                  <a:custGeom>
                    <a:avLst/>
                    <a:gdLst>
                      <a:gd name="T0" fmla="*/ 0 w 76"/>
                      <a:gd name="T1" fmla="*/ 0 h 104"/>
                      <a:gd name="T2" fmla="*/ 0 w 76"/>
                      <a:gd name="T3" fmla="*/ 0 h 104"/>
                      <a:gd name="T4" fmla="*/ 0 w 76"/>
                      <a:gd name="T5" fmla="*/ 0 h 104"/>
                      <a:gd name="T6" fmla="*/ 0 w 76"/>
                      <a:gd name="T7" fmla="*/ 0 h 104"/>
                      <a:gd name="T8" fmla="*/ 0 w 76"/>
                      <a:gd name="T9" fmla="*/ 0 h 104"/>
                      <a:gd name="T10" fmla="*/ 0 w 76"/>
                      <a:gd name="T11" fmla="*/ 0 h 104"/>
                      <a:gd name="T12" fmla="*/ 0 w 76"/>
                      <a:gd name="T13" fmla="*/ 0 h 104"/>
                      <a:gd name="T14" fmla="*/ 0 w 76"/>
                      <a:gd name="T15" fmla="*/ 0 h 104"/>
                      <a:gd name="T16" fmla="*/ 0 w 76"/>
                      <a:gd name="T17" fmla="*/ 0 h 104"/>
                      <a:gd name="T18" fmla="*/ 0 w 76"/>
                      <a:gd name="T19" fmla="*/ 0 h 104"/>
                      <a:gd name="T20" fmla="*/ 0 w 76"/>
                      <a:gd name="T21" fmla="*/ 0 h 104"/>
                      <a:gd name="T22" fmla="*/ 0 w 76"/>
                      <a:gd name="T23" fmla="*/ 0 h 104"/>
                      <a:gd name="T24" fmla="*/ 0 w 76"/>
                      <a:gd name="T25" fmla="*/ 0 h 104"/>
                      <a:gd name="T26" fmla="*/ 0 w 76"/>
                      <a:gd name="T27" fmla="*/ 0 h 104"/>
                      <a:gd name="T28" fmla="*/ 0 w 76"/>
                      <a:gd name="T29" fmla="*/ 0 h 104"/>
                      <a:gd name="T30" fmla="*/ 0 w 76"/>
                      <a:gd name="T31" fmla="*/ 0 h 104"/>
                      <a:gd name="T32" fmla="*/ 0 w 76"/>
                      <a:gd name="T33" fmla="*/ 0 h 104"/>
                      <a:gd name="T34" fmla="*/ 0 w 76"/>
                      <a:gd name="T35" fmla="*/ 0 h 104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0" t="0" r="r" b="b"/>
                    <a:pathLst>
                      <a:path w="76" h="104">
                        <a:moveTo>
                          <a:pt x="8" y="18"/>
                        </a:moveTo>
                        <a:cubicBezTo>
                          <a:pt x="10" y="8"/>
                          <a:pt x="9" y="3"/>
                          <a:pt x="18" y="0"/>
                        </a:cubicBezTo>
                        <a:cubicBezTo>
                          <a:pt x="28" y="3"/>
                          <a:pt x="25" y="12"/>
                          <a:pt x="34" y="18"/>
                        </a:cubicBezTo>
                        <a:cubicBezTo>
                          <a:pt x="46" y="16"/>
                          <a:pt x="51" y="8"/>
                          <a:pt x="62" y="4"/>
                        </a:cubicBezTo>
                        <a:cubicBezTo>
                          <a:pt x="76" y="9"/>
                          <a:pt x="56" y="31"/>
                          <a:pt x="46" y="34"/>
                        </a:cubicBezTo>
                        <a:cubicBezTo>
                          <a:pt x="51" y="56"/>
                          <a:pt x="43" y="29"/>
                          <a:pt x="54" y="48"/>
                        </a:cubicBezTo>
                        <a:cubicBezTo>
                          <a:pt x="56" y="52"/>
                          <a:pt x="58" y="60"/>
                          <a:pt x="58" y="60"/>
                        </a:cubicBezTo>
                        <a:cubicBezTo>
                          <a:pt x="55" y="68"/>
                          <a:pt x="54" y="71"/>
                          <a:pt x="46" y="74"/>
                        </a:cubicBezTo>
                        <a:cubicBezTo>
                          <a:pt x="38" y="71"/>
                          <a:pt x="37" y="68"/>
                          <a:pt x="34" y="60"/>
                        </a:cubicBezTo>
                        <a:cubicBezTo>
                          <a:pt x="33" y="50"/>
                          <a:pt x="32" y="33"/>
                          <a:pt x="22" y="48"/>
                        </a:cubicBezTo>
                        <a:cubicBezTo>
                          <a:pt x="25" y="60"/>
                          <a:pt x="23" y="53"/>
                          <a:pt x="28" y="68"/>
                        </a:cubicBezTo>
                        <a:cubicBezTo>
                          <a:pt x="29" y="70"/>
                          <a:pt x="30" y="74"/>
                          <a:pt x="30" y="74"/>
                        </a:cubicBezTo>
                        <a:cubicBezTo>
                          <a:pt x="24" y="84"/>
                          <a:pt x="22" y="93"/>
                          <a:pt x="20" y="104"/>
                        </a:cubicBezTo>
                        <a:cubicBezTo>
                          <a:pt x="17" y="103"/>
                          <a:pt x="14" y="104"/>
                          <a:pt x="12" y="102"/>
                        </a:cubicBezTo>
                        <a:cubicBezTo>
                          <a:pt x="9" y="99"/>
                          <a:pt x="8" y="90"/>
                          <a:pt x="8" y="90"/>
                        </a:cubicBezTo>
                        <a:cubicBezTo>
                          <a:pt x="13" y="75"/>
                          <a:pt x="14" y="64"/>
                          <a:pt x="0" y="54"/>
                        </a:cubicBezTo>
                        <a:cubicBezTo>
                          <a:pt x="1" y="46"/>
                          <a:pt x="1" y="38"/>
                          <a:pt x="2" y="30"/>
                        </a:cubicBezTo>
                        <a:cubicBezTo>
                          <a:pt x="2" y="27"/>
                          <a:pt x="13" y="2"/>
                          <a:pt x="8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8" name="Freeform 76"/>
                  <p:cNvSpPr>
                    <a:spLocks/>
                  </p:cNvSpPr>
                  <p:nvPr/>
                </p:nvSpPr>
                <p:spPr bwMode="ltGray">
                  <a:xfrm>
                    <a:off x="4632" y="569"/>
                    <a:ext cx="16" cy="20"/>
                  </a:xfrm>
                  <a:custGeom>
                    <a:avLst/>
                    <a:gdLst>
                      <a:gd name="T0" fmla="*/ 0 w 37"/>
                      <a:gd name="T1" fmla="*/ 0 h 61"/>
                      <a:gd name="T2" fmla="*/ 0 w 37"/>
                      <a:gd name="T3" fmla="*/ 0 h 61"/>
                      <a:gd name="T4" fmla="*/ 0 w 37"/>
                      <a:gd name="T5" fmla="*/ 0 h 61"/>
                      <a:gd name="T6" fmla="*/ 0 w 37"/>
                      <a:gd name="T7" fmla="*/ 0 h 61"/>
                      <a:gd name="T8" fmla="*/ 0 w 37"/>
                      <a:gd name="T9" fmla="*/ 0 h 61"/>
                      <a:gd name="T10" fmla="*/ 0 w 37"/>
                      <a:gd name="T11" fmla="*/ 0 h 61"/>
                      <a:gd name="T12" fmla="*/ 0 w 37"/>
                      <a:gd name="T13" fmla="*/ 0 h 61"/>
                      <a:gd name="T14" fmla="*/ 0 w 37"/>
                      <a:gd name="T15" fmla="*/ 0 h 61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7" h="61">
                        <a:moveTo>
                          <a:pt x="3" y="28"/>
                        </a:moveTo>
                        <a:cubicBezTo>
                          <a:pt x="5" y="14"/>
                          <a:pt x="2" y="7"/>
                          <a:pt x="13" y="0"/>
                        </a:cubicBezTo>
                        <a:cubicBezTo>
                          <a:pt x="26" y="9"/>
                          <a:pt x="23" y="17"/>
                          <a:pt x="15" y="28"/>
                        </a:cubicBezTo>
                        <a:cubicBezTo>
                          <a:pt x="25" y="31"/>
                          <a:pt x="33" y="27"/>
                          <a:pt x="37" y="38"/>
                        </a:cubicBezTo>
                        <a:cubicBezTo>
                          <a:pt x="30" y="45"/>
                          <a:pt x="28" y="47"/>
                          <a:pt x="19" y="44"/>
                        </a:cubicBezTo>
                        <a:cubicBezTo>
                          <a:pt x="13" y="54"/>
                          <a:pt x="18" y="61"/>
                          <a:pt x="5" y="58"/>
                        </a:cubicBezTo>
                        <a:cubicBezTo>
                          <a:pt x="0" y="50"/>
                          <a:pt x="3" y="44"/>
                          <a:pt x="1" y="34"/>
                        </a:cubicBezTo>
                        <a:cubicBezTo>
                          <a:pt x="2" y="32"/>
                          <a:pt x="3" y="28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19" name="Freeform 77"/>
                  <p:cNvSpPr>
                    <a:spLocks/>
                  </p:cNvSpPr>
                  <p:nvPr/>
                </p:nvSpPr>
                <p:spPr bwMode="ltGray">
                  <a:xfrm>
                    <a:off x="4636" y="600"/>
                    <a:ext cx="20" cy="10"/>
                  </a:xfrm>
                  <a:custGeom>
                    <a:avLst/>
                    <a:gdLst>
                      <a:gd name="T0" fmla="*/ 0 w 49"/>
                      <a:gd name="T1" fmla="*/ 0 h 29"/>
                      <a:gd name="T2" fmla="*/ 0 w 49"/>
                      <a:gd name="T3" fmla="*/ 0 h 29"/>
                      <a:gd name="T4" fmla="*/ 0 w 49"/>
                      <a:gd name="T5" fmla="*/ 0 h 29"/>
                      <a:gd name="T6" fmla="*/ 0 w 49"/>
                      <a:gd name="T7" fmla="*/ 0 h 29"/>
                      <a:gd name="T8" fmla="*/ 0 w 49"/>
                      <a:gd name="T9" fmla="*/ 0 h 29"/>
                      <a:gd name="T10" fmla="*/ 0 w 49"/>
                      <a:gd name="T11" fmla="*/ 0 h 2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9" h="29">
                        <a:moveTo>
                          <a:pt x="7" y="0"/>
                        </a:moveTo>
                        <a:cubicBezTo>
                          <a:pt x="15" y="6"/>
                          <a:pt x="19" y="2"/>
                          <a:pt x="29" y="0"/>
                        </a:cubicBezTo>
                        <a:cubicBezTo>
                          <a:pt x="45" y="5"/>
                          <a:pt x="40" y="3"/>
                          <a:pt x="49" y="16"/>
                        </a:cubicBezTo>
                        <a:cubicBezTo>
                          <a:pt x="46" y="29"/>
                          <a:pt x="42" y="21"/>
                          <a:pt x="35" y="14"/>
                        </a:cubicBezTo>
                        <a:cubicBezTo>
                          <a:pt x="26" y="15"/>
                          <a:pt x="12" y="19"/>
                          <a:pt x="3" y="16"/>
                        </a:cubicBezTo>
                        <a:cubicBezTo>
                          <a:pt x="0" y="6"/>
                          <a:pt x="7" y="10"/>
                          <a:pt x="7" y="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0" name="Freeform 78"/>
                  <p:cNvSpPr>
                    <a:spLocks/>
                  </p:cNvSpPr>
                  <p:nvPr/>
                </p:nvSpPr>
                <p:spPr bwMode="ltGray">
                  <a:xfrm>
                    <a:off x="4657" y="585"/>
                    <a:ext cx="26" cy="17"/>
                  </a:xfrm>
                  <a:custGeom>
                    <a:avLst/>
                    <a:gdLst>
                      <a:gd name="T0" fmla="*/ 0 w 61"/>
                      <a:gd name="T1" fmla="*/ 0 h 48"/>
                      <a:gd name="T2" fmla="*/ 0 w 61"/>
                      <a:gd name="T3" fmla="*/ 0 h 48"/>
                      <a:gd name="T4" fmla="*/ 0 w 61"/>
                      <a:gd name="T5" fmla="*/ 0 h 48"/>
                      <a:gd name="T6" fmla="*/ 0 w 61"/>
                      <a:gd name="T7" fmla="*/ 0 h 48"/>
                      <a:gd name="T8" fmla="*/ 0 w 61"/>
                      <a:gd name="T9" fmla="*/ 0 h 48"/>
                      <a:gd name="T10" fmla="*/ 0 w 61"/>
                      <a:gd name="T11" fmla="*/ 0 h 48"/>
                      <a:gd name="T12" fmla="*/ 0 w 61"/>
                      <a:gd name="T13" fmla="*/ 0 h 48"/>
                      <a:gd name="T14" fmla="*/ 0 w 61"/>
                      <a:gd name="T15" fmla="*/ 0 h 48"/>
                      <a:gd name="T16" fmla="*/ 0 w 61"/>
                      <a:gd name="T17" fmla="*/ 0 h 48"/>
                      <a:gd name="T18" fmla="*/ 0 w 61"/>
                      <a:gd name="T19" fmla="*/ 0 h 48"/>
                      <a:gd name="T20" fmla="*/ 0 w 61"/>
                      <a:gd name="T21" fmla="*/ 0 h 4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61" h="48">
                        <a:moveTo>
                          <a:pt x="21" y="38"/>
                        </a:moveTo>
                        <a:cubicBezTo>
                          <a:pt x="19" y="34"/>
                          <a:pt x="19" y="29"/>
                          <a:pt x="15" y="26"/>
                        </a:cubicBezTo>
                        <a:cubicBezTo>
                          <a:pt x="12" y="24"/>
                          <a:pt x="3" y="22"/>
                          <a:pt x="3" y="22"/>
                        </a:cubicBezTo>
                        <a:cubicBezTo>
                          <a:pt x="0" y="12"/>
                          <a:pt x="5" y="12"/>
                          <a:pt x="13" y="8"/>
                        </a:cubicBezTo>
                        <a:cubicBezTo>
                          <a:pt x="17" y="6"/>
                          <a:pt x="25" y="0"/>
                          <a:pt x="25" y="0"/>
                        </a:cubicBezTo>
                        <a:cubicBezTo>
                          <a:pt x="37" y="2"/>
                          <a:pt x="41" y="2"/>
                          <a:pt x="49" y="10"/>
                        </a:cubicBezTo>
                        <a:cubicBezTo>
                          <a:pt x="45" y="21"/>
                          <a:pt x="46" y="12"/>
                          <a:pt x="53" y="20"/>
                        </a:cubicBezTo>
                        <a:cubicBezTo>
                          <a:pt x="56" y="24"/>
                          <a:pt x="61" y="32"/>
                          <a:pt x="61" y="32"/>
                        </a:cubicBezTo>
                        <a:cubicBezTo>
                          <a:pt x="56" y="47"/>
                          <a:pt x="53" y="42"/>
                          <a:pt x="41" y="38"/>
                        </a:cubicBezTo>
                        <a:cubicBezTo>
                          <a:pt x="27" y="47"/>
                          <a:pt x="34" y="48"/>
                          <a:pt x="23" y="44"/>
                        </a:cubicBezTo>
                        <a:cubicBezTo>
                          <a:pt x="22" y="42"/>
                          <a:pt x="21" y="38"/>
                          <a:pt x="21" y="3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1" name="Freeform 79"/>
                  <p:cNvSpPr>
                    <a:spLocks/>
                  </p:cNvSpPr>
                  <p:nvPr/>
                </p:nvSpPr>
                <p:spPr bwMode="ltGray">
                  <a:xfrm>
                    <a:off x="4664" y="593"/>
                    <a:ext cx="122" cy="61"/>
                  </a:xfrm>
                  <a:custGeom>
                    <a:avLst/>
                    <a:gdLst>
                      <a:gd name="T0" fmla="*/ 0 w 286"/>
                      <a:gd name="T1" fmla="*/ 0 h 182"/>
                      <a:gd name="T2" fmla="*/ 0 w 286"/>
                      <a:gd name="T3" fmla="*/ 0 h 182"/>
                      <a:gd name="T4" fmla="*/ 0 w 286"/>
                      <a:gd name="T5" fmla="*/ 0 h 182"/>
                      <a:gd name="T6" fmla="*/ 0 w 286"/>
                      <a:gd name="T7" fmla="*/ 0 h 182"/>
                      <a:gd name="T8" fmla="*/ 0 w 286"/>
                      <a:gd name="T9" fmla="*/ 0 h 182"/>
                      <a:gd name="T10" fmla="*/ 0 w 286"/>
                      <a:gd name="T11" fmla="*/ 0 h 182"/>
                      <a:gd name="T12" fmla="*/ 0 w 286"/>
                      <a:gd name="T13" fmla="*/ 0 h 182"/>
                      <a:gd name="T14" fmla="*/ 0 w 286"/>
                      <a:gd name="T15" fmla="*/ 0 h 182"/>
                      <a:gd name="T16" fmla="*/ 0 w 286"/>
                      <a:gd name="T17" fmla="*/ 0 h 182"/>
                      <a:gd name="T18" fmla="*/ 0 w 286"/>
                      <a:gd name="T19" fmla="*/ 0 h 182"/>
                      <a:gd name="T20" fmla="*/ 0 w 286"/>
                      <a:gd name="T21" fmla="*/ 0 h 182"/>
                      <a:gd name="T22" fmla="*/ 0 w 286"/>
                      <a:gd name="T23" fmla="*/ 0 h 182"/>
                      <a:gd name="T24" fmla="*/ 0 w 286"/>
                      <a:gd name="T25" fmla="*/ 0 h 182"/>
                      <a:gd name="T26" fmla="*/ 0 w 286"/>
                      <a:gd name="T27" fmla="*/ 0 h 182"/>
                      <a:gd name="T28" fmla="*/ 0 w 286"/>
                      <a:gd name="T29" fmla="*/ 0 h 182"/>
                      <a:gd name="T30" fmla="*/ 0 w 286"/>
                      <a:gd name="T31" fmla="*/ 0 h 182"/>
                      <a:gd name="T32" fmla="*/ 0 w 286"/>
                      <a:gd name="T33" fmla="*/ 0 h 182"/>
                      <a:gd name="T34" fmla="*/ 0 w 286"/>
                      <a:gd name="T35" fmla="*/ 0 h 182"/>
                      <a:gd name="T36" fmla="*/ 0 w 286"/>
                      <a:gd name="T37" fmla="*/ 0 h 182"/>
                      <a:gd name="T38" fmla="*/ 0 w 286"/>
                      <a:gd name="T39" fmla="*/ 0 h 182"/>
                      <a:gd name="T40" fmla="*/ 0 w 286"/>
                      <a:gd name="T41" fmla="*/ 0 h 182"/>
                      <a:gd name="T42" fmla="*/ 0 w 286"/>
                      <a:gd name="T43" fmla="*/ 0 h 182"/>
                      <a:gd name="T44" fmla="*/ 0 w 286"/>
                      <a:gd name="T45" fmla="*/ 0 h 182"/>
                      <a:gd name="T46" fmla="*/ 0 w 286"/>
                      <a:gd name="T47" fmla="*/ 0 h 182"/>
                      <a:gd name="T48" fmla="*/ 0 w 286"/>
                      <a:gd name="T49" fmla="*/ 0 h 182"/>
                      <a:gd name="T50" fmla="*/ 0 w 286"/>
                      <a:gd name="T51" fmla="*/ 0 h 182"/>
                      <a:gd name="T52" fmla="*/ 0 w 286"/>
                      <a:gd name="T53" fmla="*/ 0 h 182"/>
                      <a:gd name="T54" fmla="*/ 0 w 286"/>
                      <a:gd name="T55" fmla="*/ 0 h 182"/>
                      <a:gd name="T56" fmla="*/ 0 w 286"/>
                      <a:gd name="T57" fmla="*/ 0 h 182"/>
                      <a:gd name="T58" fmla="*/ 0 w 286"/>
                      <a:gd name="T59" fmla="*/ 0 h 182"/>
                      <a:gd name="T60" fmla="*/ 0 w 286"/>
                      <a:gd name="T61" fmla="*/ 0 h 182"/>
                      <a:gd name="T62" fmla="*/ 0 w 286"/>
                      <a:gd name="T63" fmla="*/ 0 h 182"/>
                      <a:gd name="T64" fmla="*/ 0 w 286"/>
                      <a:gd name="T65" fmla="*/ 0 h 182"/>
                      <a:gd name="T66" fmla="*/ 0 w 286"/>
                      <a:gd name="T67" fmla="*/ 0 h 182"/>
                      <a:gd name="T68" fmla="*/ 0 w 286"/>
                      <a:gd name="T69" fmla="*/ 0 h 182"/>
                      <a:gd name="T70" fmla="*/ 0 w 286"/>
                      <a:gd name="T71" fmla="*/ 0 h 182"/>
                      <a:gd name="T72" fmla="*/ 0 w 286"/>
                      <a:gd name="T73" fmla="*/ 0 h 182"/>
                      <a:gd name="T74" fmla="*/ 0 w 286"/>
                      <a:gd name="T75" fmla="*/ 0 h 182"/>
                      <a:gd name="T76" fmla="*/ 0 w 286"/>
                      <a:gd name="T77" fmla="*/ 0 h 182"/>
                      <a:gd name="T78" fmla="*/ 0 w 286"/>
                      <a:gd name="T79" fmla="*/ 0 h 182"/>
                      <a:gd name="T80" fmla="*/ 0 w 286"/>
                      <a:gd name="T81" fmla="*/ 0 h 182"/>
                      <a:gd name="T82" fmla="*/ 0 w 286"/>
                      <a:gd name="T83" fmla="*/ 0 h 182"/>
                      <a:gd name="T84" fmla="*/ 0 w 286"/>
                      <a:gd name="T85" fmla="*/ 0 h 1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286" h="182">
                        <a:moveTo>
                          <a:pt x="46" y="28"/>
                        </a:moveTo>
                        <a:cubicBezTo>
                          <a:pt x="41" y="14"/>
                          <a:pt x="46" y="17"/>
                          <a:pt x="36" y="14"/>
                        </a:cubicBezTo>
                        <a:cubicBezTo>
                          <a:pt x="31" y="17"/>
                          <a:pt x="26" y="30"/>
                          <a:pt x="26" y="30"/>
                        </a:cubicBezTo>
                        <a:cubicBezTo>
                          <a:pt x="12" y="25"/>
                          <a:pt x="19" y="21"/>
                          <a:pt x="0" y="24"/>
                        </a:cubicBezTo>
                        <a:cubicBezTo>
                          <a:pt x="2" y="33"/>
                          <a:pt x="2" y="37"/>
                          <a:pt x="10" y="42"/>
                        </a:cubicBezTo>
                        <a:cubicBezTo>
                          <a:pt x="12" y="49"/>
                          <a:pt x="14" y="55"/>
                          <a:pt x="16" y="62"/>
                        </a:cubicBezTo>
                        <a:cubicBezTo>
                          <a:pt x="24" y="59"/>
                          <a:pt x="27" y="57"/>
                          <a:pt x="24" y="48"/>
                        </a:cubicBezTo>
                        <a:cubicBezTo>
                          <a:pt x="26" y="47"/>
                          <a:pt x="28" y="43"/>
                          <a:pt x="30" y="44"/>
                        </a:cubicBezTo>
                        <a:cubicBezTo>
                          <a:pt x="48" y="48"/>
                          <a:pt x="36" y="52"/>
                          <a:pt x="48" y="56"/>
                        </a:cubicBezTo>
                        <a:cubicBezTo>
                          <a:pt x="74" y="65"/>
                          <a:pt x="47" y="56"/>
                          <a:pt x="70" y="62"/>
                        </a:cubicBezTo>
                        <a:cubicBezTo>
                          <a:pt x="77" y="64"/>
                          <a:pt x="88" y="72"/>
                          <a:pt x="88" y="72"/>
                        </a:cubicBezTo>
                        <a:cubicBezTo>
                          <a:pt x="96" y="84"/>
                          <a:pt x="102" y="87"/>
                          <a:pt x="106" y="102"/>
                        </a:cubicBezTo>
                        <a:cubicBezTo>
                          <a:pt x="105" y="109"/>
                          <a:pt x="106" y="115"/>
                          <a:pt x="104" y="122"/>
                        </a:cubicBezTo>
                        <a:cubicBezTo>
                          <a:pt x="103" y="126"/>
                          <a:pt x="94" y="132"/>
                          <a:pt x="98" y="134"/>
                        </a:cubicBezTo>
                        <a:cubicBezTo>
                          <a:pt x="106" y="137"/>
                          <a:pt x="122" y="128"/>
                          <a:pt x="122" y="128"/>
                        </a:cubicBezTo>
                        <a:cubicBezTo>
                          <a:pt x="130" y="131"/>
                          <a:pt x="133" y="135"/>
                          <a:pt x="140" y="140"/>
                        </a:cubicBezTo>
                        <a:cubicBezTo>
                          <a:pt x="148" y="145"/>
                          <a:pt x="159" y="145"/>
                          <a:pt x="168" y="148"/>
                        </a:cubicBezTo>
                        <a:cubicBezTo>
                          <a:pt x="170" y="147"/>
                          <a:pt x="173" y="148"/>
                          <a:pt x="174" y="146"/>
                        </a:cubicBezTo>
                        <a:cubicBezTo>
                          <a:pt x="176" y="142"/>
                          <a:pt x="164" y="136"/>
                          <a:pt x="168" y="134"/>
                        </a:cubicBezTo>
                        <a:cubicBezTo>
                          <a:pt x="171" y="132"/>
                          <a:pt x="175" y="135"/>
                          <a:pt x="178" y="136"/>
                        </a:cubicBezTo>
                        <a:cubicBezTo>
                          <a:pt x="182" y="131"/>
                          <a:pt x="186" y="118"/>
                          <a:pt x="186" y="118"/>
                        </a:cubicBezTo>
                        <a:cubicBezTo>
                          <a:pt x="189" y="119"/>
                          <a:pt x="199" y="120"/>
                          <a:pt x="202" y="122"/>
                        </a:cubicBezTo>
                        <a:cubicBezTo>
                          <a:pt x="206" y="124"/>
                          <a:pt x="214" y="130"/>
                          <a:pt x="214" y="130"/>
                        </a:cubicBezTo>
                        <a:cubicBezTo>
                          <a:pt x="224" y="145"/>
                          <a:pt x="228" y="158"/>
                          <a:pt x="244" y="168"/>
                        </a:cubicBezTo>
                        <a:cubicBezTo>
                          <a:pt x="250" y="172"/>
                          <a:pt x="262" y="178"/>
                          <a:pt x="262" y="178"/>
                        </a:cubicBezTo>
                        <a:cubicBezTo>
                          <a:pt x="265" y="178"/>
                          <a:pt x="286" y="182"/>
                          <a:pt x="284" y="170"/>
                        </a:cubicBezTo>
                        <a:cubicBezTo>
                          <a:pt x="283" y="164"/>
                          <a:pt x="268" y="160"/>
                          <a:pt x="268" y="160"/>
                        </a:cubicBezTo>
                        <a:cubicBezTo>
                          <a:pt x="261" y="150"/>
                          <a:pt x="270" y="143"/>
                          <a:pt x="256" y="138"/>
                        </a:cubicBezTo>
                        <a:cubicBezTo>
                          <a:pt x="254" y="136"/>
                          <a:pt x="251" y="135"/>
                          <a:pt x="250" y="132"/>
                        </a:cubicBezTo>
                        <a:cubicBezTo>
                          <a:pt x="248" y="129"/>
                          <a:pt x="250" y="125"/>
                          <a:pt x="248" y="122"/>
                        </a:cubicBezTo>
                        <a:cubicBezTo>
                          <a:pt x="246" y="118"/>
                          <a:pt x="240" y="118"/>
                          <a:pt x="236" y="116"/>
                        </a:cubicBezTo>
                        <a:cubicBezTo>
                          <a:pt x="230" y="107"/>
                          <a:pt x="227" y="100"/>
                          <a:pt x="240" y="96"/>
                        </a:cubicBezTo>
                        <a:cubicBezTo>
                          <a:pt x="236" y="83"/>
                          <a:pt x="236" y="84"/>
                          <a:pt x="220" y="86"/>
                        </a:cubicBezTo>
                        <a:cubicBezTo>
                          <a:pt x="209" y="82"/>
                          <a:pt x="208" y="82"/>
                          <a:pt x="210" y="70"/>
                        </a:cubicBezTo>
                        <a:cubicBezTo>
                          <a:pt x="207" y="60"/>
                          <a:pt x="199" y="57"/>
                          <a:pt x="190" y="54"/>
                        </a:cubicBezTo>
                        <a:cubicBezTo>
                          <a:pt x="181" y="45"/>
                          <a:pt x="181" y="42"/>
                          <a:pt x="168" y="38"/>
                        </a:cubicBezTo>
                        <a:cubicBezTo>
                          <a:pt x="164" y="37"/>
                          <a:pt x="156" y="34"/>
                          <a:pt x="156" y="34"/>
                        </a:cubicBezTo>
                        <a:cubicBezTo>
                          <a:pt x="146" y="24"/>
                          <a:pt x="134" y="21"/>
                          <a:pt x="120" y="16"/>
                        </a:cubicBezTo>
                        <a:cubicBezTo>
                          <a:pt x="113" y="14"/>
                          <a:pt x="108" y="8"/>
                          <a:pt x="102" y="4"/>
                        </a:cubicBezTo>
                        <a:cubicBezTo>
                          <a:pt x="100" y="3"/>
                          <a:pt x="96" y="0"/>
                          <a:pt x="96" y="0"/>
                        </a:cubicBezTo>
                        <a:cubicBezTo>
                          <a:pt x="83" y="2"/>
                          <a:pt x="79" y="1"/>
                          <a:pt x="70" y="10"/>
                        </a:cubicBezTo>
                        <a:cubicBezTo>
                          <a:pt x="67" y="19"/>
                          <a:pt x="63" y="27"/>
                          <a:pt x="56" y="32"/>
                        </a:cubicBezTo>
                        <a:cubicBezTo>
                          <a:pt x="49" y="30"/>
                          <a:pt x="52" y="31"/>
                          <a:pt x="46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2" name="Freeform 80"/>
                  <p:cNvSpPr>
                    <a:spLocks/>
                  </p:cNvSpPr>
                  <p:nvPr/>
                </p:nvSpPr>
                <p:spPr bwMode="ltGray">
                  <a:xfrm>
                    <a:off x="4770" y="599"/>
                    <a:ext cx="33" cy="26"/>
                  </a:xfrm>
                  <a:custGeom>
                    <a:avLst/>
                    <a:gdLst>
                      <a:gd name="T0" fmla="*/ 0 w 78"/>
                      <a:gd name="T1" fmla="*/ 0 h 78"/>
                      <a:gd name="T2" fmla="*/ 0 w 78"/>
                      <a:gd name="T3" fmla="*/ 0 h 78"/>
                      <a:gd name="T4" fmla="*/ 0 w 78"/>
                      <a:gd name="T5" fmla="*/ 0 h 78"/>
                      <a:gd name="T6" fmla="*/ 0 w 78"/>
                      <a:gd name="T7" fmla="*/ 0 h 78"/>
                      <a:gd name="T8" fmla="*/ 0 w 78"/>
                      <a:gd name="T9" fmla="*/ 0 h 78"/>
                      <a:gd name="T10" fmla="*/ 0 w 78"/>
                      <a:gd name="T11" fmla="*/ 0 h 78"/>
                      <a:gd name="T12" fmla="*/ 0 w 78"/>
                      <a:gd name="T13" fmla="*/ 0 h 78"/>
                      <a:gd name="T14" fmla="*/ 0 w 78"/>
                      <a:gd name="T15" fmla="*/ 0 h 78"/>
                      <a:gd name="T16" fmla="*/ 0 w 78"/>
                      <a:gd name="T17" fmla="*/ 0 h 78"/>
                      <a:gd name="T18" fmla="*/ 0 w 78"/>
                      <a:gd name="T19" fmla="*/ 0 h 78"/>
                      <a:gd name="T20" fmla="*/ 0 w 78"/>
                      <a:gd name="T21" fmla="*/ 0 h 78"/>
                      <a:gd name="T22" fmla="*/ 0 w 78"/>
                      <a:gd name="T23" fmla="*/ 0 h 7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78" h="78">
                        <a:moveTo>
                          <a:pt x="1" y="58"/>
                        </a:moveTo>
                        <a:cubicBezTo>
                          <a:pt x="6" y="44"/>
                          <a:pt x="18" y="57"/>
                          <a:pt x="27" y="60"/>
                        </a:cubicBezTo>
                        <a:cubicBezTo>
                          <a:pt x="35" y="57"/>
                          <a:pt x="38" y="52"/>
                          <a:pt x="45" y="48"/>
                        </a:cubicBezTo>
                        <a:cubicBezTo>
                          <a:pt x="48" y="40"/>
                          <a:pt x="51" y="36"/>
                          <a:pt x="57" y="30"/>
                        </a:cubicBezTo>
                        <a:cubicBezTo>
                          <a:pt x="55" y="23"/>
                          <a:pt x="43" y="14"/>
                          <a:pt x="43" y="14"/>
                        </a:cubicBezTo>
                        <a:cubicBezTo>
                          <a:pt x="33" y="0"/>
                          <a:pt x="30" y="1"/>
                          <a:pt x="43" y="4"/>
                        </a:cubicBezTo>
                        <a:cubicBezTo>
                          <a:pt x="54" y="11"/>
                          <a:pt x="58" y="22"/>
                          <a:pt x="71" y="26"/>
                        </a:cubicBezTo>
                        <a:cubicBezTo>
                          <a:pt x="78" y="37"/>
                          <a:pt x="78" y="46"/>
                          <a:pt x="67" y="54"/>
                        </a:cubicBezTo>
                        <a:cubicBezTo>
                          <a:pt x="51" y="49"/>
                          <a:pt x="53" y="71"/>
                          <a:pt x="33" y="78"/>
                        </a:cubicBezTo>
                        <a:cubicBezTo>
                          <a:pt x="16" y="72"/>
                          <a:pt x="25" y="76"/>
                          <a:pt x="9" y="66"/>
                        </a:cubicBezTo>
                        <a:cubicBezTo>
                          <a:pt x="7" y="65"/>
                          <a:pt x="3" y="62"/>
                          <a:pt x="3" y="62"/>
                        </a:cubicBezTo>
                        <a:cubicBezTo>
                          <a:pt x="0" y="54"/>
                          <a:pt x="13" y="42"/>
                          <a:pt x="1" y="5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3" name="Freeform 81"/>
                  <p:cNvSpPr>
                    <a:spLocks/>
                  </p:cNvSpPr>
                  <p:nvPr/>
                </p:nvSpPr>
                <p:spPr bwMode="ltGray">
                  <a:xfrm>
                    <a:off x="4840" y="544"/>
                    <a:ext cx="8" cy="6"/>
                  </a:xfrm>
                  <a:custGeom>
                    <a:avLst/>
                    <a:gdLst>
                      <a:gd name="T0" fmla="*/ 0 w 17"/>
                      <a:gd name="T1" fmla="*/ 0 h 18"/>
                      <a:gd name="T2" fmla="*/ 0 w 17"/>
                      <a:gd name="T3" fmla="*/ 0 h 18"/>
                      <a:gd name="T4" fmla="*/ 0 w 17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7" h="18">
                        <a:moveTo>
                          <a:pt x="3" y="4"/>
                        </a:moveTo>
                        <a:cubicBezTo>
                          <a:pt x="17" y="7"/>
                          <a:pt x="16" y="18"/>
                          <a:pt x="3" y="14"/>
                        </a:cubicBezTo>
                        <a:cubicBezTo>
                          <a:pt x="0" y="6"/>
                          <a:pt x="7" y="0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4" name="Freeform 82"/>
                  <p:cNvSpPr>
                    <a:spLocks/>
                  </p:cNvSpPr>
                  <p:nvPr/>
                </p:nvSpPr>
                <p:spPr bwMode="ltGray">
                  <a:xfrm>
                    <a:off x="4747" y="494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1"/>
                          <a:pt x="6" y="0"/>
                          <a:pt x="17" y="2"/>
                        </a:cubicBezTo>
                        <a:cubicBezTo>
                          <a:pt x="20" y="10"/>
                          <a:pt x="18" y="15"/>
                          <a:pt x="9" y="12"/>
                        </a:cubicBezTo>
                        <a:cubicBezTo>
                          <a:pt x="4" y="4"/>
                          <a:pt x="4" y="4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5" name="Freeform 83"/>
                  <p:cNvSpPr>
                    <a:spLocks/>
                  </p:cNvSpPr>
                  <p:nvPr/>
                </p:nvSpPr>
                <p:spPr bwMode="ltGray">
                  <a:xfrm>
                    <a:off x="4676" y="536"/>
                    <a:ext cx="8" cy="5"/>
                  </a:xfrm>
                  <a:custGeom>
                    <a:avLst/>
                    <a:gdLst>
                      <a:gd name="T0" fmla="*/ 0 w 20"/>
                      <a:gd name="T1" fmla="*/ 0 h 15"/>
                      <a:gd name="T2" fmla="*/ 0 w 20"/>
                      <a:gd name="T3" fmla="*/ 0 h 15"/>
                      <a:gd name="T4" fmla="*/ 0 w 20"/>
                      <a:gd name="T5" fmla="*/ 0 h 15"/>
                      <a:gd name="T6" fmla="*/ 0 w 20"/>
                      <a:gd name="T7" fmla="*/ 0 h 1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0" h="15">
                        <a:moveTo>
                          <a:pt x="7" y="12"/>
                        </a:moveTo>
                        <a:cubicBezTo>
                          <a:pt x="0" y="2"/>
                          <a:pt x="3" y="0"/>
                          <a:pt x="15" y="2"/>
                        </a:cubicBezTo>
                        <a:cubicBezTo>
                          <a:pt x="16" y="4"/>
                          <a:pt x="20" y="12"/>
                          <a:pt x="15" y="14"/>
                        </a:cubicBezTo>
                        <a:cubicBezTo>
                          <a:pt x="12" y="15"/>
                          <a:pt x="7" y="12"/>
                          <a:pt x="7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6" name="Freeform 84"/>
                  <p:cNvSpPr>
                    <a:spLocks/>
                  </p:cNvSpPr>
                  <p:nvPr/>
                </p:nvSpPr>
                <p:spPr bwMode="ltGray">
                  <a:xfrm>
                    <a:off x="4598" y="523"/>
                    <a:ext cx="34" cy="27"/>
                  </a:xfrm>
                  <a:custGeom>
                    <a:avLst/>
                    <a:gdLst>
                      <a:gd name="T0" fmla="*/ 0 w 80"/>
                      <a:gd name="T1" fmla="*/ 0 h 80"/>
                      <a:gd name="T2" fmla="*/ 0 w 80"/>
                      <a:gd name="T3" fmla="*/ 0 h 80"/>
                      <a:gd name="T4" fmla="*/ 0 w 80"/>
                      <a:gd name="T5" fmla="*/ 0 h 80"/>
                      <a:gd name="T6" fmla="*/ 0 w 80"/>
                      <a:gd name="T7" fmla="*/ 0 h 80"/>
                      <a:gd name="T8" fmla="*/ 0 w 80"/>
                      <a:gd name="T9" fmla="*/ 0 h 80"/>
                      <a:gd name="T10" fmla="*/ 0 w 80"/>
                      <a:gd name="T11" fmla="*/ 0 h 80"/>
                      <a:gd name="T12" fmla="*/ 0 w 80"/>
                      <a:gd name="T13" fmla="*/ 0 h 80"/>
                      <a:gd name="T14" fmla="*/ 0 w 80"/>
                      <a:gd name="T15" fmla="*/ 0 h 80"/>
                      <a:gd name="T16" fmla="*/ 0 w 80"/>
                      <a:gd name="T17" fmla="*/ 0 h 80"/>
                      <a:gd name="T18" fmla="*/ 0 w 80"/>
                      <a:gd name="T19" fmla="*/ 0 h 80"/>
                      <a:gd name="T20" fmla="*/ 0 w 80"/>
                      <a:gd name="T21" fmla="*/ 0 h 80"/>
                      <a:gd name="T22" fmla="*/ 0 w 80"/>
                      <a:gd name="T23" fmla="*/ 0 h 80"/>
                      <a:gd name="T24" fmla="*/ 0 w 80"/>
                      <a:gd name="T25" fmla="*/ 0 h 80"/>
                      <a:gd name="T26" fmla="*/ 0 w 80"/>
                      <a:gd name="T27" fmla="*/ 0 h 80"/>
                      <a:gd name="T28" fmla="*/ 0 w 80"/>
                      <a:gd name="T29" fmla="*/ 0 h 8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80" h="80">
                        <a:moveTo>
                          <a:pt x="0" y="50"/>
                        </a:moveTo>
                        <a:cubicBezTo>
                          <a:pt x="1" y="47"/>
                          <a:pt x="12" y="25"/>
                          <a:pt x="14" y="24"/>
                        </a:cubicBezTo>
                        <a:cubicBezTo>
                          <a:pt x="17" y="22"/>
                          <a:pt x="26" y="20"/>
                          <a:pt x="26" y="20"/>
                        </a:cubicBezTo>
                        <a:cubicBezTo>
                          <a:pt x="34" y="23"/>
                          <a:pt x="40" y="21"/>
                          <a:pt x="48" y="18"/>
                        </a:cubicBezTo>
                        <a:cubicBezTo>
                          <a:pt x="52" y="12"/>
                          <a:pt x="54" y="6"/>
                          <a:pt x="58" y="0"/>
                        </a:cubicBezTo>
                        <a:cubicBezTo>
                          <a:pt x="70" y="4"/>
                          <a:pt x="76" y="28"/>
                          <a:pt x="80" y="40"/>
                        </a:cubicBezTo>
                        <a:cubicBezTo>
                          <a:pt x="75" y="54"/>
                          <a:pt x="80" y="50"/>
                          <a:pt x="70" y="56"/>
                        </a:cubicBezTo>
                        <a:cubicBezTo>
                          <a:pt x="61" y="53"/>
                          <a:pt x="59" y="54"/>
                          <a:pt x="54" y="62"/>
                        </a:cubicBezTo>
                        <a:cubicBezTo>
                          <a:pt x="57" y="71"/>
                          <a:pt x="56" y="75"/>
                          <a:pt x="48" y="80"/>
                        </a:cubicBezTo>
                        <a:cubicBezTo>
                          <a:pt x="40" y="77"/>
                          <a:pt x="39" y="72"/>
                          <a:pt x="32" y="68"/>
                        </a:cubicBezTo>
                        <a:cubicBezTo>
                          <a:pt x="26" y="59"/>
                          <a:pt x="30" y="57"/>
                          <a:pt x="38" y="52"/>
                        </a:cubicBezTo>
                        <a:cubicBezTo>
                          <a:pt x="41" y="42"/>
                          <a:pt x="39" y="34"/>
                          <a:pt x="30" y="28"/>
                        </a:cubicBezTo>
                        <a:cubicBezTo>
                          <a:pt x="20" y="31"/>
                          <a:pt x="30" y="40"/>
                          <a:pt x="20" y="48"/>
                        </a:cubicBezTo>
                        <a:cubicBezTo>
                          <a:pt x="16" y="51"/>
                          <a:pt x="8" y="56"/>
                          <a:pt x="8" y="56"/>
                        </a:cubicBezTo>
                        <a:cubicBezTo>
                          <a:pt x="2" y="50"/>
                          <a:pt x="5" y="50"/>
                          <a:pt x="0" y="50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7" name="Freeform 85"/>
                  <p:cNvSpPr>
                    <a:spLocks/>
                  </p:cNvSpPr>
                  <p:nvPr/>
                </p:nvSpPr>
                <p:spPr bwMode="ltGray">
                  <a:xfrm>
                    <a:off x="4587" y="466"/>
                    <a:ext cx="40" cy="58"/>
                  </a:xfrm>
                  <a:custGeom>
                    <a:avLst/>
                    <a:gdLst>
                      <a:gd name="T0" fmla="*/ 0 w 94"/>
                      <a:gd name="T1" fmla="*/ 0 h 174"/>
                      <a:gd name="T2" fmla="*/ 0 w 94"/>
                      <a:gd name="T3" fmla="*/ 0 h 174"/>
                      <a:gd name="T4" fmla="*/ 0 w 94"/>
                      <a:gd name="T5" fmla="*/ 0 h 174"/>
                      <a:gd name="T6" fmla="*/ 0 w 94"/>
                      <a:gd name="T7" fmla="*/ 0 h 174"/>
                      <a:gd name="T8" fmla="*/ 0 w 94"/>
                      <a:gd name="T9" fmla="*/ 0 h 174"/>
                      <a:gd name="T10" fmla="*/ 0 w 94"/>
                      <a:gd name="T11" fmla="*/ 0 h 174"/>
                      <a:gd name="T12" fmla="*/ 0 w 94"/>
                      <a:gd name="T13" fmla="*/ 0 h 174"/>
                      <a:gd name="T14" fmla="*/ 0 w 94"/>
                      <a:gd name="T15" fmla="*/ 0 h 174"/>
                      <a:gd name="T16" fmla="*/ 0 w 94"/>
                      <a:gd name="T17" fmla="*/ 0 h 174"/>
                      <a:gd name="T18" fmla="*/ 0 w 94"/>
                      <a:gd name="T19" fmla="*/ 0 h 174"/>
                      <a:gd name="T20" fmla="*/ 0 w 94"/>
                      <a:gd name="T21" fmla="*/ 0 h 174"/>
                      <a:gd name="T22" fmla="*/ 0 w 94"/>
                      <a:gd name="T23" fmla="*/ 0 h 174"/>
                      <a:gd name="T24" fmla="*/ 0 w 94"/>
                      <a:gd name="T25" fmla="*/ 0 h 174"/>
                      <a:gd name="T26" fmla="*/ 0 w 94"/>
                      <a:gd name="T27" fmla="*/ 0 h 174"/>
                      <a:gd name="T28" fmla="*/ 0 w 94"/>
                      <a:gd name="T29" fmla="*/ 0 h 174"/>
                      <a:gd name="T30" fmla="*/ 0 w 94"/>
                      <a:gd name="T31" fmla="*/ 0 h 174"/>
                      <a:gd name="T32" fmla="*/ 0 w 94"/>
                      <a:gd name="T33" fmla="*/ 0 h 174"/>
                      <a:gd name="T34" fmla="*/ 0 w 94"/>
                      <a:gd name="T35" fmla="*/ 0 h 174"/>
                      <a:gd name="T36" fmla="*/ 0 w 94"/>
                      <a:gd name="T37" fmla="*/ 0 h 174"/>
                      <a:gd name="T38" fmla="*/ 0 w 94"/>
                      <a:gd name="T39" fmla="*/ 0 h 174"/>
                      <a:gd name="T40" fmla="*/ 0 w 94"/>
                      <a:gd name="T41" fmla="*/ 0 h 17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0" t="0" r="r" b="b"/>
                    <a:pathLst>
                      <a:path w="94" h="174">
                        <a:moveTo>
                          <a:pt x="14" y="96"/>
                        </a:moveTo>
                        <a:cubicBezTo>
                          <a:pt x="11" y="109"/>
                          <a:pt x="15" y="120"/>
                          <a:pt x="26" y="128"/>
                        </a:cubicBezTo>
                        <a:cubicBezTo>
                          <a:pt x="34" y="120"/>
                          <a:pt x="35" y="119"/>
                          <a:pt x="32" y="108"/>
                        </a:cubicBezTo>
                        <a:cubicBezTo>
                          <a:pt x="35" y="92"/>
                          <a:pt x="39" y="92"/>
                          <a:pt x="52" y="100"/>
                        </a:cubicBezTo>
                        <a:cubicBezTo>
                          <a:pt x="59" y="110"/>
                          <a:pt x="49" y="114"/>
                          <a:pt x="46" y="124"/>
                        </a:cubicBezTo>
                        <a:cubicBezTo>
                          <a:pt x="50" y="137"/>
                          <a:pt x="57" y="129"/>
                          <a:pt x="66" y="126"/>
                        </a:cubicBezTo>
                        <a:cubicBezTo>
                          <a:pt x="77" y="129"/>
                          <a:pt x="79" y="131"/>
                          <a:pt x="76" y="142"/>
                        </a:cubicBezTo>
                        <a:cubicBezTo>
                          <a:pt x="67" y="139"/>
                          <a:pt x="65" y="141"/>
                          <a:pt x="58" y="148"/>
                        </a:cubicBezTo>
                        <a:cubicBezTo>
                          <a:pt x="60" y="160"/>
                          <a:pt x="62" y="170"/>
                          <a:pt x="74" y="174"/>
                        </a:cubicBezTo>
                        <a:cubicBezTo>
                          <a:pt x="77" y="165"/>
                          <a:pt x="74" y="157"/>
                          <a:pt x="84" y="154"/>
                        </a:cubicBezTo>
                        <a:cubicBezTo>
                          <a:pt x="91" y="143"/>
                          <a:pt x="94" y="122"/>
                          <a:pt x="82" y="112"/>
                        </a:cubicBezTo>
                        <a:cubicBezTo>
                          <a:pt x="77" y="108"/>
                          <a:pt x="66" y="108"/>
                          <a:pt x="60" y="106"/>
                        </a:cubicBezTo>
                        <a:cubicBezTo>
                          <a:pt x="65" y="92"/>
                          <a:pt x="66" y="87"/>
                          <a:pt x="50" y="82"/>
                        </a:cubicBezTo>
                        <a:cubicBezTo>
                          <a:pt x="48" y="82"/>
                          <a:pt x="37" y="86"/>
                          <a:pt x="34" y="82"/>
                        </a:cubicBezTo>
                        <a:cubicBezTo>
                          <a:pt x="32" y="79"/>
                          <a:pt x="30" y="70"/>
                          <a:pt x="30" y="70"/>
                        </a:cubicBezTo>
                        <a:cubicBezTo>
                          <a:pt x="32" y="54"/>
                          <a:pt x="32" y="52"/>
                          <a:pt x="42" y="42"/>
                        </a:cubicBezTo>
                        <a:cubicBezTo>
                          <a:pt x="41" y="30"/>
                          <a:pt x="45" y="5"/>
                          <a:pt x="30" y="0"/>
                        </a:cubicBezTo>
                        <a:cubicBezTo>
                          <a:pt x="14" y="4"/>
                          <a:pt x="16" y="4"/>
                          <a:pt x="18" y="22"/>
                        </a:cubicBezTo>
                        <a:cubicBezTo>
                          <a:pt x="16" y="39"/>
                          <a:pt x="15" y="35"/>
                          <a:pt x="4" y="46"/>
                        </a:cubicBezTo>
                        <a:cubicBezTo>
                          <a:pt x="0" y="59"/>
                          <a:pt x="5" y="67"/>
                          <a:pt x="14" y="76"/>
                        </a:cubicBezTo>
                        <a:cubicBezTo>
                          <a:pt x="15" y="80"/>
                          <a:pt x="17" y="93"/>
                          <a:pt x="14" y="9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8" name="Freeform 86"/>
                  <p:cNvSpPr>
                    <a:spLocks/>
                  </p:cNvSpPr>
                  <p:nvPr/>
                </p:nvSpPr>
                <p:spPr bwMode="ltGray">
                  <a:xfrm>
                    <a:off x="4597" y="508"/>
                    <a:ext cx="14" cy="17"/>
                  </a:xfrm>
                  <a:custGeom>
                    <a:avLst/>
                    <a:gdLst>
                      <a:gd name="T0" fmla="*/ 0 w 32"/>
                      <a:gd name="T1" fmla="*/ 0 h 50"/>
                      <a:gd name="T2" fmla="*/ 0 w 32"/>
                      <a:gd name="T3" fmla="*/ 0 h 50"/>
                      <a:gd name="T4" fmla="*/ 0 w 32"/>
                      <a:gd name="T5" fmla="*/ 0 h 50"/>
                      <a:gd name="T6" fmla="*/ 0 w 32"/>
                      <a:gd name="T7" fmla="*/ 0 h 50"/>
                      <a:gd name="T8" fmla="*/ 0 w 32"/>
                      <a:gd name="T9" fmla="*/ 0 h 50"/>
                      <a:gd name="T10" fmla="*/ 0 w 32"/>
                      <a:gd name="T11" fmla="*/ 0 h 50"/>
                      <a:gd name="T12" fmla="*/ 0 w 32"/>
                      <a:gd name="T13" fmla="*/ 0 h 50"/>
                      <a:gd name="T14" fmla="*/ 0 w 32"/>
                      <a:gd name="T15" fmla="*/ 0 h 5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32" h="50">
                        <a:moveTo>
                          <a:pt x="6" y="24"/>
                        </a:moveTo>
                        <a:cubicBezTo>
                          <a:pt x="0" y="15"/>
                          <a:pt x="3" y="6"/>
                          <a:pt x="12" y="0"/>
                        </a:cubicBezTo>
                        <a:cubicBezTo>
                          <a:pt x="23" y="3"/>
                          <a:pt x="23" y="5"/>
                          <a:pt x="20" y="16"/>
                        </a:cubicBezTo>
                        <a:cubicBezTo>
                          <a:pt x="21" y="19"/>
                          <a:pt x="20" y="22"/>
                          <a:pt x="22" y="24"/>
                        </a:cubicBezTo>
                        <a:cubicBezTo>
                          <a:pt x="23" y="26"/>
                          <a:pt x="27" y="24"/>
                          <a:pt x="28" y="26"/>
                        </a:cubicBezTo>
                        <a:cubicBezTo>
                          <a:pt x="30" y="29"/>
                          <a:pt x="32" y="38"/>
                          <a:pt x="32" y="38"/>
                        </a:cubicBezTo>
                        <a:cubicBezTo>
                          <a:pt x="29" y="46"/>
                          <a:pt x="26" y="47"/>
                          <a:pt x="18" y="50"/>
                        </a:cubicBezTo>
                        <a:cubicBezTo>
                          <a:pt x="12" y="41"/>
                          <a:pt x="18" y="24"/>
                          <a:pt x="6" y="2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29" name="Freeform 87"/>
                  <p:cNvSpPr>
                    <a:spLocks/>
                  </p:cNvSpPr>
                  <p:nvPr/>
                </p:nvSpPr>
                <p:spPr bwMode="ltGray">
                  <a:xfrm>
                    <a:off x="4569" y="512"/>
                    <a:ext cx="19" cy="17"/>
                  </a:xfrm>
                  <a:custGeom>
                    <a:avLst/>
                    <a:gdLst>
                      <a:gd name="T0" fmla="*/ 0 w 43"/>
                      <a:gd name="T1" fmla="*/ 0 h 50"/>
                      <a:gd name="T2" fmla="*/ 0 w 43"/>
                      <a:gd name="T3" fmla="*/ 0 h 50"/>
                      <a:gd name="T4" fmla="*/ 0 w 43"/>
                      <a:gd name="T5" fmla="*/ 0 h 50"/>
                      <a:gd name="T6" fmla="*/ 0 w 43"/>
                      <a:gd name="T7" fmla="*/ 0 h 50"/>
                      <a:gd name="T8" fmla="*/ 0 w 43"/>
                      <a:gd name="T9" fmla="*/ 0 h 50"/>
                      <a:gd name="T10" fmla="*/ 0 w 43"/>
                      <a:gd name="T11" fmla="*/ 0 h 5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50">
                        <a:moveTo>
                          <a:pt x="0" y="44"/>
                        </a:moveTo>
                        <a:cubicBezTo>
                          <a:pt x="6" y="38"/>
                          <a:pt x="18" y="29"/>
                          <a:pt x="22" y="20"/>
                        </a:cubicBezTo>
                        <a:cubicBezTo>
                          <a:pt x="27" y="10"/>
                          <a:pt x="25" y="4"/>
                          <a:pt x="36" y="0"/>
                        </a:cubicBezTo>
                        <a:cubicBezTo>
                          <a:pt x="43" y="11"/>
                          <a:pt x="36" y="24"/>
                          <a:pt x="24" y="28"/>
                        </a:cubicBezTo>
                        <a:cubicBezTo>
                          <a:pt x="21" y="38"/>
                          <a:pt x="12" y="47"/>
                          <a:pt x="2" y="50"/>
                        </a:cubicBezTo>
                        <a:cubicBezTo>
                          <a:pt x="1" y="48"/>
                          <a:pt x="0" y="44"/>
                          <a:pt x="0" y="44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0" name="Freeform 88"/>
                  <p:cNvSpPr>
                    <a:spLocks/>
                  </p:cNvSpPr>
                  <p:nvPr/>
                </p:nvSpPr>
                <p:spPr bwMode="ltGray">
                  <a:xfrm>
                    <a:off x="4784" y="275"/>
                    <a:ext cx="18" cy="10"/>
                  </a:xfrm>
                  <a:custGeom>
                    <a:avLst/>
                    <a:gdLst>
                      <a:gd name="T0" fmla="*/ 0 w 41"/>
                      <a:gd name="T1" fmla="*/ 0 h 29"/>
                      <a:gd name="T2" fmla="*/ 0 w 41"/>
                      <a:gd name="T3" fmla="*/ 0 h 29"/>
                      <a:gd name="T4" fmla="*/ 0 w 41"/>
                      <a:gd name="T5" fmla="*/ 0 h 2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1" h="29">
                        <a:moveTo>
                          <a:pt x="0" y="25"/>
                        </a:moveTo>
                        <a:cubicBezTo>
                          <a:pt x="10" y="11"/>
                          <a:pt x="41" y="0"/>
                          <a:pt x="12" y="29"/>
                        </a:cubicBezTo>
                        <a:cubicBezTo>
                          <a:pt x="8" y="28"/>
                          <a:pt x="0" y="25"/>
                          <a:pt x="0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1" name="Freeform 89"/>
                  <p:cNvSpPr>
                    <a:spLocks/>
                  </p:cNvSpPr>
                  <p:nvPr/>
                </p:nvSpPr>
                <p:spPr bwMode="ltGray">
                  <a:xfrm>
                    <a:off x="4293" y="246"/>
                    <a:ext cx="438" cy="152"/>
                  </a:xfrm>
                  <a:custGeom>
                    <a:avLst/>
                    <a:gdLst>
                      <a:gd name="T0" fmla="*/ 73 w 438"/>
                      <a:gd name="T1" fmla="*/ 1 h 152"/>
                      <a:gd name="T2" fmla="*/ 438 w 438"/>
                      <a:gd name="T3" fmla="*/ 0 h 152"/>
                      <a:gd name="T4" fmla="*/ 416 w 438"/>
                      <a:gd name="T5" fmla="*/ 54 h 152"/>
                      <a:gd name="T6" fmla="*/ 397 w 438"/>
                      <a:gd name="T7" fmla="*/ 68 h 152"/>
                      <a:gd name="T8" fmla="*/ 392 w 438"/>
                      <a:gd name="T9" fmla="*/ 70 h 152"/>
                      <a:gd name="T10" fmla="*/ 375 w 438"/>
                      <a:gd name="T11" fmla="*/ 73 h 152"/>
                      <a:gd name="T12" fmla="*/ 361 w 438"/>
                      <a:gd name="T13" fmla="*/ 88 h 152"/>
                      <a:gd name="T14" fmla="*/ 362 w 438"/>
                      <a:gd name="T15" fmla="*/ 99 h 152"/>
                      <a:gd name="T16" fmla="*/ 364 w 438"/>
                      <a:gd name="T17" fmla="*/ 107 h 152"/>
                      <a:gd name="T18" fmla="*/ 366 w 438"/>
                      <a:gd name="T19" fmla="*/ 113 h 152"/>
                      <a:gd name="T20" fmla="*/ 362 w 438"/>
                      <a:gd name="T21" fmla="*/ 122 h 152"/>
                      <a:gd name="T22" fmla="*/ 351 w 438"/>
                      <a:gd name="T23" fmla="*/ 120 h 152"/>
                      <a:gd name="T24" fmla="*/ 342 w 438"/>
                      <a:gd name="T25" fmla="*/ 129 h 152"/>
                      <a:gd name="T26" fmla="*/ 347 w 438"/>
                      <a:gd name="T27" fmla="*/ 105 h 152"/>
                      <a:gd name="T28" fmla="*/ 338 w 438"/>
                      <a:gd name="T29" fmla="*/ 100 h 152"/>
                      <a:gd name="T30" fmla="*/ 344 w 438"/>
                      <a:gd name="T31" fmla="*/ 93 h 152"/>
                      <a:gd name="T32" fmla="*/ 342 w 438"/>
                      <a:gd name="T33" fmla="*/ 89 h 152"/>
                      <a:gd name="T34" fmla="*/ 320 w 438"/>
                      <a:gd name="T35" fmla="*/ 94 h 152"/>
                      <a:gd name="T36" fmla="*/ 317 w 438"/>
                      <a:gd name="T37" fmla="*/ 85 h 152"/>
                      <a:gd name="T38" fmla="*/ 297 w 438"/>
                      <a:gd name="T39" fmla="*/ 94 h 152"/>
                      <a:gd name="T40" fmla="*/ 320 w 438"/>
                      <a:gd name="T41" fmla="*/ 103 h 152"/>
                      <a:gd name="T42" fmla="*/ 305 w 438"/>
                      <a:gd name="T43" fmla="*/ 117 h 152"/>
                      <a:gd name="T44" fmla="*/ 311 w 438"/>
                      <a:gd name="T45" fmla="*/ 126 h 152"/>
                      <a:gd name="T46" fmla="*/ 315 w 438"/>
                      <a:gd name="T47" fmla="*/ 138 h 152"/>
                      <a:gd name="T48" fmla="*/ 309 w 438"/>
                      <a:gd name="T49" fmla="*/ 139 h 152"/>
                      <a:gd name="T50" fmla="*/ 314 w 438"/>
                      <a:gd name="T51" fmla="*/ 144 h 152"/>
                      <a:gd name="T52" fmla="*/ 307 w 438"/>
                      <a:gd name="T53" fmla="*/ 152 h 152"/>
                      <a:gd name="T54" fmla="*/ 0 w 438"/>
                      <a:gd name="T55" fmla="*/ 149 h 152"/>
                      <a:gd name="T56" fmla="*/ 73 w 438"/>
                      <a:gd name="T57" fmla="*/ 1 h 15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438" h="152">
                        <a:moveTo>
                          <a:pt x="73" y="1"/>
                        </a:moveTo>
                        <a:lnTo>
                          <a:pt x="438" y="0"/>
                        </a:lnTo>
                        <a:cubicBezTo>
                          <a:pt x="432" y="15"/>
                          <a:pt x="429" y="42"/>
                          <a:pt x="416" y="54"/>
                        </a:cubicBezTo>
                        <a:cubicBezTo>
                          <a:pt x="410" y="60"/>
                          <a:pt x="405" y="63"/>
                          <a:pt x="397" y="68"/>
                        </a:cubicBezTo>
                        <a:cubicBezTo>
                          <a:pt x="396" y="69"/>
                          <a:pt x="392" y="70"/>
                          <a:pt x="392" y="70"/>
                        </a:cubicBezTo>
                        <a:cubicBezTo>
                          <a:pt x="377" y="63"/>
                          <a:pt x="385" y="68"/>
                          <a:pt x="375" y="73"/>
                        </a:cubicBezTo>
                        <a:cubicBezTo>
                          <a:pt x="371" y="82"/>
                          <a:pt x="371" y="83"/>
                          <a:pt x="361" y="88"/>
                        </a:cubicBezTo>
                        <a:cubicBezTo>
                          <a:pt x="359" y="92"/>
                          <a:pt x="364" y="93"/>
                          <a:pt x="362" y="99"/>
                        </a:cubicBezTo>
                        <a:cubicBezTo>
                          <a:pt x="363" y="102"/>
                          <a:pt x="364" y="105"/>
                          <a:pt x="364" y="107"/>
                        </a:cubicBezTo>
                        <a:cubicBezTo>
                          <a:pt x="365" y="109"/>
                          <a:pt x="366" y="111"/>
                          <a:pt x="366" y="113"/>
                        </a:cubicBezTo>
                        <a:cubicBezTo>
                          <a:pt x="365" y="115"/>
                          <a:pt x="364" y="120"/>
                          <a:pt x="362" y="122"/>
                        </a:cubicBezTo>
                        <a:cubicBezTo>
                          <a:pt x="359" y="123"/>
                          <a:pt x="354" y="119"/>
                          <a:pt x="351" y="120"/>
                        </a:cubicBezTo>
                        <a:cubicBezTo>
                          <a:pt x="347" y="129"/>
                          <a:pt x="352" y="127"/>
                          <a:pt x="342" y="129"/>
                        </a:cubicBezTo>
                        <a:cubicBezTo>
                          <a:pt x="340" y="123"/>
                          <a:pt x="345" y="111"/>
                          <a:pt x="347" y="105"/>
                        </a:cubicBezTo>
                        <a:cubicBezTo>
                          <a:pt x="347" y="100"/>
                          <a:pt x="338" y="102"/>
                          <a:pt x="338" y="100"/>
                        </a:cubicBezTo>
                        <a:cubicBezTo>
                          <a:pt x="338" y="98"/>
                          <a:pt x="344" y="95"/>
                          <a:pt x="344" y="93"/>
                        </a:cubicBezTo>
                        <a:cubicBezTo>
                          <a:pt x="344" y="92"/>
                          <a:pt x="344" y="89"/>
                          <a:pt x="342" y="89"/>
                        </a:cubicBezTo>
                        <a:cubicBezTo>
                          <a:pt x="339" y="89"/>
                          <a:pt x="324" y="94"/>
                          <a:pt x="320" y="94"/>
                        </a:cubicBezTo>
                        <a:cubicBezTo>
                          <a:pt x="317" y="86"/>
                          <a:pt x="328" y="88"/>
                          <a:pt x="317" y="85"/>
                        </a:cubicBezTo>
                        <a:cubicBezTo>
                          <a:pt x="311" y="91"/>
                          <a:pt x="306" y="93"/>
                          <a:pt x="297" y="94"/>
                        </a:cubicBezTo>
                        <a:cubicBezTo>
                          <a:pt x="300" y="104"/>
                          <a:pt x="307" y="101"/>
                          <a:pt x="320" y="103"/>
                        </a:cubicBezTo>
                        <a:cubicBezTo>
                          <a:pt x="318" y="109"/>
                          <a:pt x="311" y="111"/>
                          <a:pt x="305" y="117"/>
                        </a:cubicBezTo>
                        <a:lnTo>
                          <a:pt x="311" y="126"/>
                        </a:lnTo>
                        <a:lnTo>
                          <a:pt x="315" y="138"/>
                        </a:lnTo>
                        <a:lnTo>
                          <a:pt x="309" y="139"/>
                        </a:lnTo>
                        <a:lnTo>
                          <a:pt x="314" y="144"/>
                        </a:lnTo>
                        <a:lnTo>
                          <a:pt x="307" y="152"/>
                        </a:lnTo>
                        <a:lnTo>
                          <a:pt x="0" y="149"/>
                        </a:lnTo>
                        <a:lnTo>
                          <a:pt x="73" y="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2" name="Freeform 90"/>
                  <p:cNvSpPr>
                    <a:spLocks/>
                  </p:cNvSpPr>
                  <p:nvPr/>
                </p:nvSpPr>
                <p:spPr bwMode="ltGray">
                  <a:xfrm>
                    <a:off x="4731" y="240"/>
                    <a:ext cx="20" cy="55"/>
                  </a:xfrm>
                  <a:custGeom>
                    <a:avLst/>
                    <a:gdLst>
                      <a:gd name="T0" fmla="*/ 0 w 47"/>
                      <a:gd name="T1" fmla="*/ 0 h 165"/>
                      <a:gd name="T2" fmla="*/ 0 w 47"/>
                      <a:gd name="T3" fmla="*/ 0 h 165"/>
                      <a:gd name="T4" fmla="*/ 0 w 47"/>
                      <a:gd name="T5" fmla="*/ 0 h 165"/>
                      <a:gd name="T6" fmla="*/ 0 w 47"/>
                      <a:gd name="T7" fmla="*/ 0 h 165"/>
                      <a:gd name="T8" fmla="*/ 0 w 47"/>
                      <a:gd name="T9" fmla="*/ 0 h 165"/>
                      <a:gd name="T10" fmla="*/ 0 w 47"/>
                      <a:gd name="T11" fmla="*/ 0 h 165"/>
                      <a:gd name="T12" fmla="*/ 0 w 47"/>
                      <a:gd name="T13" fmla="*/ 0 h 165"/>
                      <a:gd name="T14" fmla="*/ 0 w 47"/>
                      <a:gd name="T15" fmla="*/ 0 h 165"/>
                      <a:gd name="T16" fmla="*/ 0 w 47"/>
                      <a:gd name="T17" fmla="*/ 0 h 165"/>
                      <a:gd name="T18" fmla="*/ 0 w 47"/>
                      <a:gd name="T19" fmla="*/ 0 h 165"/>
                      <a:gd name="T20" fmla="*/ 0 w 47"/>
                      <a:gd name="T21" fmla="*/ 0 h 165"/>
                      <a:gd name="T22" fmla="*/ 0 w 47"/>
                      <a:gd name="T23" fmla="*/ 0 h 165"/>
                      <a:gd name="T24" fmla="*/ 0 w 47"/>
                      <a:gd name="T25" fmla="*/ 0 h 165"/>
                      <a:gd name="T26" fmla="*/ 0 w 47"/>
                      <a:gd name="T27" fmla="*/ 0 h 165"/>
                      <a:gd name="T28" fmla="*/ 0 w 47"/>
                      <a:gd name="T29" fmla="*/ 0 h 165"/>
                      <a:gd name="T30" fmla="*/ 0 w 47"/>
                      <a:gd name="T31" fmla="*/ 0 h 165"/>
                      <a:gd name="T32" fmla="*/ 0 w 47"/>
                      <a:gd name="T33" fmla="*/ 0 h 1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0" t="0" r="r" b="b"/>
                    <a:pathLst>
                      <a:path w="47" h="165">
                        <a:moveTo>
                          <a:pt x="5" y="156"/>
                        </a:moveTo>
                        <a:cubicBezTo>
                          <a:pt x="0" y="141"/>
                          <a:pt x="1" y="118"/>
                          <a:pt x="15" y="108"/>
                        </a:cubicBezTo>
                        <a:cubicBezTo>
                          <a:pt x="16" y="95"/>
                          <a:pt x="17" y="81"/>
                          <a:pt x="17" y="68"/>
                        </a:cubicBezTo>
                        <a:cubicBezTo>
                          <a:pt x="17" y="58"/>
                          <a:pt x="11" y="40"/>
                          <a:pt x="11" y="40"/>
                        </a:cubicBezTo>
                        <a:cubicBezTo>
                          <a:pt x="14" y="20"/>
                          <a:pt x="11" y="29"/>
                          <a:pt x="17" y="12"/>
                        </a:cubicBezTo>
                        <a:cubicBezTo>
                          <a:pt x="18" y="8"/>
                          <a:pt x="21" y="0"/>
                          <a:pt x="21" y="0"/>
                        </a:cubicBezTo>
                        <a:cubicBezTo>
                          <a:pt x="38" y="6"/>
                          <a:pt x="33" y="7"/>
                          <a:pt x="31" y="30"/>
                        </a:cubicBezTo>
                        <a:cubicBezTo>
                          <a:pt x="38" y="52"/>
                          <a:pt x="40" y="76"/>
                          <a:pt x="47" y="98"/>
                        </a:cubicBezTo>
                        <a:cubicBezTo>
                          <a:pt x="44" y="116"/>
                          <a:pt x="45" y="113"/>
                          <a:pt x="31" y="108"/>
                        </a:cubicBezTo>
                        <a:cubicBezTo>
                          <a:pt x="25" y="118"/>
                          <a:pt x="28" y="112"/>
                          <a:pt x="23" y="126"/>
                        </a:cubicBezTo>
                        <a:cubicBezTo>
                          <a:pt x="22" y="128"/>
                          <a:pt x="21" y="132"/>
                          <a:pt x="21" y="132"/>
                        </a:cubicBezTo>
                        <a:cubicBezTo>
                          <a:pt x="23" y="133"/>
                          <a:pt x="26" y="132"/>
                          <a:pt x="27" y="134"/>
                        </a:cubicBezTo>
                        <a:cubicBezTo>
                          <a:pt x="29" y="137"/>
                          <a:pt x="31" y="146"/>
                          <a:pt x="31" y="146"/>
                        </a:cubicBezTo>
                        <a:cubicBezTo>
                          <a:pt x="27" y="165"/>
                          <a:pt x="23" y="155"/>
                          <a:pt x="13" y="148"/>
                        </a:cubicBezTo>
                        <a:cubicBezTo>
                          <a:pt x="11" y="152"/>
                          <a:pt x="11" y="160"/>
                          <a:pt x="7" y="160"/>
                        </a:cubicBezTo>
                        <a:cubicBezTo>
                          <a:pt x="5" y="160"/>
                          <a:pt x="4" y="156"/>
                          <a:pt x="3" y="154"/>
                        </a:cubicBezTo>
                        <a:cubicBezTo>
                          <a:pt x="3" y="153"/>
                          <a:pt x="4" y="155"/>
                          <a:pt x="5" y="15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3" name="Freeform 91"/>
                  <p:cNvSpPr>
                    <a:spLocks/>
                  </p:cNvSpPr>
                  <p:nvPr/>
                </p:nvSpPr>
                <p:spPr bwMode="ltGray">
                  <a:xfrm>
                    <a:off x="4719" y="287"/>
                    <a:ext cx="59" cy="34"/>
                  </a:xfrm>
                  <a:custGeom>
                    <a:avLst/>
                    <a:gdLst>
                      <a:gd name="T0" fmla="*/ 0 w 138"/>
                      <a:gd name="T1" fmla="*/ 0 h 103"/>
                      <a:gd name="T2" fmla="*/ 0 w 138"/>
                      <a:gd name="T3" fmla="*/ 0 h 103"/>
                      <a:gd name="T4" fmla="*/ 0 w 138"/>
                      <a:gd name="T5" fmla="*/ 0 h 103"/>
                      <a:gd name="T6" fmla="*/ 0 w 138"/>
                      <a:gd name="T7" fmla="*/ 0 h 103"/>
                      <a:gd name="T8" fmla="*/ 0 w 138"/>
                      <a:gd name="T9" fmla="*/ 0 h 103"/>
                      <a:gd name="T10" fmla="*/ 0 w 138"/>
                      <a:gd name="T11" fmla="*/ 0 h 103"/>
                      <a:gd name="T12" fmla="*/ 0 w 138"/>
                      <a:gd name="T13" fmla="*/ 0 h 103"/>
                      <a:gd name="T14" fmla="*/ 0 w 138"/>
                      <a:gd name="T15" fmla="*/ 0 h 103"/>
                      <a:gd name="T16" fmla="*/ 0 w 138"/>
                      <a:gd name="T17" fmla="*/ 0 h 103"/>
                      <a:gd name="T18" fmla="*/ 0 w 138"/>
                      <a:gd name="T19" fmla="*/ 0 h 103"/>
                      <a:gd name="T20" fmla="*/ 0 w 138"/>
                      <a:gd name="T21" fmla="*/ 0 h 103"/>
                      <a:gd name="T22" fmla="*/ 0 w 138"/>
                      <a:gd name="T23" fmla="*/ 0 h 103"/>
                      <a:gd name="T24" fmla="*/ 0 w 138"/>
                      <a:gd name="T25" fmla="*/ 0 h 103"/>
                      <a:gd name="T26" fmla="*/ 0 w 138"/>
                      <a:gd name="T27" fmla="*/ 0 h 103"/>
                      <a:gd name="T28" fmla="*/ 0 w 138"/>
                      <a:gd name="T29" fmla="*/ 0 h 103"/>
                      <a:gd name="T30" fmla="*/ 0 w 138"/>
                      <a:gd name="T31" fmla="*/ 0 h 103"/>
                      <a:gd name="T32" fmla="*/ 0 w 138"/>
                      <a:gd name="T33" fmla="*/ 0 h 103"/>
                      <a:gd name="T34" fmla="*/ 0 w 138"/>
                      <a:gd name="T35" fmla="*/ 0 h 103"/>
                      <a:gd name="T36" fmla="*/ 0 w 138"/>
                      <a:gd name="T37" fmla="*/ 0 h 1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0" t="0" r="r" b="b"/>
                    <a:pathLst>
                      <a:path w="138" h="103">
                        <a:moveTo>
                          <a:pt x="26" y="61"/>
                        </a:moveTo>
                        <a:cubicBezTo>
                          <a:pt x="29" y="53"/>
                          <a:pt x="33" y="51"/>
                          <a:pt x="30" y="43"/>
                        </a:cubicBezTo>
                        <a:cubicBezTo>
                          <a:pt x="33" y="27"/>
                          <a:pt x="37" y="24"/>
                          <a:pt x="50" y="33"/>
                        </a:cubicBezTo>
                        <a:cubicBezTo>
                          <a:pt x="51" y="37"/>
                          <a:pt x="53" y="41"/>
                          <a:pt x="54" y="45"/>
                        </a:cubicBezTo>
                        <a:cubicBezTo>
                          <a:pt x="55" y="49"/>
                          <a:pt x="66" y="49"/>
                          <a:pt x="66" y="49"/>
                        </a:cubicBezTo>
                        <a:cubicBezTo>
                          <a:pt x="75" y="43"/>
                          <a:pt x="77" y="45"/>
                          <a:pt x="80" y="55"/>
                        </a:cubicBezTo>
                        <a:cubicBezTo>
                          <a:pt x="92" y="47"/>
                          <a:pt x="101" y="37"/>
                          <a:pt x="116" y="33"/>
                        </a:cubicBezTo>
                        <a:cubicBezTo>
                          <a:pt x="125" y="19"/>
                          <a:pt x="120" y="24"/>
                          <a:pt x="130" y="17"/>
                        </a:cubicBezTo>
                        <a:cubicBezTo>
                          <a:pt x="134" y="11"/>
                          <a:pt x="134" y="0"/>
                          <a:pt x="138" y="11"/>
                        </a:cubicBezTo>
                        <a:cubicBezTo>
                          <a:pt x="135" y="31"/>
                          <a:pt x="126" y="45"/>
                          <a:pt x="106" y="49"/>
                        </a:cubicBezTo>
                        <a:cubicBezTo>
                          <a:pt x="97" y="55"/>
                          <a:pt x="93" y="61"/>
                          <a:pt x="84" y="67"/>
                        </a:cubicBezTo>
                        <a:cubicBezTo>
                          <a:pt x="80" y="79"/>
                          <a:pt x="79" y="79"/>
                          <a:pt x="66" y="81"/>
                        </a:cubicBezTo>
                        <a:cubicBezTo>
                          <a:pt x="60" y="90"/>
                          <a:pt x="57" y="97"/>
                          <a:pt x="48" y="103"/>
                        </a:cubicBezTo>
                        <a:cubicBezTo>
                          <a:pt x="42" y="94"/>
                          <a:pt x="37" y="93"/>
                          <a:pt x="26" y="89"/>
                        </a:cubicBezTo>
                        <a:cubicBezTo>
                          <a:pt x="24" y="88"/>
                          <a:pt x="20" y="87"/>
                          <a:pt x="20" y="87"/>
                        </a:cubicBezTo>
                        <a:cubicBezTo>
                          <a:pt x="10" y="90"/>
                          <a:pt x="14" y="94"/>
                          <a:pt x="22" y="97"/>
                        </a:cubicBezTo>
                        <a:cubicBezTo>
                          <a:pt x="14" y="103"/>
                          <a:pt x="9" y="100"/>
                          <a:pt x="0" y="97"/>
                        </a:cubicBezTo>
                        <a:cubicBezTo>
                          <a:pt x="2" y="87"/>
                          <a:pt x="1" y="82"/>
                          <a:pt x="10" y="79"/>
                        </a:cubicBezTo>
                        <a:cubicBezTo>
                          <a:pt x="15" y="63"/>
                          <a:pt x="14" y="69"/>
                          <a:pt x="26" y="6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4" name="Freeform 92"/>
                  <p:cNvSpPr>
                    <a:spLocks/>
                  </p:cNvSpPr>
                  <p:nvPr/>
                </p:nvSpPr>
                <p:spPr bwMode="ltGray">
                  <a:xfrm>
                    <a:off x="4656" y="319"/>
                    <a:ext cx="80" cy="72"/>
                  </a:xfrm>
                  <a:custGeom>
                    <a:avLst/>
                    <a:gdLst>
                      <a:gd name="T0" fmla="*/ 0 w 188"/>
                      <a:gd name="T1" fmla="*/ 0 h 214"/>
                      <a:gd name="T2" fmla="*/ 0 w 188"/>
                      <a:gd name="T3" fmla="*/ 0 h 214"/>
                      <a:gd name="T4" fmla="*/ 0 w 188"/>
                      <a:gd name="T5" fmla="*/ 0 h 214"/>
                      <a:gd name="T6" fmla="*/ 0 w 188"/>
                      <a:gd name="T7" fmla="*/ 0 h 214"/>
                      <a:gd name="T8" fmla="*/ 0 w 188"/>
                      <a:gd name="T9" fmla="*/ 0 h 214"/>
                      <a:gd name="T10" fmla="*/ 0 w 188"/>
                      <a:gd name="T11" fmla="*/ 0 h 214"/>
                      <a:gd name="T12" fmla="*/ 0 w 188"/>
                      <a:gd name="T13" fmla="*/ 0 h 214"/>
                      <a:gd name="T14" fmla="*/ 0 w 188"/>
                      <a:gd name="T15" fmla="*/ 0 h 214"/>
                      <a:gd name="T16" fmla="*/ 0 w 188"/>
                      <a:gd name="T17" fmla="*/ 0 h 214"/>
                      <a:gd name="T18" fmla="*/ 0 w 188"/>
                      <a:gd name="T19" fmla="*/ 0 h 214"/>
                      <a:gd name="T20" fmla="*/ 0 w 188"/>
                      <a:gd name="T21" fmla="*/ 0 h 214"/>
                      <a:gd name="T22" fmla="*/ 0 w 188"/>
                      <a:gd name="T23" fmla="*/ 0 h 214"/>
                      <a:gd name="T24" fmla="*/ 0 w 188"/>
                      <a:gd name="T25" fmla="*/ 0 h 214"/>
                      <a:gd name="T26" fmla="*/ 0 w 188"/>
                      <a:gd name="T27" fmla="*/ 0 h 214"/>
                      <a:gd name="T28" fmla="*/ 0 w 188"/>
                      <a:gd name="T29" fmla="*/ 0 h 214"/>
                      <a:gd name="T30" fmla="*/ 0 w 188"/>
                      <a:gd name="T31" fmla="*/ 0 h 214"/>
                      <a:gd name="T32" fmla="*/ 0 w 188"/>
                      <a:gd name="T33" fmla="*/ 0 h 214"/>
                      <a:gd name="T34" fmla="*/ 0 w 188"/>
                      <a:gd name="T35" fmla="*/ 0 h 214"/>
                      <a:gd name="T36" fmla="*/ 0 w 188"/>
                      <a:gd name="T37" fmla="*/ 0 h 214"/>
                      <a:gd name="T38" fmla="*/ 0 w 188"/>
                      <a:gd name="T39" fmla="*/ 0 h 214"/>
                      <a:gd name="T40" fmla="*/ 0 w 188"/>
                      <a:gd name="T41" fmla="*/ 0 h 214"/>
                      <a:gd name="T42" fmla="*/ 0 w 188"/>
                      <a:gd name="T43" fmla="*/ 0 h 214"/>
                      <a:gd name="T44" fmla="*/ 0 w 188"/>
                      <a:gd name="T45" fmla="*/ 0 h 214"/>
                      <a:gd name="T46" fmla="*/ 0 w 188"/>
                      <a:gd name="T47" fmla="*/ 0 h 214"/>
                      <a:gd name="T48" fmla="*/ 0 w 188"/>
                      <a:gd name="T49" fmla="*/ 0 h 214"/>
                      <a:gd name="T50" fmla="*/ 0 w 188"/>
                      <a:gd name="T51" fmla="*/ 0 h 214"/>
                      <a:gd name="T52" fmla="*/ 0 w 188"/>
                      <a:gd name="T53" fmla="*/ 0 h 214"/>
                      <a:gd name="T54" fmla="*/ 0 w 188"/>
                      <a:gd name="T55" fmla="*/ 0 h 214"/>
                      <a:gd name="T56" fmla="*/ 0 w 188"/>
                      <a:gd name="T57" fmla="*/ 0 h 214"/>
                      <a:gd name="T58" fmla="*/ 0 w 188"/>
                      <a:gd name="T59" fmla="*/ 0 h 214"/>
                      <a:gd name="T60" fmla="*/ 0 w 188"/>
                      <a:gd name="T61" fmla="*/ 0 h 214"/>
                      <a:gd name="T62" fmla="*/ 0 w 188"/>
                      <a:gd name="T63" fmla="*/ 0 h 214"/>
                      <a:gd name="T64" fmla="*/ 0 w 188"/>
                      <a:gd name="T65" fmla="*/ 0 h 214"/>
                      <a:gd name="T66" fmla="*/ 0 w 188"/>
                      <a:gd name="T67" fmla="*/ 0 h 214"/>
                      <a:gd name="T68" fmla="*/ 0 w 188"/>
                      <a:gd name="T69" fmla="*/ 0 h 214"/>
                      <a:gd name="T70" fmla="*/ 0 w 188"/>
                      <a:gd name="T71" fmla="*/ 0 h 214"/>
                      <a:gd name="T72" fmla="*/ 0 w 188"/>
                      <a:gd name="T73" fmla="*/ 0 h 214"/>
                      <a:gd name="T74" fmla="*/ 0 w 188"/>
                      <a:gd name="T75" fmla="*/ 0 h 214"/>
                      <a:gd name="T76" fmla="*/ 0 w 188"/>
                      <a:gd name="T77" fmla="*/ 0 h 214"/>
                      <a:gd name="T78" fmla="*/ 0 w 188"/>
                      <a:gd name="T79" fmla="*/ 0 h 214"/>
                      <a:gd name="T80" fmla="*/ 0 w 188"/>
                      <a:gd name="T81" fmla="*/ 0 h 2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188" h="214">
                        <a:moveTo>
                          <a:pt x="158" y="24"/>
                        </a:moveTo>
                        <a:cubicBezTo>
                          <a:pt x="156" y="18"/>
                          <a:pt x="160" y="6"/>
                          <a:pt x="160" y="6"/>
                        </a:cubicBezTo>
                        <a:cubicBezTo>
                          <a:pt x="167" y="16"/>
                          <a:pt x="167" y="8"/>
                          <a:pt x="170" y="0"/>
                        </a:cubicBezTo>
                        <a:cubicBezTo>
                          <a:pt x="181" y="4"/>
                          <a:pt x="179" y="14"/>
                          <a:pt x="182" y="24"/>
                        </a:cubicBezTo>
                        <a:cubicBezTo>
                          <a:pt x="184" y="30"/>
                          <a:pt x="188" y="42"/>
                          <a:pt x="188" y="42"/>
                        </a:cubicBezTo>
                        <a:cubicBezTo>
                          <a:pt x="183" y="56"/>
                          <a:pt x="188" y="52"/>
                          <a:pt x="178" y="58"/>
                        </a:cubicBezTo>
                        <a:cubicBezTo>
                          <a:pt x="174" y="63"/>
                          <a:pt x="170" y="76"/>
                          <a:pt x="170" y="76"/>
                        </a:cubicBezTo>
                        <a:cubicBezTo>
                          <a:pt x="169" y="100"/>
                          <a:pt x="173" y="110"/>
                          <a:pt x="162" y="126"/>
                        </a:cubicBezTo>
                        <a:cubicBezTo>
                          <a:pt x="150" y="118"/>
                          <a:pt x="155" y="132"/>
                          <a:pt x="144" y="136"/>
                        </a:cubicBezTo>
                        <a:cubicBezTo>
                          <a:pt x="135" y="134"/>
                          <a:pt x="129" y="135"/>
                          <a:pt x="120" y="138"/>
                        </a:cubicBezTo>
                        <a:cubicBezTo>
                          <a:pt x="114" y="129"/>
                          <a:pt x="122" y="127"/>
                          <a:pt x="112" y="124"/>
                        </a:cubicBezTo>
                        <a:cubicBezTo>
                          <a:pt x="108" y="130"/>
                          <a:pt x="108" y="142"/>
                          <a:pt x="102" y="146"/>
                        </a:cubicBezTo>
                        <a:cubicBezTo>
                          <a:pt x="98" y="148"/>
                          <a:pt x="90" y="150"/>
                          <a:pt x="90" y="150"/>
                        </a:cubicBezTo>
                        <a:cubicBezTo>
                          <a:pt x="87" y="141"/>
                          <a:pt x="89" y="135"/>
                          <a:pt x="80" y="132"/>
                        </a:cubicBezTo>
                        <a:cubicBezTo>
                          <a:pt x="68" y="134"/>
                          <a:pt x="65" y="134"/>
                          <a:pt x="58" y="144"/>
                        </a:cubicBezTo>
                        <a:cubicBezTo>
                          <a:pt x="66" y="150"/>
                          <a:pt x="68" y="147"/>
                          <a:pt x="76" y="142"/>
                        </a:cubicBezTo>
                        <a:cubicBezTo>
                          <a:pt x="81" y="146"/>
                          <a:pt x="85" y="155"/>
                          <a:pt x="78" y="160"/>
                        </a:cubicBezTo>
                        <a:cubicBezTo>
                          <a:pt x="75" y="162"/>
                          <a:pt x="62" y="165"/>
                          <a:pt x="58" y="166"/>
                        </a:cubicBezTo>
                        <a:cubicBezTo>
                          <a:pt x="48" y="173"/>
                          <a:pt x="44" y="173"/>
                          <a:pt x="34" y="166"/>
                        </a:cubicBezTo>
                        <a:cubicBezTo>
                          <a:pt x="35" y="162"/>
                          <a:pt x="34" y="158"/>
                          <a:pt x="36" y="154"/>
                        </a:cubicBezTo>
                        <a:cubicBezTo>
                          <a:pt x="38" y="150"/>
                          <a:pt x="55" y="146"/>
                          <a:pt x="46" y="144"/>
                        </a:cubicBezTo>
                        <a:cubicBezTo>
                          <a:pt x="42" y="143"/>
                          <a:pt x="34" y="148"/>
                          <a:pt x="34" y="148"/>
                        </a:cubicBezTo>
                        <a:cubicBezTo>
                          <a:pt x="32" y="155"/>
                          <a:pt x="28" y="159"/>
                          <a:pt x="26" y="166"/>
                        </a:cubicBezTo>
                        <a:cubicBezTo>
                          <a:pt x="36" y="182"/>
                          <a:pt x="36" y="173"/>
                          <a:pt x="30" y="190"/>
                        </a:cubicBezTo>
                        <a:cubicBezTo>
                          <a:pt x="28" y="196"/>
                          <a:pt x="14" y="200"/>
                          <a:pt x="14" y="200"/>
                        </a:cubicBezTo>
                        <a:cubicBezTo>
                          <a:pt x="5" y="214"/>
                          <a:pt x="11" y="210"/>
                          <a:pt x="0" y="214"/>
                        </a:cubicBezTo>
                        <a:cubicBezTo>
                          <a:pt x="2" y="202"/>
                          <a:pt x="5" y="198"/>
                          <a:pt x="8" y="188"/>
                        </a:cubicBezTo>
                        <a:cubicBezTo>
                          <a:pt x="6" y="178"/>
                          <a:pt x="3" y="173"/>
                          <a:pt x="0" y="164"/>
                        </a:cubicBezTo>
                        <a:cubicBezTo>
                          <a:pt x="3" y="156"/>
                          <a:pt x="7" y="157"/>
                          <a:pt x="14" y="152"/>
                        </a:cubicBezTo>
                        <a:cubicBezTo>
                          <a:pt x="18" y="141"/>
                          <a:pt x="23" y="140"/>
                          <a:pt x="32" y="134"/>
                        </a:cubicBezTo>
                        <a:cubicBezTo>
                          <a:pt x="37" y="127"/>
                          <a:pt x="37" y="123"/>
                          <a:pt x="44" y="118"/>
                        </a:cubicBezTo>
                        <a:cubicBezTo>
                          <a:pt x="64" y="121"/>
                          <a:pt x="55" y="122"/>
                          <a:pt x="72" y="116"/>
                        </a:cubicBezTo>
                        <a:cubicBezTo>
                          <a:pt x="76" y="115"/>
                          <a:pt x="84" y="112"/>
                          <a:pt x="84" y="112"/>
                        </a:cubicBezTo>
                        <a:cubicBezTo>
                          <a:pt x="105" y="119"/>
                          <a:pt x="97" y="84"/>
                          <a:pt x="114" y="78"/>
                        </a:cubicBezTo>
                        <a:cubicBezTo>
                          <a:pt x="117" y="87"/>
                          <a:pt x="110" y="89"/>
                          <a:pt x="120" y="92"/>
                        </a:cubicBezTo>
                        <a:cubicBezTo>
                          <a:pt x="125" y="85"/>
                          <a:pt x="125" y="81"/>
                          <a:pt x="132" y="76"/>
                        </a:cubicBezTo>
                        <a:cubicBezTo>
                          <a:pt x="138" y="68"/>
                          <a:pt x="146" y="65"/>
                          <a:pt x="150" y="54"/>
                        </a:cubicBezTo>
                        <a:cubicBezTo>
                          <a:pt x="151" y="50"/>
                          <a:pt x="154" y="42"/>
                          <a:pt x="154" y="42"/>
                        </a:cubicBezTo>
                        <a:cubicBezTo>
                          <a:pt x="152" y="41"/>
                          <a:pt x="148" y="40"/>
                          <a:pt x="148" y="38"/>
                        </a:cubicBezTo>
                        <a:cubicBezTo>
                          <a:pt x="148" y="36"/>
                          <a:pt x="161" y="33"/>
                          <a:pt x="152" y="32"/>
                        </a:cubicBezTo>
                        <a:lnTo>
                          <a:pt x="158" y="2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5" name="Freeform 93"/>
                  <p:cNvSpPr>
                    <a:spLocks/>
                  </p:cNvSpPr>
                  <p:nvPr/>
                </p:nvSpPr>
                <p:spPr bwMode="ltGray">
                  <a:xfrm>
                    <a:off x="4709" y="340"/>
                    <a:ext cx="6" cy="4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0 h 13"/>
                      <a:gd name="T4" fmla="*/ 0 w 13"/>
                      <a:gd name="T5" fmla="*/ 0 h 13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9"/>
                        </a:moveTo>
                        <a:cubicBezTo>
                          <a:pt x="6" y="0"/>
                          <a:pt x="13" y="7"/>
                          <a:pt x="4" y="13"/>
                        </a:cubicBezTo>
                        <a:cubicBezTo>
                          <a:pt x="0" y="6"/>
                          <a:pt x="0" y="5"/>
                          <a:pt x="0" y="9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6" name="Freeform 94"/>
                  <p:cNvSpPr>
                    <a:spLocks/>
                  </p:cNvSpPr>
                  <p:nvPr/>
                </p:nvSpPr>
                <p:spPr bwMode="ltGray">
                  <a:xfrm>
                    <a:off x="4261" y="389"/>
                    <a:ext cx="347" cy="189"/>
                  </a:xfrm>
                  <a:custGeom>
                    <a:avLst/>
                    <a:gdLst>
                      <a:gd name="T0" fmla="*/ 0 w 812"/>
                      <a:gd name="T1" fmla="*/ 0 h 564"/>
                      <a:gd name="T2" fmla="*/ 0 w 812"/>
                      <a:gd name="T3" fmla="*/ 0 h 564"/>
                      <a:gd name="T4" fmla="*/ 0 w 812"/>
                      <a:gd name="T5" fmla="*/ 0 h 564"/>
                      <a:gd name="T6" fmla="*/ 0 w 812"/>
                      <a:gd name="T7" fmla="*/ 0 h 564"/>
                      <a:gd name="T8" fmla="*/ 0 w 812"/>
                      <a:gd name="T9" fmla="*/ 0 h 564"/>
                      <a:gd name="T10" fmla="*/ 0 w 812"/>
                      <a:gd name="T11" fmla="*/ 0 h 564"/>
                      <a:gd name="T12" fmla="*/ 0 w 812"/>
                      <a:gd name="T13" fmla="*/ 0 h 564"/>
                      <a:gd name="T14" fmla="*/ 0 w 812"/>
                      <a:gd name="T15" fmla="*/ 0 h 564"/>
                      <a:gd name="T16" fmla="*/ 0 w 812"/>
                      <a:gd name="T17" fmla="*/ 0 h 564"/>
                      <a:gd name="T18" fmla="*/ 0 w 812"/>
                      <a:gd name="T19" fmla="*/ 0 h 564"/>
                      <a:gd name="T20" fmla="*/ 0 w 812"/>
                      <a:gd name="T21" fmla="*/ 0 h 564"/>
                      <a:gd name="T22" fmla="*/ 0 w 812"/>
                      <a:gd name="T23" fmla="*/ 0 h 564"/>
                      <a:gd name="T24" fmla="*/ 0 w 812"/>
                      <a:gd name="T25" fmla="*/ 0 h 564"/>
                      <a:gd name="T26" fmla="*/ 0 w 812"/>
                      <a:gd name="T27" fmla="*/ 0 h 564"/>
                      <a:gd name="T28" fmla="*/ 0 w 812"/>
                      <a:gd name="T29" fmla="*/ 0 h 564"/>
                      <a:gd name="T30" fmla="*/ 0 w 812"/>
                      <a:gd name="T31" fmla="*/ 0 h 564"/>
                      <a:gd name="T32" fmla="*/ 0 w 812"/>
                      <a:gd name="T33" fmla="*/ 0 h 564"/>
                      <a:gd name="T34" fmla="*/ 0 w 812"/>
                      <a:gd name="T35" fmla="*/ 0 h 564"/>
                      <a:gd name="T36" fmla="*/ 0 w 812"/>
                      <a:gd name="T37" fmla="*/ 0 h 564"/>
                      <a:gd name="T38" fmla="*/ 0 w 812"/>
                      <a:gd name="T39" fmla="*/ 0 h 564"/>
                      <a:gd name="T40" fmla="*/ 0 w 812"/>
                      <a:gd name="T41" fmla="*/ 0 h 564"/>
                      <a:gd name="T42" fmla="*/ 0 w 812"/>
                      <a:gd name="T43" fmla="*/ 0 h 564"/>
                      <a:gd name="T44" fmla="*/ 0 w 812"/>
                      <a:gd name="T45" fmla="*/ 0 h 564"/>
                      <a:gd name="T46" fmla="*/ 0 w 812"/>
                      <a:gd name="T47" fmla="*/ 0 h 564"/>
                      <a:gd name="T48" fmla="*/ 0 w 812"/>
                      <a:gd name="T49" fmla="*/ 0 h 564"/>
                      <a:gd name="T50" fmla="*/ 0 w 812"/>
                      <a:gd name="T51" fmla="*/ 0 h 564"/>
                      <a:gd name="T52" fmla="*/ 0 w 812"/>
                      <a:gd name="T53" fmla="*/ 0 h 564"/>
                      <a:gd name="T54" fmla="*/ 0 w 812"/>
                      <a:gd name="T55" fmla="*/ 0 h 564"/>
                      <a:gd name="T56" fmla="*/ 0 w 812"/>
                      <a:gd name="T57" fmla="*/ 0 h 564"/>
                      <a:gd name="T58" fmla="*/ 0 w 812"/>
                      <a:gd name="T59" fmla="*/ 0 h 564"/>
                      <a:gd name="T60" fmla="*/ 0 w 812"/>
                      <a:gd name="T61" fmla="*/ 0 h 564"/>
                      <a:gd name="T62" fmla="*/ 0 w 812"/>
                      <a:gd name="T63" fmla="*/ 0 h 564"/>
                      <a:gd name="T64" fmla="*/ 0 w 812"/>
                      <a:gd name="T65" fmla="*/ 0 h 564"/>
                      <a:gd name="T66" fmla="*/ 0 w 812"/>
                      <a:gd name="T67" fmla="*/ 0 h 564"/>
                      <a:gd name="T68" fmla="*/ 0 w 812"/>
                      <a:gd name="T69" fmla="*/ 0 h 564"/>
                      <a:gd name="T70" fmla="*/ 0 w 812"/>
                      <a:gd name="T71" fmla="*/ 0 h 564"/>
                      <a:gd name="T72" fmla="*/ 0 w 812"/>
                      <a:gd name="T73" fmla="*/ 0 h 564"/>
                      <a:gd name="T74" fmla="*/ 0 w 812"/>
                      <a:gd name="T75" fmla="*/ 0 h 564"/>
                      <a:gd name="T76" fmla="*/ 0 w 812"/>
                      <a:gd name="T77" fmla="*/ 0 h 564"/>
                      <a:gd name="T78" fmla="*/ 0 w 812"/>
                      <a:gd name="T79" fmla="*/ 0 h 564"/>
                      <a:gd name="T80" fmla="*/ 0 w 812"/>
                      <a:gd name="T81" fmla="*/ 0 h 564"/>
                      <a:gd name="T82" fmla="*/ 0 w 812"/>
                      <a:gd name="T83" fmla="*/ 0 h 564"/>
                      <a:gd name="T84" fmla="*/ 0 w 812"/>
                      <a:gd name="T85" fmla="*/ 0 h 564"/>
                      <a:gd name="T86" fmla="*/ 0 w 812"/>
                      <a:gd name="T87" fmla="*/ 0 h 56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12" h="564">
                        <a:moveTo>
                          <a:pt x="798" y="6"/>
                        </a:moveTo>
                        <a:cubicBezTo>
                          <a:pt x="801" y="15"/>
                          <a:pt x="809" y="16"/>
                          <a:pt x="812" y="26"/>
                        </a:cubicBezTo>
                        <a:cubicBezTo>
                          <a:pt x="809" y="36"/>
                          <a:pt x="801" y="41"/>
                          <a:pt x="796" y="50"/>
                        </a:cubicBezTo>
                        <a:cubicBezTo>
                          <a:pt x="791" y="61"/>
                          <a:pt x="788" y="71"/>
                          <a:pt x="778" y="78"/>
                        </a:cubicBezTo>
                        <a:cubicBezTo>
                          <a:pt x="773" y="85"/>
                          <a:pt x="771" y="88"/>
                          <a:pt x="774" y="96"/>
                        </a:cubicBezTo>
                        <a:cubicBezTo>
                          <a:pt x="767" y="107"/>
                          <a:pt x="758" y="114"/>
                          <a:pt x="748" y="122"/>
                        </a:cubicBezTo>
                        <a:cubicBezTo>
                          <a:pt x="744" y="125"/>
                          <a:pt x="736" y="130"/>
                          <a:pt x="736" y="130"/>
                        </a:cubicBezTo>
                        <a:cubicBezTo>
                          <a:pt x="740" y="141"/>
                          <a:pt x="731" y="140"/>
                          <a:pt x="722" y="142"/>
                        </a:cubicBezTo>
                        <a:cubicBezTo>
                          <a:pt x="716" y="148"/>
                          <a:pt x="712" y="151"/>
                          <a:pt x="704" y="154"/>
                        </a:cubicBezTo>
                        <a:cubicBezTo>
                          <a:pt x="686" y="150"/>
                          <a:pt x="650" y="169"/>
                          <a:pt x="634" y="180"/>
                        </a:cubicBezTo>
                        <a:cubicBezTo>
                          <a:pt x="636" y="189"/>
                          <a:pt x="631" y="193"/>
                          <a:pt x="640" y="196"/>
                        </a:cubicBezTo>
                        <a:cubicBezTo>
                          <a:pt x="643" y="205"/>
                          <a:pt x="640" y="207"/>
                          <a:pt x="632" y="210"/>
                        </a:cubicBezTo>
                        <a:cubicBezTo>
                          <a:pt x="626" y="219"/>
                          <a:pt x="623" y="226"/>
                          <a:pt x="614" y="232"/>
                        </a:cubicBezTo>
                        <a:cubicBezTo>
                          <a:pt x="611" y="231"/>
                          <a:pt x="606" y="233"/>
                          <a:pt x="604" y="230"/>
                        </a:cubicBezTo>
                        <a:cubicBezTo>
                          <a:pt x="599" y="220"/>
                          <a:pt x="610" y="199"/>
                          <a:pt x="620" y="196"/>
                        </a:cubicBezTo>
                        <a:cubicBezTo>
                          <a:pt x="623" y="187"/>
                          <a:pt x="617" y="187"/>
                          <a:pt x="620" y="178"/>
                        </a:cubicBezTo>
                        <a:cubicBezTo>
                          <a:pt x="617" y="164"/>
                          <a:pt x="609" y="168"/>
                          <a:pt x="598" y="172"/>
                        </a:cubicBezTo>
                        <a:cubicBezTo>
                          <a:pt x="592" y="180"/>
                          <a:pt x="585" y="185"/>
                          <a:pt x="576" y="188"/>
                        </a:cubicBezTo>
                        <a:cubicBezTo>
                          <a:pt x="572" y="194"/>
                          <a:pt x="568" y="200"/>
                          <a:pt x="564" y="206"/>
                        </a:cubicBezTo>
                        <a:cubicBezTo>
                          <a:pt x="561" y="210"/>
                          <a:pt x="556" y="218"/>
                          <a:pt x="556" y="218"/>
                        </a:cubicBezTo>
                        <a:cubicBezTo>
                          <a:pt x="558" y="234"/>
                          <a:pt x="559" y="243"/>
                          <a:pt x="572" y="252"/>
                        </a:cubicBezTo>
                        <a:cubicBezTo>
                          <a:pt x="579" y="262"/>
                          <a:pt x="586" y="273"/>
                          <a:pt x="596" y="280"/>
                        </a:cubicBezTo>
                        <a:cubicBezTo>
                          <a:pt x="598" y="286"/>
                          <a:pt x="602" y="298"/>
                          <a:pt x="602" y="298"/>
                        </a:cubicBezTo>
                        <a:cubicBezTo>
                          <a:pt x="601" y="308"/>
                          <a:pt x="599" y="361"/>
                          <a:pt x="594" y="368"/>
                        </a:cubicBezTo>
                        <a:cubicBezTo>
                          <a:pt x="590" y="374"/>
                          <a:pt x="576" y="378"/>
                          <a:pt x="570" y="382"/>
                        </a:cubicBezTo>
                        <a:cubicBezTo>
                          <a:pt x="563" y="393"/>
                          <a:pt x="550" y="396"/>
                          <a:pt x="542" y="406"/>
                        </a:cubicBezTo>
                        <a:cubicBezTo>
                          <a:pt x="536" y="413"/>
                          <a:pt x="539" y="417"/>
                          <a:pt x="530" y="420"/>
                        </a:cubicBezTo>
                        <a:cubicBezTo>
                          <a:pt x="526" y="408"/>
                          <a:pt x="538" y="391"/>
                          <a:pt x="522" y="386"/>
                        </a:cubicBezTo>
                        <a:cubicBezTo>
                          <a:pt x="516" y="377"/>
                          <a:pt x="510" y="364"/>
                          <a:pt x="502" y="356"/>
                        </a:cubicBezTo>
                        <a:cubicBezTo>
                          <a:pt x="497" y="341"/>
                          <a:pt x="505" y="360"/>
                          <a:pt x="482" y="348"/>
                        </a:cubicBezTo>
                        <a:cubicBezTo>
                          <a:pt x="478" y="346"/>
                          <a:pt x="478" y="339"/>
                          <a:pt x="474" y="336"/>
                        </a:cubicBezTo>
                        <a:cubicBezTo>
                          <a:pt x="470" y="323"/>
                          <a:pt x="466" y="342"/>
                          <a:pt x="462" y="348"/>
                        </a:cubicBezTo>
                        <a:cubicBezTo>
                          <a:pt x="460" y="358"/>
                          <a:pt x="456" y="363"/>
                          <a:pt x="454" y="374"/>
                        </a:cubicBezTo>
                        <a:cubicBezTo>
                          <a:pt x="457" y="383"/>
                          <a:pt x="455" y="387"/>
                          <a:pt x="450" y="394"/>
                        </a:cubicBezTo>
                        <a:cubicBezTo>
                          <a:pt x="454" y="399"/>
                          <a:pt x="464" y="411"/>
                          <a:pt x="466" y="418"/>
                        </a:cubicBezTo>
                        <a:cubicBezTo>
                          <a:pt x="474" y="443"/>
                          <a:pt x="472" y="458"/>
                          <a:pt x="500" y="464"/>
                        </a:cubicBezTo>
                        <a:cubicBezTo>
                          <a:pt x="507" y="469"/>
                          <a:pt x="510" y="474"/>
                          <a:pt x="516" y="480"/>
                        </a:cubicBezTo>
                        <a:cubicBezTo>
                          <a:pt x="511" y="494"/>
                          <a:pt x="513" y="509"/>
                          <a:pt x="510" y="524"/>
                        </a:cubicBezTo>
                        <a:cubicBezTo>
                          <a:pt x="512" y="537"/>
                          <a:pt x="511" y="541"/>
                          <a:pt x="522" y="548"/>
                        </a:cubicBezTo>
                        <a:cubicBezTo>
                          <a:pt x="523" y="552"/>
                          <a:pt x="525" y="556"/>
                          <a:pt x="526" y="560"/>
                        </a:cubicBezTo>
                        <a:cubicBezTo>
                          <a:pt x="527" y="564"/>
                          <a:pt x="514" y="556"/>
                          <a:pt x="514" y="556"/>
                        </a:cubicBezTo>
                        <a:cubicBezTo>
                          <a:pt x="502" y="564"/>
                          <a:pt x="501" y="551"/>
                          <a:pt x="492" y="544"/>
                        </a:cubicBezTo>
                        <a:cubicBezTo>
                          <a:pt x="488" y="541"/>
                          <a:pt x="480" y="536"/>
                          <a:pt x="480" y="536"/>
                        </a:cubicBezTo>
                        <a:cubicBezTo>
                          <a:pt x="471" y="522"/>
                          <a:pt x="474" y="529"/>
                          <a:pt x="470" y="518"/>
                        </a:cubicBezTo>
                        <a:cubicBezTo>
                          <a:pt x="467" y="491"/>
                          <a:pt x="461" y="446"/>
                          <a:pt x="436" y="430"/>
                        </a:cubicBezTo>
                        <a:cubicBezTo>
                          <a:pt x="428" y="433"/>
                          <a:pt x="425" y="433"/>
                          <a:pt x="422" y="424"/>
                        </a:cubicBezTo>
                        <a:cubicBezTo>
                          <a:pt x="427" y="404"/>
                          <a:pt x="432" y="383"/>
                          <a:pt x="438" y="364"/>
                        </a:cubicBezTo>
                        <a:cubicBezTo>
                          <a:pt x="436" y="343"/>
                          <a:pt x="431" y="330"/>
                          <a:pt x="426" y="310"/>
                        </a:cubicBezTo>
                        <a:cubicBezTo>
                          <a:pt x="429" y="302"/>
                          <a:pt x="425" y="300"/>
                          <a:pt x="422" y="292"/>
                        </a:cubicBezTo>
                        <a:cubicBezTo>
                          <a:pt x="424" y="282"/>
                          <a:pt x="428" y="277"/>
                          <a:pt x="422" y="268"/>
                        </a:cubicBezTo>
                        <a:cubicBezTo>
                          <a:pt x="420" y="269"/>
                          <a:pt x="418" y="269"/>
                          <a:pt x="416" y="270"/>
                        </a:cubicBezTo>
                        <a:cubicBezTo>
                          <a:pt x="414" y="272"/>
                          <a:pt x="414" y="275"/>
                          <a:pt x="412" y="276"/>
                        </a:cubicBezTo>
                        <a:cubicBezTo>
                          <a:pt x="408" y="278"/>
                          <a:pt x="400" y="280"/>
                          <a:pt x="400" y="280"/>
                        </a:cubicBezTo>
                        <a:cubicBezTo>
                          <a:pt x="394" y="274"/>
                          <a:pt x="389" y="274"/>
                          <a:pt x="386" y="266"/>
                        </a:cubicBezTo>
                        <a:cubicBezTo>
                          <a:pt x="391" y="251"/>
                          <a:pt x="379" y="206"/>
                          <a:pt x="364" y="196"/>
                        </a:cubicBezTo>
                        <a:cubicBezTo>
                          <a:pt x="357" y="186"/>
                          <a:pt x="358" y="182"/>
                          <a:pt x="360" y="170"/>
                        </a:cubicBezTo>
                        <a:cubicBezTo>
                          <a:pt x="358" y="160"/>
                          <a:pt x="356" y="147"/>
                          <a:pt x="346" y="144"/>
                        </a:cubicBezTo>
                        <a:cubicBezTo>
                          <a:pt x="343" y="154"/>
                          <a:pt x="338" y="160"/>
                          <a:pt x="330" y="166"/>
                        </a:cubicBezTo>
                        <a:cubicBezTo>
                          <a:pt x="323" y="164"/>
                          <a:pt x="308" y="160"/>
                          <a:pt x="308" y="160"/>
                        </a:cubicBezTo>
                        <a:cubicBezTo>
                          <a:pt x="296" y="162"/>
                          <a:pt x="297" y="166"/>
                          <a:pt x="288" y="172"/>
                        </a:cubicBezTo>
                        <a:cubicBezTo>
                          <a:pt x="284" y="185"/>
                          <a:pt x="282" y="191"/>
                          <a:pt x="268" y="196"/>
                        </a:cubicBezTo>
                        <a:cubicBezTo>
                          <a:pt x="264" y="200"/>
                          <a:pt x="243" y="231"/>
                          <a:pt x="242" y="232"/>
                        </a:cubicBezTo>
                        <a:cubicBezTo>
                          <a:pt x="231" y="239"/>
                          <a:pt x="215" y="247"/>
                          <a:pt x="206" y="256"/>
                        </a:cubicBezTo>
                        <a:cubicBezTo>
                          <a:pt x="202" y="260"/>
                          <a:pt x="200" y="265"/>
                          <a:pt x="196" y="268"/>
                        </a:cubicBezTo>
                        <a:cubicBezTo>
                          <a:pt x="194" y="269"/>
                          <a:pt x="192" y="269"/>
                          <a:pt x="190" y="270"/>
                        </a:cubicBezTo>
                        <a:cubicBezTo>
                          <a:pt x="188" y="271"/>
                          <a:pt x="186" y="272"/>
                          <a:pt x="184" y="274"/>
                        </a:cubicBezTo>
                        <a:cubicBezTo>
                          <a:pt x="180" y="278"/>
                          <a:pt x="172" y="286"/>
                          <a:pt x="172" y="286"/>
                        </a:cubicBezTo>
                        <a:cubicBezTo>
                          <a:pt x="167" y="300"/>
                          <a:pt x="165" y="314"/>
                          <a:pt x="160" y="328"/>
                        </a:cubicBezTo>
                        <a:cubicBezTo>
                          <a:pt x="158" y="335"/>
                          <a:pt x="156" y="341"/>
                          <a:pt x="154" y="348"/>
                        </a:cubicBezTo>
                        <a:cubicBezTo>
                          <a:pt x="153" y="350"/>
                          <a:pt x="152" y="354"/>
                          <a:pt x="152" y="354"/>
                        </a:cubicBezTo>
                        <a:cubicBezTo>
                          <a:pt x="152" y="359"/>
                          <a:pt x="156" y="384"/>
                          <a:pt x="146" y="392"/>
                        </a:cubicBezTo>
                        <a:cubicBezTo>
                          <a:pt x="141" y="397"/>
                          <a:pt x="128" y="404"/>
                          <a:pt x="128" y="404"/>
                        </a:cubicBezTo>
                        <a:cubicBezTo>
                          <a:pt x="125" y="412"/>
                          <a:pt x="122" y="421"/>
                          <a:pt x="114" y="424"/>
                        </a:cubicBezTo>
                        <a:cubicBezTo>
                          <a:pt x="100" y="419"/>
                          <a:pt x="97" y="405"/>
                          <a:pt x="94" y="392"/>
                        </a:cubicBezTo>
                        <a:cubicBezTo>
                          <a:pt x="86" y="362"/>
                          <a:pt x="82" y="332"/>
                          <a:pt x="72" y="302"/>
                        </a:cubicBezTo>
                        <a:cubicBezTo>
                          <a:pt x="71" y="281"/>
                          <a:pt x="70" y="275"/>
                          <a:pt x="66" y="258"/>
                        </a:cubicBezTo>
                        <a:cubicBezTo>
                          <a:pt x="66" y="251"/>
                          <a:pt x="68" y="219"/>
                          <a:pt x="64" y="208"/>
                        </a:cubicBezTo>
                        <a:cubicBezTo>
                          <a:pt x="70" y="191"/>
                          <a:pt x="66" y="173"/>
                          <a:pt x="72" y="156"/>
                        </a:cubicBezTo>
                        <a:cubicBezTo>
                          <a:pt x="66" y="139"/>
                          <a:pt x="60" y="168"/>
                          <a:pt x="56" y="172"/>
                        </a:cubicBezTo>
                        <a:cubicBezTo>
                          <a:pt x="53" y="175"/>
                          <a:pt x="44" y="180"/>
                          <a:pt x="44" y="180"/>
                        </a:cubicBezTo>
                        <a:cubicBezTo>
                          <a:pt x="35" y="177"/>
                          <a:pt x="28" y="173"/>
                          <a:pt x="24" y="162"/>
                        </a:cubicBezTo>
                        <a:cubicBezTo>
                          <a:pt x="23" y="158"/>
                          <a:pt x="20" y="150"/>
                          <a:pt x="20" y="150"/>
                        </a:cubicBezTo>
                        <a:cubicBezTo>
                          <a:pt x="30" y="148"/>
                          <a:pt x="30" y="143"/>
                          <a:pt x="38" y="138"/>
                        </a:cubicBezTo>
                        <a:cubicBezTo>
                          <a:pt x="35" y="128"/>
                          <a:pt x="31" y="133"/>
                          <a:pt x="24" y="138"/>
                        </a:cubicBezTo>
                        <a:cubicBezTo>
                          <a:pt x="15" y="135"/>
                          <a:pt x="15" y="132"/>
                          <a:pt x="18" y="124"/>
                        </a:cubicBezTo>
                        <a:cubicBezTo>
                          <a:pt x="11" y="114"/>
                          <a:pt x="9" y="101"/>
                          <a:pt x="0" y="92"/>
                        </a:cubicBezTo>
                        <a:lnTo>
                          <a:pt x="76" y="0"/>
                        </a:lnTo>
                        <a:lnTo>
                          <a:pt x="798" y="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7" name="Freeform 95"/>
                  <p:cNvSpPr>
                    <a:spLocks/>
                  </p:cNvSpPr>
                  <p:nvPr/>
                </p:nvSpPr>
                <p:spPr bwMode="ltGray">
                  <a:xfrm>
                    <a:off x="4322" y="519"/>
                    <a:ext cx="19" cy="29"/>
                  </a:xfrm>
                  <a:custGeom>
                    <a:avLst/>
                    <a:gdLst>
                      <a:gd name="T0" fmla="*/ 0 w 43"/>
                      <a:gd name="T1" fmla="*/ 0 h 85"/>
                      <a:gd name="T2" fmla="*/ 0 w 43"/>
                      <a:gd name="T3" fmla="*/ 0 h 85"/>
                      <a:gd name="T4" fmla="*/ 0 w 43"/>
                      <a:gd name="T5" fmla="*/ 0 h 85"/>
                      <a:gd name="T6" fmla="*/ 0 w 43"/>
                      <a:gd name="T7" fmla="*/ 0 h 85"/>
                      <a:gd name="T8" fmla="*/ 0 w 43"/>
                      <a:gd name="T9" fmla="*/ 0 h 85"/>
                      <a:gd name="T10" fmla="*/ 0 w 43"/>
                      <a:gd name="T11" fmla="*/ 0 h 8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43" h="85">
                        <a:moveTo>
                          <a:pt x="7" y="11"/>
                        </a:moveTo>
                        <a:cubicBezTo>
                          <a:pt x="4" y="2"/>
                          <a:pt x="9" y="0"/>
                          <a:pt x="17" y="3"/>
                        </a:cubicBezTo>
                        <a:cubicBezTo>
                          <a:pt x="24" y="13"/>
                          <a:pt x="28" y="24"/>
                          <a:pt x="37" y="33"/>
                        </a:cubicBezTo>
                        <a:cubicBezTo>
                          <a:pt x="43" y="52"/>
                          <a:pt x="40" y="78"/>
                          <a:pt x="19" y="85"/>
                        </a:cubicBezTo>
                        <a:cubicBezTo>
                          <a:pt x="6" y="81"/>
                          <a:pt x="5" y="81"/>
                          <a:pt x="1" y="69"/>
                        </a:cubicBezTo>
                        <a:cubicBezTo>
                          <a:pt x="2" y="66"/>
                          <a:pt x="0" y="4"/>
                          <a:pt x="7" y="1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8" name="Freeform 96"/>
                  <p:cNvSpPr>
                    <a:spLocks/>
                  </p:cNvSpPr>
                  <p:nvPr/>
                </p:nvSpPr>
                <p:spPr bwMode="ltGray">
                  <a:xfrm>
                    <a:off x="4588" y="421"/>
                    <a:ext cx="18" cy="24"/>
                  </a:xfrm>
                  <a:custGeom>
                    <a:avLst/>
                    <a:gdLst>
                      <a:gd name="T0" fmla="*/ 0 w 44"/>
                      <a:gd name="T1" fmla="*/ 0 h 74"/>
                      <a:gd name="T2" fmla="*/ 0 w 44"/>
                      <a:gd name="T3" fmla="*/ 0 h 74"/>
                      <a:gd name="T4" fmla="*/ 0 w 44"/>
                      <a:gd name="T5" fmla="*/ 0 h 74"/>
                      <a:gd name="T6" fmla="*/ 0 w 44"/>
                      <a:gd name="T7" fmla="*/ 0 h 74"/>
                      <a:gd name="T8" fmla="*/ 0 w 44"/>
                      <a:gd name="T9" fmla="*/ 0 h 74"/>
                      <a:gd name="T10" fmla="*/ 0 w 44"/>
                      <a:gd name="T11" fmla="*/ 0 h 74"/>
                      <a:gd name="T12" fmla="*/ 0 w 44"/>
                      <a:gd name="T13" fmla="*/ 0 h 74"/>
                      <a:gd name="T14" fmla="*/ 0 w 44"/>
                      <a:gd name="T15" fmla="*/ 0 h 7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44" h="74">
                        <a:moveTo>
                          <a:pt x="13" y="28"/>
                        </a:moveTo>
                        <a:cubicBezTo>
                          <a:pt x="15" y="13"/>
                          <a:pt x="14" y="7"/>
                          <a:pt x="29" y="2"/>
                        </a:cubicBezTo>
                        <a:cubicBezTo>
                          <a:pt x="34" y="3"/>
                          <a:pt x="40" y="0"/>
                          <a:pt x="43" y="4"/>
                        </a:cubicBezTo>
                        <a:cubicBezTo>
                          <a:pt x="44" y="6"/>
                          <a:pt x="41" y="21"/>
                          <a:pt x="39" y="26"/>
                        </a:cubicBezTo>
                        <a:cubicBezTo>
                          <a:pt x="31" y="43"/>
                          <a:pt x="30" y="63"/>
                          <a:pt x="13" y="74"/>
                        </a:cubicBezTo>
                        <a:cubicBezTo>
                          <a:pt x="4" y="71"/>
                          <a:pt x="4" y="68"/>
                          <a:pt x="7" y="60"/>
                        </a:cubicBezTo>
                        <a:cubicBezTo>
                          <a:pt x="5" y="50"/>
                          <a:pt x="0" y="46"/>
                          <a:pt x="3" y="36"/>
                        </a:cubicBezTo>
                        <a:cubicBezTo>
                          <a:pt x="4" y="32"/>
                          <a:pt x="8" y="23"/>
                          <a:pt x="1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39" name="Freeform 97"/>
                  <p:cNvSpPr>
                    <a:spLocks/>
                  </p:cNvSpPr>
                  <p:nvPr/>
                </p:nvSpPr>
                <p:spPr bwMode="ltGray">
                  <a:xfrm>
                    <a:off x="4639" y="409"/>
                    <a:ext cx="9" cy="10"/>
                  </a:xfrm>
                  <a:custGeom>
                    <a:avLst/>
                    <a:gdLst>
                      <a:gd name="T0" fmla="*/ 0 w 20"/>
                      <a:gd name="T1" fmla="*/ 0 h 30"/>
                      <a:gd name="T2" fmla="*/ 0 w 20"/>
                      <a:gd name="T3" fmla="*/ 0 h 30"/>
                      <a:gd name="T4" fmla="*/ 0 w 20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0" h="30">
                        <a:moveTo>
                          <a:pt x="7" y="16"/>
                        </a:moveTo>
                        <a:cubicBezTo>
                          <a:pt x="18" y="0"/>
                          <a:pt x="20" y="20"/>
                          <a:pt x="5" y="30"/>
                        </a:cubicBezTo>
                        <a:cubicBezTo>
                          <a:pt x="0" y="23"/>
                          <a:pt x="1" y="22"/>
                          <a:pt x="7" y="16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0" name="Freeform 98"/>
                  <p:cNvSpPr>
                    <a:spLocks/>
                  </p:cNvSpPr>
                  <p:nvPr/>
                </p:nvSpPr>
                <p:spPr bwMode="ltGray">
                  <a:xfrm>
                    <a:off x="3709" y="315"/>
                    <a:ext cx="433" cy="354"/>
                  </a:xfrm>
                  <a:custGeom>
                    <a:avLst/>
                    <a:gdLst>
                      <a:gd name="T0" fmla="*/ 1 w 682"/>
                      <a:gd name="T1" fmla="*/ 1 h 557"/>
                      <a:gd name="T2" fmla="*/ 1 w 682"/>
                      <a:gd name="T3" fmla="*/ 1 h 557"/>
                      <a:gd name="T4" fmla="*/ 1 w 682"/>
                      <a:gd name="T5" fmla="*/ 1 h 557"/>
                      <a:gd name="T6" fmla="*/ 1 w 682"/>
                      <a:gd name="T7" fmla="*/ 1 h 557"/>
                      <a:gd name="T8" fmla="*/ 1 w 682"/>
                      <a:gd name="T9" fmla="*/ 1 h 557"/>
                      <a:gd name="T10" fmla="*/ 1 w 682"/>
                      <a:gd name="T11" fmla="*/ 1 h 557"/>
                      <a:gd name="T12" fmla="*/ 1 w 682"/>
                      <a:gd name="T13" fmla="*/ 1 h 557"/>
                      <a:gd name="T14" fmla="*/ 1 w 682"/>
                      <a:gd name="T15" fmla="*/ 1 h 557"/>
                      <a:gd name="T16" fmla="*/ 1 w 682"/>
                      <a:gd name="T17" fmla="*/ 1 h 557"/>
                      <a:gd name="T18" fmla="*/ 1 w 682"/>
                      <a:gd name="T19" fmla="*/ 1 h 557"/>
                      <a:gd name="T20" fmla="*/ 1 w 682"/>
                      <a:gd name="T21" fmla="*/ 1 h 557"/>
                      <a:gd name="T22" fmla="*/ 1 w 682"/>
                      <a:gd name="T23" fmla="*/ 1 h 557"/>
                      <a:gd name="T24" fmla="*/ 1 w 682"/>
                      <a:gd name="T25" fmla="*/ 1 h 557"/>
                      <a:gd name="T26" fmla="*/ 1 w 682"/>
                      <a:gd name="T27" fmla="*/ 1 h 557"/>
                      <a:gd name="T28" fmla="*/ 1 w 682"/>
                      <a:gd name="T29" fmla="*/ 1 h 557"/>
                      <a:gd name="T30" fmla="*/ 1 w 682"/>
                      <a:gd name="T31" fmla="*/ 1 h 557"/>
                      <a:gd name="T32" fmla="*/ 1 w 682"/>
                      <a:gd name="T33" fmla="*/ 1 h 557"/>
                      <a:gd name="T34" fmla="*/ 0 w 682"/>
                      <a:gd name="T35" fmla="*/ 1 h 557"/>
                      <a:gd name="T36" fmla="*/ 1 w 682"/>
                      <a:gd name="T37" fmla="*/ 1 h 557"/>
                      <a:gd name="T38" fmla="*/ 1 w 682"/>
                      <a:gd name="T39" fmla="*/ 1 h 557"/>
                      <a:gd name="T40" fmla="*/ 1 w 682"/>
                      <a:gd name="T41" fmla="*/ 1 h 557"/>
                      <a:gd name="T42" fmla="*/ 1 w 682"/>
                      <a:gd name="T43" fmla="*/ 1 h 557"/>
                      <a:gd name="T44" fmla="*/ 1 w 682"/>
                      <a:gd name="T45" fmla="*/ 1 h 557"/>
                      <a:gd name="T46" fmla="*/ 1 w 682"/>
                      <a:gd name="T47" fmla="*/ 1 h 557"/>
                      <a:gd name="T48" fmla="*/ 1 w 682"/>
                      <a:gd name="T49" fmla="*/ 1 h 557"/>
                      <a:gd name="T50" fmla="*/ 1 w 682"/>
                      <a:gd name="T51" fmla="*/ 1 h 557"/>
                      <a:gd name="T52" fmla="*/ 1 w 682"/>
                      <a:gd name="T53" fmla="*/ 0 h 557"/>
                      <a:gd name="T54" fmla="*/ 1 w 682"/>
                      <a:gd name="T55" fmla="*/ 1 h 557"/>
                      <a:gd name="T56" fmla="*/ 1 w 682"/>
                      <a:gd name="T57" fmla="*/ 1 h 557"/>
                      <a:gd name="T58" fmla="*/ 1 w 682"/>
                      <a:gd name="T59" fmla="*/ 1 h 557"/>
                      <a:gd name="T60" fmla="*/ 1 w 682"/>
                      <a:gd name="T61" fmla="*/ 1 h 557"/>
                      <a:gd name="T62" fmla="*/ 1 w 682"/>
                      <a:gd name="T63" fmla="*/ 1 h 557"/>
                      <a:gd name="T64" fmla="*/ 1 w 682"/>
                      <a:gd name="T65" fmla="*/ 1 h 557"/>
                      <a:gd name="T66" fmla="*/ 1 w 682"/>
                      <a:gd name="T67" fmla="*/ 1 h 557"/>
                      <a:gd name="T68" fmla="*/ 1 w 682"/>
                      <a:gd name="T69" fmla="*/ 1 h 557"/>
                      <a:gd name="T70" fmla="*/ 1 w 682"/>
                      <a:gd name="T71" fmla="*/ 1 h 557"/>
                      <a:gd name="T72" fmla="*/ 1 w 682"/>
                      <a:gd name="T73" fmla="*/ 1 h 557"/>
                      <a:gd name="T74" fmla="*/ 1 w 682"/>
                      <a:gd name="T75" fmla="*/ 1 h 557"/>
                      <a:gd name="T76" fmla="*/ 1 w 682"/>
                      <a:gd name="T77" fmla="*/ 1 h 557"/>
                      <a:gd name="T78" fmla="*/ 1 w 682"/>
                      <a:gd name="T79" fmla="*/ 1 h 557"/>
                      <a:gd name="T80" fmla="*/ 1 w 682"/>
                      <a:gd name="T81" fmla="*/ 1 h 557"/>
                      <a:gd name="T82" fmla="*/ 1 w 682"/>
                      <a:gd name="T83" fmla="*/ 1 h 55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82" h="557">
                        <a:moveTo>
                          <a:pt x="435" y="556"/>
                        </a:moveTo>
                        <a:lnTo>
                          <a:pt x="481" y="464"/>
                        </a:lnTo>
                        <a:lnTo>
                          <a:pt x="473" y="449"/>
                        </a:lnTo>
                        <a:lnTo>
                          <a:pt x="486" y="451"/>
                        </a:lnTo>
                        <a:lnTo>
                          <a:pt x="495" y="441"/>
                        </a:lnTo>
                        <a:lnTo>
                          <a:pt x="500" y="413"/>
                        </a:lnTo>
                        <a:lnTo>
                          <a:pt x="500" y="371"/>
                        </a:lnTo>
                        <a:lnTo>
                          <a:pt x="309" y="287"/>
                        </a:lnTo>
                        <a:lnTo>
                          <a:pt x="296" y="308"/>
                        </a:lnTo>
                        <a:lnTo>
                          <a:pt x="282" y="346"/>
                        </a:lnTo>
                        <a:lnTo>
                          <a:pt x="396" y="557"/>
                        </a:lnTo>
                        <a:lnTo>
                          <a:pt x="303" y="556"/>
                        </a:lnTo>
                        <a:lnTo>
                          <a:pt x="304" y="536"/>
                        </a:lnTo>
                        <a:cubicBezTo>
                          <a:pt x="284" y="520"/>
                          <a:pt x="296" y="510"/>
                          <a:pt x="282" y="494"/>
                        </a:cubicBezTo>
                        <a:cubicBezTo>
                          <a:pt x="276" y="475"/>
                          <a:pt x="267" y="468"/>
                          <a:pt x="253" y="451"/>
                        </a:cubicBezTo>
                        <a:cubicBezTo>
                          <a:pt x="249" y="447"/>
                          <a:pt x="245" y="443"/>
                          <a:pt x="242" y="439"/>
                        </a:cubicBezTo>
                        <a:lnTo>
                          <a:pt x="237" y="432"/>
                        </a:lnTo>
                        <a:cubicBezTo>
                          <a:pt x="237" y="432"/>
                          <a:pt x="245" y="413"/>
                          <a:pt x="245" y="413"/>
                        </a:cubicBezTo>
                        <a:cubicBezTo>
                          <a:pt x="247" y="409"/>
                          <a:pt x="250" y="401"/>
                          <a:pt x="250" y="401"/>
                        </a:cubicBezTo>
                        <a:cubicBezTo>
                          <a:pt x="249" y="399"/>
                          <a:pt x="247" y="397"/>
                          <a:pt x="247" y="394"/>
                        </a:cubicBezTo>
                        <a:cubicBezTo>
                          <a:pt x="248" y="390"/>
                          <a:pt x="253" y="382"/>
                          <a:pt x="253" y="382"/>
                        </a:cubicBezTo>
                        <a:cubicBezTo>
                          <a:pt x="243" y="370"/>
                          <a:pt x="237" y="371"/>
                          <a:pt x="220" y="375"/>
                        </a:cubicBezTo>
                        <a:cubicBezTo>
                          <a:pt x="217" y="371"/>
                          <a:pt x="210" y="369"/>
                          <a:pt x="207" y="365"/>
                        </a:cubicBezTo>
                        <a:cubicBezTo>
                          <a:pt x="185" y="337"/>
                          <a:pt x="216" y="363"/>
                          <a:pt x="194" y="346"/>
                        </a:cubicBezTo>
                        <a:cubicBezTo>
                          <a:pt x="167" y="349"/>
                          <a:pt x="179" y="346"/>
                          <a:pt x="156" y="352"/>
                        </a:cubicBezTo>
                        <a:cubicBezTo>
                          <a:pt x="153" y="353"/>
                          <a:pt x="148" y="354"/>
                          <a:pt x="148" y="354"/>
                        </a:cubicBezTo>
                        <a:cubicBezTo>
                          <a:pt x="146" y="356"/>
                          <a:pt x="145" y="359"/>
                          <a:pt x="142" y="361"/>
                        </a:cubicBezTo>
                        <a:cubicBezTo>
                          <a:pt x="138" y="363"/>
                          <a:pt x="126" y="365"/>
                          <a:pt x="126" y="365"/>
                        </a:cubicBezTo>
                        <a:cubicBezTo>
                          <a:pt x="105" y="354"/>
                          <a:pt x="116" y="355"/>
                          <a:pt x="94" y="361"/>
                        </a:cubicBezTo>
                        <a:cubicBezTo>
                          <a:pt x="89" y="362"/>
                          <a:pt x="78" y="365"/>
                          <a:pt x="78" y="365"/>
                        </a:cubicBezTo>
                        <a:cubicBezTo>
                          <a:pt x="62" y="383"/>
                          <a:pt x="46" y="346"/>
                          <a:pt x="35" y="337"/>
                        </a:cubicBezTo>
                        <a:cubicBezTo>
                          <a:pt x="32" y="330"/>
                          <a:pt x="24" y="320"/>
                          <a:pt x="22" y="312"/>
                        </a:cubicBezTo>
                        <a:cubicBezTo>
                          <a:pt x="20" y="308"/>
                          <a:pt x="22" y="303"/>
                          <a:pt x="19" y="300"/>
                        </a:cubicBezTo>
                        <a:cubicBezTo>
                          <a:pt x="17" y="297"/>
                          <a:pt x="13" y="297"/>
                          <a:pt x="11" y="295"/>
                        </a:cubicBezTo>
                        <a:cubicBezTo>
                          <a:pt x="3" y="277"/>
                          <a:pt x="15" y="306"/>
                          <a:pt x="5" y="276"/>
                        </a:cubicBezTo>
                        <a:cubicBezTo>
                          <a:pt x="4" y="272"/>
                          <a:pt x="0" y="264"/>
                          <a:pt x="0" y="264"/>
                        </a:cubicBezTo>
                        <a:cubicBezTo>
                          <a:pt x="3" y="253"/>
                          <a:pt x="2" y="248"/>
                          <a:pt x="13" y="243"/>
                        </a:cubicBezTo>
                        <a:cubicBezTo>
                          <a:pt x="20" y="221"/>
                          <a:pt x="17" y="231"/>
                          <a:pt x="24" y="213"/>
                        </a:cubicBezTo>
                        <a:cubicBezTo>
                          <a:pt x="26" y="209"/>
                          <a:pt x="30" y="200"/>
                          <a:pt x="30" y="200"/>
                        </a:cubicBezTo>
                        <a:cubicBezTo>
                          <a:pt x="26" y="192"/>
                          <a:pt x="24" y="191"/>
                          <a:pt x="32" y="181"/>
                        </a:cubicBezTo>
                        <a:cubicBezTo>
                          <a:pt x="36" y="177"/>
                          <a:pt x="43" y="169"/>
                          <a:pt x="43" y="169"/>
                        </a:cubicBezTo>
                        <a:cubicBezTo>
                          <a:pt x="37" y="155"/>
                          <a:pt x="36" y="153"/>
                          <a:pt x="51" y="143"/>
                        </a:cubicBezTo>
                        <a:cubicBezTo>
                          <a:pt x="56" y="140"/>
                          <a:pt x="67" y="135"/>
                          <a:pt x="67" y="135"/>
                        </a:cubicBezTo>
                        <a:cubicBezTo>
                          <a:pt x="73" y="129"/>
                          <a:pt x="75" y="122"/>
                          <a:pt x="81" y="116"/>
                        </a:cubicBezTo>
                        <a:cubicBezTo>
                          <a:pt x="89" y="107"/>
                          <a:pt x="102" y="105"/>
                          <a:pt x="113" y="99"/>
                        </a:cubicBezTo>
                        <a:cubicBezTo>
                          <a:pt x="125" y="85"/>
                          <a:pt x="149" y="76"/>
                          <a:pt x="167" y="67"/>
                        </a:cubicBezTo>
                        <a:cubicBezTo>
                          <a:pt x="174" y="59"/>
                          <a:pt x="175" y="50"/>
                          <a:pt x="188" y="46"/>
                        </a:cubicBezTo>
                        <a:cubicBezTo>
                          <a:pt x="198" y="39"/>
                          <a:pt x="208" y="36"/>
                          <a:pt x="220" y="30"/>
                        </a:cubicBezTo>
                        <a:cubicBezTo>
                          <a:pt x="223" y="28"/>
                          <a:pt x="228" y="25"/>
                          <a:pt x="228" y="25"/>
                        </a:cubicBezTo>
                        <a:cubicBezTo>
                          <a:pt x="237" y="16"/>
                          <a:pt x="245" y="10"/>
                          <a:pt x="258" y="6"/>
                        </a:cubicBezTo>
                        <a:cubicBezTo>
                          <a:pt x="269" y="31"/>
                          <a:pt x="301" y="6"/>
                          <a:pt x="320" y="4"/>
                        </a:cubicBezTo>
                        <a:cubicBezTo>
                          <a:pt x="334" y="3"/>
                          <a:pt x="349" y="3"/>
                          <a:pt x="363" y="2"/>
                        </a:cubicBezTo>
                        <a:cubicBezTo>
                          <a:pt x="369" y="3"/>
                          <a:pt x="376" y="5"/>
                          <a:pt x="382" y="4"/>
                        </a:cubicBezTo>
                        <a:cubicBezTo>
                          <a:pt x="387" y="4"/>
                          <a:pt x="398" y="0"/>
                          <a:pt x="398" y="0"/>
                        </a:cubicBezTo>
                        <a:cubicBezTo>
                          <a:pt x="415" y="8"/>
                          <a:pt x="406" y="16"/>
                          <a:pt x="400" y="30"/>
                        </a:cubicBezTo>
                        <a:cubicBezTo>
                          <a:pt x="398" y="34"/>
                          <a:pt x="384" y="34"/>
                          <a:pt x="384" y="34"/>
                        </a:cubicBezTo>
                        <a:cubicBezTo>
                          <a:pt x="379" y="47"/>
                          <a:pt x="398" y="51"/>
                          <a:pt x="411" y="55"/>
                        </a:cubicBezTo>
                        <a:cubicBezTo>
                          <a:pt x="419" y="72"/>
                          <a:pt x="421" y="79"/>
                          <a:pt x="443" y="84"/>
                        </a:cubicBezTo>
                        <a:cubicBezTo>
                          <a:pt x="461" y="71"/>
                          <a:pt x="435" y="65"/>
                          <a:pt x="468" y="57"/>
                        </a:cubicBezTo>
                        <a:cubicBezTo>
                          <a:pt x="482" y="61"/>
                          <a:pt x="485" y="70"/>
                          <a:pt x="497" y="74"/>
                        </a:cubicBezTo>
                        <a:cubicBezTo>
                          <a:pt x="505" y="76"/>
                          <a:pt x="513" y="78"/>
                          <a:pt x="521" y="80"/>
                        </a:cubicBezTo>
                        <a:cubicBezTo>
                          <a:pt x="524" y="81"/>
                          <a:pt x="529" y="82"/>
                          <a:pt x="529" y="82"/>
                        </a:cubicBezTo>
                        <a:cubicBezTo>
                          <a:pt x="547" y="78"/>
                          <a:pt x="547" y="76"/>
                          <a:pt x="562" y="84"/>
                        </a:cubicBezTo>
                        <a:cubicBezTo>
                          <a:pt x="566" y="95"/>
                          <a:pt x="565" y="86"/>
                          <a:pt x="559" y="97"/>
                        </a:cubicBezTo>
                        <a:cubicBezTo>
                          <a:pt x="557" y="101"/>
                          <a:pt x="554" y="110"/>
                          <a:pt x="554" y="110"/>
                        </a:cubicBezTo>
                        <a:cubicBezTo>
                          <a:pt x="556" y="132"/>
                          <a:pt x="556" y="168"/>
                          <a:pt x="572" y="188"/>
                        </a:cubicBezTo>
                        <a:cubicBezTo>
                          <a:pt x="568" y="198"/>
                          <a:pt x="564" y="208"/>
                          <a:pt x="562" y="219"/>
                        </a:cubicBezTo>
                        <a:cubicBezTo>
                          <a:pt x="564" y="227"/>
                          <a:pt x="569" y="233"/>
                          <a:pt x="572" y="240"/>
                        </a:cubicBezTo>
                        <a:cubicBezTo>
                          <a:pt x="573" y="247"/>
                          <a:pt x="572" y="254"/>
                          <a:pt x="575" y="259"/>
                        </a:cubicBezTo>
                        <a:cubicBezTo>
                          <a:pt x="577" y="263"/>
                          <a:pt x="595" y="272"/>
                          <a:pt x="599" y="283"/>
                        </a:cubicBezTo>
                        <a:cubicBezTo>
                          <a:pt x="594" y="295"/>
                          <a:pt x="603" y="306"/>
                          <a:pt x="618" y="310"/>
                        </a:cubicBezTo>
                        <a:cubicBezTo>
                          <a:pt x="630" y="307"/>
                          <a:pt x="638" y="308"/>
                          <a:pt x="645" y="300"/>
                        </a:cubicBezTo>
                        <a:cubicBezTo>
                          <a:pt x="660" y="302"/>
                          <a:pt x="663" y="303"/>
                          <a:pt x="672" y="293"/>
                        </a:cubicBezTo>
                        <a:cubicBezTo>
                          <a:pt x="675" y="294"/>
                          <a:pt x="679" y="293"/>
                          <a:pt x="680" y="295"/>
                        </a:cubicBezTo>
                        <a:cubicBezTo>
                          <a:pt x="682" y="301"/>
                          <a:pt x="674" y="321"/>
                          <a:pt x="672" y="327"/>
                        </a:cubicBezTo>
                        <a:cubicBezTo>
                          <a:pt x="668" y="340"/>
                          <a:pt x="671" y="326"/>
                          <a:pt x="664" y="340"/>
                        </a:cubicBezTo>
                        <a:cubicBezTo>
                          <a:pt x="652" y="360"/>
                          <a:pt x="646" y="381"/>
                          <a:pt x="621" y="394"/>
                        </a:cubicBezTo>
                        <a:cubicBezTo>
                          <a:pt x="614" y="402"/>
                          <a:pt x="609" y="402"/>
                          <a:pt x="599" y="407"/>
                        </a:cubicBezTo>
                        <a:cubicBezTo>
                          <a:pt x="590" y="418"/>
                          <a:pt x="579" y="429"/>
                          <a:pt x="567" y="439"/>
                        </a:cubicBezTo>
                        <a:cubicBezTo>
                          <a:pt x="560" y="454"/>
                          <a:pt x="555" y="470"/>
                          <a:pt x="548" y="485"/>
                        </a:cubicBezTo>
                        <a:cubicBezTo>
                          <a:pt x="549" y="489"/>
                          <a:pt x="550" y="492"/>
                          <a:pt x="551" y="496"/>
                        </a:cubicBezTo>
                        <a:cubicBezTo>
                          <a:pt x="552" y="500"/>
                          <a:pt x="556" y="508"/>
                          <a:pt x="556" y="508"/>
                        </a:cubicBezTo>
                        <a:cubicBezTo>
                          <a:pt x="559" y="524"/>
                          <a:pt x="562" y="546"/>
                          <a:pt x="576" y="557"/>
                        </a:cubicBezTo>
                        <a:lnTo>
                          <a:pt x="435" y="556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1" name="Freeform 99"/>
                  <p:cNvSpPr>
                    <a:spLocks/>
                  </p:cNvSpPr>
                  <p:nvPr/>
                </p:nvSpPr>
                <p:spPr bwMode="ltGray">
                  <a:xfrm>
                    <a:off x="3877" y="448"/>
                    <a:ext cx="163" cy="221"/>
                  </a:xfrm>
                  <a:custGeom>
                    <a:avLst/>
                    <a:gdLst>
                      <a:gd name="T0" fmla="*/ 1 w 257"/>
                      <a:gd name="T1" fmla="*/ 1 h 347"/>
                      <a:gd name="T2" fmla="*/ 1 w 257"/>
                      <a:gd name="T3" fmla="*/ 1 h 347"/>
                      <a:gd name="T4" fmla="*/ 1 w 257"/>
                      <a:gd name="T5" fmla="*/ 1 h 347"/>
                      <a:gd name="T6" fmla="*/ 1 w 257"/>
                      <a:gd name="T7" fmla="*/ 1 h 347"/>
                      <a:gd name="T8" fmla="*/ 1 w 257"/>
                      <a:gd name="T9" fmla="*/ 1 h 347"/>
                      <a:gd name="T10" fmla="*/ 1 w 257"/>
                      <a:gd name="T11" fmla="*/ 1 h 347"/>
                      <a:gd name="T12" fmla="*/ 1 w 257"/>
                      <a:gd name="T13" fmla="*/ 1 h 347"/>
                      <a:gd name="T14" fmla="*/ 1 w 257"/>
                      <a:gd name="T15" fmla="*/ 1 h 347"/>
                      <a:gd name="T16" fmla="*/ 1 w 257"/>
                      <a:gd name="T17" fmla="*/ 1 h 347"/>
                      <a:gd name="T18" fmla="*/ 1 w 257"/>
                      <a:gd name="T19" fmla="*/ 1 h 347"/>
                      <a:gd name="T20" fmla="*/ 1 w 257"/>
                      <a:gd name="T21" fmla="*/ 1 h 347"/>
                      <a:gd name="T22" fmla="*/ 1 w 257"/>
                      <a:gd name="T23" fmla="*/ 1 h 347"/>
                      <a:gd name="T24" fmla="*/ 1 w 257"/>
                      <a:gd name="T25" fmla="*/ 1 h 347"/>
                      <a:gd name="T26" fmla="*/ 0 w 257"/>
                      <a:gd name="T27" fmla="*/ 1 h 347"/>
                      <a:gd name="T28" fmla="*/ 1 w 257"/>
                      <a:gd name="T29" fmla="*/ 1 h 347"/>
                      <a:gd name="T30" fmla="*/ 1 w 257"/>
                      <a:gd name="T31" fmla="*/ 1 h 34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257" h="347">
                        <a:moveTo>
                          <a:pt x="243" y="347"/>
                        </a:moveTo>
                        <a:lnTo>
                          <a:pt x="233" y="301"/>
                        </a:lnTo>
                        <a:lnTo>
                          <a:pt x="217" y="288"/>
                        </a:lnTo>
                        <a:lnTo>
                          <a:pt x="215" y="269"/>
                        </a:lnTo>
                        <a:lnTo>
                          <a:pt x="209" y="254"/>
                        </a:lnTo>
                        <a:lnTo>
                          <a:pt x="209" y="229"/>
                        </a:lnTo>
                        <a:lnTo>
                          <a:pt x="207" y="214"/>
                        </a:lnTo>
                        <a:lnTo>
                          <a:pt x="228" y="202"/>
                        </a:lnTo>
                        <a:lnTo>
                          <a:pt x="257" y="197"/>
                        </a:lnTo>
                        <a:lnTo>
                          <a:pt x="257" y="136"/>
                        </a:lnTo>
                        <a:cubicBezTo>
                          <a:pt x="209" y="119"/>
                          <a:pt x="13" y="0"/>
                          <a:pt x="54" y="96"/>
                        </a:cubicBezTo>
                        <a:cubicBezTo>
                          <a:pt x="36" y="106"/>
                          <a:pt x="57" y="97"/>
                          <a:pt x="32" y="98"/>
                        </a:cubicBezTo>
                        <a:cubicBezTo>
                          <a:pt x="27" y="99"/>
                          <a:pt x="16" y="102"/>
                          <a:pt x="16" y="102"/>
                        </a:cubicBezTo>
                        <a:lnTo>
                          <a:pt x="0" y="149"/>
                        </a:lnTo>
                        <a:lnTo>
                          <a:pt x="93" y="346"/>
                        </a:lnTo>
                        <a:lnTo>
                          <a:pt x="243" y="347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2" name="Freeform 100"/>
                  <p:cNvSpPr>
                    <a:spLocks/>
                  </p:cNvSpPr>
                  <p:nvPr/>
                </p:nvSpPr>
                <p:spPr bwMode="ltGray">
                  <a:xfrm>
                    <a:off x="4164" y="611"/>
                    <a:ext cx="7" cy="12"/>
                  </a:xfrm>
                  <a:custGeom>
                    <a:avLst/>
                    <a:gdLst>
                      <a:gd name="T0" fmla="*/ 0 w 19"/>
                      <a:gd name="T1" fmla="*/ 0 h 37"/>
                      <a:gd name="T2" fmla="*/ 0 w 19"/>
                      <a:gd name="T3" fmla="*/ 0 h 37"/>
                      <a:gd name="T4" fmla="*/ 0 w 19"/>
                      <a:gd name="T5" fmla="*/ 0 h 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9" h="37">
                        <a:moveTo>
                          <a:pt x="7" y="25"/>
                        </a:moveTo>
                        <a:cubicBezTo>
                          <a:pt x="0" y="4"/>
                          <a:pt x="12" y="0"/>
                          <a:pt x="19" y="21"/>
                        </a:cubicBezTo>
                        <a:cubicBezTo>
                          <a:pt x="14" y="37"/>
                          <a:pt x="18" y="36"/>
                          <a:pt x="7" y="2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3" name="Freeform 101"/>
                  <p:cNvSpPr>
                    <a:spLocks/>
                  </p:cNvSpPr>
                  <p:nvPr/>
                </p:nvSpPr>
                <p:spPr bwMode="ltGray">
                  <a:xfrm>
                    <a:off x="4155" y="497"/>
                    <a:ext cx="9" cy="7"/>
                  </a:xfrm>
                  <a:custGeom>
                    <a:avLst/>
                    <a:gdLst>
                      <a:gd name="T0" fmla="*/ 0 w 22"/>
                      <a:gd name="T1" fmla="*/ 0 h 20"/>
                      <a:gd name="T2" fmla="*/ 0 w 22"/>
                      <a:gd name="T3" fmla="*/ 0 h 20"/>
                      <a:gd name="T4" fmla="*/ 0 w 22"/>
                      <a:gd name="T5" fmla="*/ 0 h 20"/>
                      <a:gd name="T6" fmla="*/ 0 w 22"/>
                      <a:gd name="T7" fmla="*/ 0 h 20"/>
                      <a:gd name="T8" fmla="*/ 0 w 22"/>
                      <a:gd name="T9" fmla="*/ 0 h 2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2" h="20">
                        <a:moveTo>
                          <a:pt x="12" y="12"/>
                        </a:moveTo>
                        <a:cubicBezTo>
                          <a:pt x="13" y="8"/>
                          <a:pt x="12" y="0"/>
                          <a:pt x="16" y="0"/>
                        </a:cubicBezTo>
                        <a:cubicBezTo>
                          <a:pt x="20" y="0"/>
                          <a:pt x="22" y="8"/>
                          <a:pt x="20" y="12"/>
                        </a:cubicBezTo>
                        <a:cubicBezTo>
                          <a:pt x="18" y="16"/>
                          <a:pt x="12" y="17"/>
                          <a:pt x="8" y="20"/>
                        </a:cubicBezTo>
                        <a:cubicBezTo>
                          <a:pt x="3" y="5"/>
                          <a:pt x="0" y="6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4" name="Freeform 102"/>
                  <p:cNvSpPr>
                    <a:spLocks/>
                  </p:cNvSpPr>
                  <p:nvPr/>
                </p:nvSpPr>
                <p:spPr bwMode="ltGray">
                  <a:xfrm>
                    <a:off x="3760" y="357"/>
                    <a:ext cx="25" cy="10"/>
                  </a:xfrm>
                  <a:custGeom>
                    <a:avLst/>
                    <a:gdLst>
                      <a:gd name="T0" fmla="*/ 0 w 57"/>
                      <a:gd name="T1" fmla="*/ 0 h 30"/>
                      <a:gd name="T2" fmla="*/ 0 w 57"/>
                      <a:gd name="T3" fmla="*/ 0 h 30"/>
                      <a:gd name="T4" fmla="*/ 0 w 57"/>
                      <a:gd name="T5" fmla="*/ 0 h 30"/>
                      <a:gd name="T6" fmla="*/ 0 w 57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57" h="30">
                        <a:moveTo>
                          <a:pt x="24" y="18"/>
                        </a:moveTo>
                        <a:cubicBezTo>
                          <a:pt x="0" y="10"/>
                          <a:pt x="9" y="0"/>
                          <a:pt x="32" y="6"/>
                        </a:cubicBezTo>
                        <a:cubicBezTo>
                          <a:pt x="46" y="15"/>
                          <a:pt x="57" y="23"/>
                          <a:pt x="36" y="30"/>
                        </a:cubicBezTo>
                        <a:cubicBezTo>
                          <a:pt x="21" y="25"/>
                          <a:pt x="24" y="30"/>
                          <a:pt x="24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5" name="Freeform 103"/>
                  <p:cNvSpPr>
                    <a:spLocks/>
                  </p:cNvSpPr>
                  <p:nvPr/>
                </p:nvSpPr>
                <p:spPr bwMode="ltGray">
                  <a:xfrm>
                    <a:off x="4062" y="265"/>
                    <a:ext cx="295" cy="233"/>
                  </a:xfrm>
                  <a:custGeom>
                    <a:avLst/>
                    <a:gdLst>
                      <a:gd name="T0" fmla="*/ 0 w 693"/>
                      <a:gd name="T1" fmla="*/ 0 h 696"/>
                      <a:gd name="T2" fmla="*/ 0 w 693"/>
                      <a:gd name="T3" fmla="*/ 0 h 696"/>
                      <a:gd name="T4" fmla="*/ 0 w 693"/>
                      <a:gd name="T5" fmla="*/ 0 h 696"/>
                      <a:gd name="T6" fmla="*/ 0 w 693"/>
                      <a:gd name="T7" fmla="*/ 0 h 696"/>
                      <a:gd name="T8" fmla="*/ 0 w 693"/>
                      <a:gd name="T9" fmla="*/ 0 h 696"/>
                      <a:gd name="T10" fmla="*/ 0 w 693"/>
                      <a:gd name="T11" fmla="*/ 0 h 696"/>
                      <a:gd name="T12" fmla="*/ 0 w 693"/>
                      <a:gd name="T13" fmla="*/ 0 h 696"/>
                      <a:gd name="T14" fmla="*/ 0 w 693"/>
                      <a:gd name="T15" fmla="*/ 0 h 696"/>
                      <a:gd name="T16" fmla="*/ 0 w 693"/>
                      <a:gd name="T17" fmla="*/ 0 h 696"/>
                      <a:gd name="T18" fmla="*/ 0 w 693"/>
                      <a:gd name="T19" fmla="*/ 0 h 696"/>
                      <a:gd name="T20" fmla="*/ 0 w 693"/>
                      <a:gd name="T21" fmla="*/ 0 h 696"/>
                      <a:gd name="T22" fmla="*/ 0 w 693"/>
                      <a:gd name="T23" fmla="*/ 0 h 696"/>
                      <a:gd name="T24" fmla="*/ 0 w 693"/>
                      <a:gd name="T25" fmla="*/ 0 h 696"/>
                      <a:gd name="T26" fmla="*/ 0 w 693"/>
                      <a:gd name="T27" fmla="*/ 0 h 696"/>
                      <a:gd name="T28" fmla="*/ 0 w 693"/>
                      <a:gd name="T29" fmla="*/ 0 h 696"/>
                      <a:gd name="T30" fmla="*/ 0 w 693"/>
                      <a:gd name="T31" fmla="*/ 0 h 696"/>
                      <a:gd name="T32" fmla="*/ 0 w 693"/>
                      <a:gd name="T33" fmla="*/ 0 h 696"/>
                      <a:gd name="T34" fmla="*/ 0 w 693"/>
                      <a:gd name="T35" fmla="*/ 0 h 696"/>
                      <a:gd name="T36" fmla="*/ 0 w 693"/>
                      <a:gd name="T37" fmla="*/ 0 h 696"/>
                      <a:gd name="T38" fmla="*/ 0 w 693"/>
                      <a:gd name="T39" fmla="*/ 0 h 696"/>
                      <a:gd name="T40" fmla="*/ 0 w 693"/>
                      <a:gd name="T41" fmla="*/ 0 h 696"/>
                      <a:gd name="T42" fmla="*/ 0 w 693"/>
                      <a:gd name="T43" fmla="*/ 0 h 696"/>
                      <a:gd name="T44" fmla="*/ 0 w 693"/>
                      <a:gd name="T45" fmla="*/ 0 h 696"/>
                      <a:gd name="T46" fmla="*/ 0 w 693"/>
                      <a:gd name="T47" fmla="*/ 0 h 696"/>
                      <a:gd name="T48" fmla="*/ 0 w 693"/>
                      <a:gd name="T49" fmla="*/ 0 h 696"/>
                      <a:gd name="T50" fmla="*/ 0 w 693"/>
                      <a:gd name="T51" fmla="*/ 0 h 696"/>
                      <a:gd name="T52" fmla="*/ 0 w 693"/>
                      <a:gd name="T53" fmla="*/ 0 h 696"/>
                      <a:gd name="T54" fmla="*/ 0 w 693"/>
                      <a:gd name="T55" fmla="*/ 0 h 696"/>
                      <a:gd name="T56" fmla="*/ 0 w 693"/>
                      <a:gd name="T57" fmla="*/ 0 h 696"/>
                      <a:gd name="T58" fmla="*/ 0 w 693"/>
                      <a:gd name="T59" fmla="*/ 0 h 696"/>
                      <a:gd name="T60" fmla="*/ 0 w 693"/>
                      <a:gd name="T61" fmla="*/ 0 h 696"/>
                      <a:gd name="T62" fmla="*/ 0 w 693"/>
                      <a:gd name="T63" fmla="*/ 0 h 696"/>
                      <a:gd name="T64" fmla="*/ 0 w 693"/>
                      <a:gd name="T65" fmla="*/ 0 h 696"/>
                      <a:gd name="T66" fmla="*/ 0 w 693"/>
                      <a:gd name="T67" fmla="*/ 0 h 696"/>
                      <a:gd name="T68" fmla="*/ 0 w 693"/>
                      <a:gd name="T69" fmla="*/ 0 h 696"/>
                      <a:gd name="T70" fmla="*/ 0 w 693"/>
                      <a:gd name="T71" fmla="*/ 0 h 69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693" h="696">
                        <a:moveTo>
                          <a:pt x="541" y="460"/>
                        </a:moveTo>
                        <a:lnTo>
                          <a:pt x="473" y="464"/>
                        </a:lnTo>
                        <a:lnTo>
                          <a:pt x="441" y="452"/>
                        </a:lnTo>
                        <a:lnTo>
                          <a:pt x="393" y="452"/>
                        </a:lnTo>
                        <a:cubicBezTo>
                          <a:pt x="365" y="448"/>
                          <a:pt x="360" y="444"/>
                          <a:pt x="337" y="436"/>
                        </a:cubicBezTo>
                        <a:cubicBezTo>
                          <a:pt x="336" y="432"/>
                          <a:pt x="330" y="413"/>
                          <a:pt x="325" y="412"/>
                        </a:cubicBezTo>
                        <a:cubicBezTo>
                          <a:pt x="317" y="411"/>
                          <a:pt x="301" y="420"/>
                          <a:pt x="301" y="420"/>
                        </a:cubicBezTo>
                        <a:cubicBezTo>
                          <a:pt x="289" y="412"/>
                          <a:pt x="277" y="408"/>
                          <a:pt x="265" y="400"/>
                        </a:cubicBezTo>
                        <a:cubicBezTo>
                          <a:pt x="252" y="380"/>
                          <a:pt x="256" y="356"/>
                          <a:pt x="233" y="348"/>
                        </a:cubicBezTo>
                        <a:cubicBezTo>
                          <a:pt x="217" y="372"/>
                          <a:pt x="221" y="392"/>
                          <a:pt x="237" y="416"/>
                        </a:cubicBezTo>
                        <a:cubicBezTo>
                          <a:pt x="234" y="428"/>
                          <a:pt x="228" y="445"/>
                          <a:pt x="237" y="444"/>
                        </a:cubicBezTo>
                        <a:cubicBezTo>
                          <a:pt x="247" y="443"/>
                          <a:pt x="261" y="428"/>
                          <a:pt x="261" y="428"/>
                        </a:cubicBezTo>
                        <a:cubicBezTo>
                          <a:pt x="258" y="450"/>
                          <a:pt x="243" y="475"/>
                          <a:pt x="269" y="484"/>
                        </a:cubicBezTo>
                        <a:cubicBezTo>
                          <a:pt x="277" y="479"/>
                          <a:pt x="288" y="476"/>
                          <a:pt x="293" y="468"/>
                        </a:cubicBezTo>
                        <a:cubicBezTo>
                          <a:pt x="302" y="454"/>
                          <a:pt x="303" y="446"/>
                          <a:pt x="317" y="436"/>
                        </a:cubicBezTo>
                        <a:cubicBezTo>
                          <a:pt x="315" y="448"/>
                          <a:pt x="306" y="467"/>
                          <a:pt x="321" y="476"/>
                        </a:cubicBezTo>
                        <a:cubicBezTo>
                          <a:pt x="328" y="480"/>
                          <a:pt x="345" y="484"/>
                          <a:pt x="345" y="484"/>
                        </a:cubicBezTo>
                        <a:cubicBezTo>
                          <a:pt x="382" y="472"/>
                          <a:pt x="347" y="527"/>
                          <a:pt x="333" y="536"/>
                        </a:cubicBezTo>
                        <a:cubicBezTo>
                          <a:pt x="330" y="540"/>
                          <a:pt x="329" y="545"/>
                          <a:pt x="325" y="548"/>
                        </a:cubicBezTo>
                        <a:cubicBezTo>
                          <a:pt x="322" y="551"/>
                          <a:pt x="316" y="549"/>
                          <a:pt x="313" y="552"/>
                        </a:cubicBezTo>
                        <a:cubicBezTo>
                          <a:pt x="300" y="565"/>
                          <a:pt x="320" y="575"/>
                          <a:pt x="293" y="584"/>
                        </a:cubicBezTo>
                        <a:cubicBezTo>
                          <a:pt x="286" y="595"/>
                          <a:pt x="272" y="610"/>
                          <a:pt x="261" y="616"/>
                        </a:cubicBezTo>
                        <a:cubicBezTo>
                          <a:pt x="254" y="620"/>
                          <a:pt x="245" y="621"/>
                          <a:pt x="237" y="624"/>
                        </a:cubicBezTo>
                        <a:cubicBezTo>
                          <a:pt x="233" y="625"/>
                          <a:pt x="225" y="628"/>
                          <a:pt x="225" y="628"/>
                        </a:cubicBezTo>
                        <a:cubicBezTo>
                          <a:pt x="215" y="659"/>
                          <a:pt x="212" y="652"/>
                          <a:pt x="173" y="656"/>
                        </a:cubicBezTo>
                        <a:cubicBezTo>
                          <a:pt x="140" y="667"/>
                          <a:pt x="132" y="687"/>
                          <a:pt x="97" y="696"/>
                        </a:cubicBezTo>
                        <a:cubicBezTo>
                          <a:pt x="77" y="691"/>
                          <a:pt x="75" y="687"/>
                          <a:pt x="81" y="668"/>
                        </a:cubicBezTo>
                        <a:cubicBezTo>
                          <a:pt x="77" y="646"/>
                          <a:pt x="72" y="639"/>
                          <a:pt x="77" y="616"/>
                        </a:cubicBezTo>
                        <a:cubicBezTo>
                          <a:pt x="73" y="598"/>
                          <a:pt x="71" y="587"/>
                          <a:pt x="61" y="572"/>
                        </a:cubicBezTo>
                        <a:cubicBezTo>
                          <a:pt x="58" y="551"/>
                          <a:pt x="51" y="543"/>
                          <a:pt x="45" y="524"/>
                        </a:cubicBezTo>
                        <a:cubicBezTo>
                          <a:pt x="52" y="502"/>
                          <a:pt x="58" y="496"/>
                          <a:pt x="49" y="472"/>
                        </a:cubicBezTo>
                        <a:cubicBezTo>
                          <a:pt x="46" y="463"/>
                          <a:pt x="33" y="448"/>
                          <a:pt x="33" y="448"/>
                        </a:cubicBezTo>
                        <a:cubicBezTo>
                          <a:pt x="42" y="422"/>
                          <a:pt x="42" y="408"/>
                          <a:pt x="33" y="380"/>
                        </a:cubicBezTo>
                        <a:cubicBezTo>
                          <a:pt x="49" y="369"/>
                          <a:pt x="48" y="362"/>
                          <a:pt x="53" y="344"/>
                        </a:cubicBezTo>
                        <a:cubicBezTo>
                          <a:pt x="47" y="327"/>
                          <a:pt x="49" y="308"/>
                          <a:pt x="33" y="332"/>
                        </a:cubicBezTo>
                        <a:cubicBezTo>
                          <a:pt x="40" y="353"/>
                          <a:pt x="29" y="374"/>
                          <a:pt x="17" y="392"/>
                        </a:cubicBezTo>
                        <a:cubicBezTo>
                          <a:pt x="6" y="360"/>
                          <a:pt x="10" y="340"/>
                          <a:pt x="13" y="304"/>
                        </a:cubicBezTo>
                        <a:cubicBezTo>
                          <a:pt x="44" y="314"/>
                          <a:pt x="54" y="289"/>
                          <a:pt x="81" y="280"/>
                        </a:cubicBezTo>
                        <a:cubicBezTo>
                          <a:pt x="94" y="261"/>
                          <a:pt x="85" y="242"/>
                          <a:pt x="105" y="228"/>
                        </a:cubicBezTo>
                        <a:cubicBezTo>
                          <a:pt x="108" y="220"/>
                          <a:pt x="110" y="212"/>
                          <a:pt x="113" y="204"/>
                        </a:cubicBezTo>
                        <a:cubicBezTo>
                          <a:pt x="116" y="196"/>
                          <a:pt x="89" y="196"/>
                          <a:pt x="89" y="196"/>
                        </a:cubicBezTo>
                        <a:cubicBezTo>
                          <a:pt x="81" y="221"/>
                          <a:pt x="58" y="211"/>
                          <a:pt x="37" y="204"/>
                        </a:cubicBezTo>
                        <a:cubicBezTo>
                          <a:pt x="33" y="207"/>
                          <a:pt x="30" y="213"/>
                          <a:pt x="25" y="212"/>
                        </a:cubicBezTo>
                        <a:cubicBezTo>
                          <a:pt x="16" y="210"/>
                          <a:pt x="1" y="196"/>
                          <a:pt x="1" y="196"/>
                        </a:cubicBezTo>
                        <a:cubicBezTo>
                          <a:pt x="4" y="186"/>
                          <a:pt x="4" y="174"/>
                          <a:pt x="9" y="164"/>
                        </a:cubicBezTo>
                        <a:cubicBezTo>
                          <a:pt x="13" y="155"/>
                          <a:pt x="25" y="140"/>
                          <a:pt x="25" y="140"/>
                        </a:cubicBezTo>
                        <a:cubicBezTo>
                          <a:pt x="0" y="132"/>
                          <a:pt x="25" y="128"/>
                          <a:pt x="37" y="124"/>
                        </a:cubicBezTo>
                        <a:cubicBezTo>
                          <a:pt x="58" y="131"/>
                          <a:pt x="75" y="116"/>
                          <a:pt x="97" y="112"/>
                        </a:cubicBezTo>
                        <a:cubicBezTo>
                          <a:pt x="135" y="87"/>
                          <a:pt x="159" y="122"/>
                          <a:pt x="197" y="132"/>
                        </a:cubicBezTo>
                        <a:cubicBezTo>
                          <a:pt x="205" y="129"/>
                          <a:pt x="213" y="127"/>
                          <a:pt x="221" y="124"/>
                        </a:cubicBezTo>
                        <a:cubicBezTo>
                          <a:pt x="225" y="123"/>
                          <a:pt x="226" y="147"/>
                          <a:pt x="233" y="120"/>
                        </a:cubicBezTo>
                        <a:lnTo>
                          <a:pt x="229" y="64"/>
                        </a:lnTo>
                        <a:lnTo>
                          <a:pt x="209" y="40"/>
                        </a:lnTo>
                        <a:cubicBezTo>
                          <a:pt x="243" y="21"/>
                          <a:pt x="240" y="21"/>
                          <a:pt x="261" y="0"/>
                        </a:cubicBezTo>
                        <a:cubicBezTo>
                          <a:pt x="297" y="16"/>
                          <a:pt x="333" y="32"/>
                          <a:pt x="369" y="48"/>
                        </a:cubicBezTo>
                        <a:cubicBezTo>
                          <a:pt x="373" y="50"/>
                          <a:pt x="361" y="44"/>
                          <a:pt x="357" y="44"/>
                        </a:cubicBezTo>
                        <a:cubicBezTo>
                          <a:pt x="349" y="45"/>
                          <a:pt x="333" y="52"/>
                          <a:pt x="333" y="52"/>
                        </a:cubicBezTo>
                        <a:cubicBezTo>
                          <a:pt x="322" y="68"/>
                          <a:pt x="318" y="71"/>
                          <a:pt x="329" y="88"/>
                        </a:cubicBezTo>
                        <a:cubicBezTo>
                          <a:pt x="308" y="119"/>
                          <a:pt x="323" y="118"/>
                          <a:pt x="333" y="148"/>
                        </a:cubicBezTo>
                        <a:cubicBezTo>
                          <a:pt x="320" y="157"/>
                          <a:pt x="314" y="167"/>
                          <a:pt x="301" y="176"/>
                        </a:cubicBezTo>
                        <a:cubicBezTo>
                          <a:pt x="306" y="213"/>
                          <a:pt x="303" y="213"/>
                          <a:pt x="337" y="220"/>
                        </a:cubicBezTo>
                        <a:cubicBezTo>
                          <a:pt x="358" y="216"/>
                          <a:pt x="368" y="214"/>
                          <a:pt x="361" y="192"/>
                        </a:cubicBezTo>
                        <a:cubicBezTo>
                          <a:pt x="362" y="177"/>
                          <a:pt x="362" y="162"/>
                          <a:pt x="365" y="148"/>
                        </a:cubicBezTo>
                        <a:cubicBezTo>
                          <a:pt x="366" y="143"/>
                          <a:pt x="369" y="133"/>
                          <a:pt x="373" y="136"/>
                        </a:cubicBezTo>
                        <a:cubicBezTo>
                          <a:pt x="379" y="140"/>
                          <a:pt x="376" y="149"/>
                          <a:pt x="377" y="156"/>
                        </a:cubicBezTo>
                        <a:cubicBezTo>
                          <a:pt x="404" y="147"/>
                          <a:pt x="409" y="116"/>
                          <a:pt x="417" y="92"/>
                        </a:cubicBezTo>
                        <a:cubicBezTo>
                          <a:pt x="422" y="76"/>
                          <a:pt x="453" y="74"/>
                          <a:pt x="465" y="72"/>
                        </a:cubicBezTo>
                        <a:cubicBezTo>
                          <a:pt x="472" y="92"/>
                          <a:pt x="477" y="93"/>
                          <a:pt x="497" y="88"/>
                        </a:cubicBezTo>
                        <a:cubicBezTo>
                          <a:pt x="512" y="78"/>
                          <a:pt x="515" y="74"/>
                          <a:pt x="509" y="56"/>
                        </a:cubicBezTo>
                        <a:cubicBezTo>
                          <a:pt x="523" y="46"/>
                          <a:pt x="517" y="46"/>
                          <a:pt x="529" y="52"/>
                        </a:cubicBezTo>
                        <a:lnTo>
                          <a:pt x="693" y="72"/>
                        </a:lnTo>
                        <a:lnTo>
                          <a:pt x="541" y="46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6" name="Freeform 104"/>
                  <p:cNvSpPr>
                    <a:spLocks/>
                  </p:cNvSpPr>
                  <p:nvPr/>
                </p:nvSpPr>
                <p:spPr bwMode="ltGray">
                  <a:xfrm>
                    <a:off x="3861" y="247"/>
                    <a:ext cx="591" cy="95"/>
                  </a:xfrm>
                  <a:custGeom>
                    <a:avLst/>
                    <a:gdLst>
                      <a:gd name="T0" fmla="*/ 1 w 931"/>
                      <a:gd name="T1" fmla="*/ 0 h 149"/>
                      <a:gd name="T2" fmla="*/ 1 w 931"/>
                      <a:gd name="T3" fmla="*/ 1 h 149"/>
                      <a:gd name="T4" fmla="*/ 1 w 931"/>
                      <a:gd name="T5" fmla="*/ 1 h 149"/>
                      <a:gd name="T6" fmla="*/ 1 w 931"/>
                      <a:gd name="T7" fmla="*/ 1 h 149"/>
                      <a:gd name="T8" fmla="*/ 1 w 931"/>
                      <a:gd name="T9" fmla="*/ 1 h 149"/>
                      <a:gd name="T10" fmla="*/ 0 w 931"/>
                      <a:gd name="T11" fmla="*/ 1 h 149"/>
                      <a:gd name="T12" fmla="*/ 1 w 931"/>
                      <a:gd name="T13" fmla="*/ 1 h 149"/>
                      <a:gd name="T14" fmla="*/ 1 w 931"/>
                      <a:gd name="T15" fmla="*/ 1 h 149"/>
                      <a:gd name="T16" fmla="*/ 1 w 931"/>
                      <a:gd name="T17" fmla="*/ 1 h 149"/>
                      <a:gd name="T18" fmla="*/ 1 w 931"/>
                      <a:gd name="T19" fmla="*/ 1 h 149"/>
                      <a:gd name="T20" fmla="*/ 1 w 931"/>
                      <a:gd name="T21" fmla="*/ 1 h 149"/>
                      <a:gd name="T22" fmla="*/ 1 w 931"/>
                      <a:gd name="T23" fmla="*/ 1 h 149"/>
                      <a:gd name="T24" fmla="*/ 1 w 931"/>
                      <a:gd name="T25" fmla="*/ 1 h 149"/>
                      <a:gd name="T26" fmla="*/ 1 w 931"/>
                      <a:gd name="T27" fmla="*/ 1 h 149"/>
                      <a:gd name="T28" fmla="*/ 1 w 931"/>
                      <a:gd name="T29" fmla="*/ 1 h 149"/>
                      <a:gd name="T30" fmla="*/ 1 w 931"/>
                      <a:gd name="T31" fmla="*/ 1 h 149"/>
                      <a:gd name="T32" fmla="*/ 1 w 931"/>
                      <a:gd name="T33" fmla="*/ 1 h 149"/>
                      <a:gd name="T34" fmla="*/ 1 w 931"/>
                      <a:gd name="T35" fmla="*/ 1 h 149"/>
                      <a:gd name="T36" fmla="*/ 1 w 931"/>
                      <a:gd name="T37" fmla="*/ 1 h 149"/>
                      <a:gd name="T38" fmla="*/ 1 w 931"/>
                      <a:gd name="T39" fmla="*/ 1 h 149"/>
                      <a:gd name="T40" fmla="*/ 1 w 931"/>
                      <a:gd name="T41" fmla="*/ 1 h 149"/>
                      <a:gd name="T42" fmla="*/ 1 w 931"/>
                      <a:gd name="T43" fmla="*/ 1 h 149"/>
                      <a:gd name="T44" fmla="*/ 1 w 931"/>
                      <a:gd name="T45" fmla="*/ 1 h 149"/>
                      <a:gd name="T46" fmla="*/ 1 w 931"/>
                      <a:gd name="T47" fmla="*/ 1 h 149"/>
                      <a:gd name="T48" fmla="*/ 1 w 931"/>
                      <a:gd name="T49" fmla="*/ 1 h 149"/>
                      <a:gd name="T50" fmla="*/ 1 w 931"/>
                      <a:gd name="T51" fmla="*/ 1 h 149"/>
                      <a:gd name="T52" fmla="*/ 1 w 931"/>
                      <a:gd name="T53" fmla="*/ 1 h 149"/>
                      <a:gd name="T54" fmla="*/ 1 w 931"/>
                      <a:gd name="T55" fmla="*/ 1 h 149"/>
                      <a:gd name="T56" fmla="*/ 1 w 931"/>
                      <a:gd name="T57" fmla="*/ 1 h 149"/>
                      <a:gd name="T58" fmla="*/ 1 w 931"/>
                      <a:gd name="T59" fmla="*/ 1 h 149"/>
                      <a:gd name="T60" fmla="*/ 1 w 931"/>
                      <a:gd name="T61" fmla="*/ 1 h 149"/>
                      <a:gd name="T62" fmla="*/ 1 w 931"/>
                      <a:gd name="T63" fmla="*/ 1 h 149"/>
                      <a:gd name="T64" fmla="*/ 1 w 931"/>
                      <a:gd name="T65" fmla="*/ 1 h 149"/>
                      <a:gd name="T66" fmla="*/ 1 w 931"/>
                      <a:gd name="T67" fmla="*/ 1 h 149"/>
                      <a:gd name="T68" fmla="*/ 1 w 931"/>
                      <a:gd name="T69" fmla="*/ 1 h 149"/>
                      <a:gd name="T70" fmla="*/ 1 w 931"/>
                      <a:gd name="T71" fmla="*/ 1 h 149"/>
                      <a:gd name="T72" fmla="*/ 1 w 931"/>
                      <a:gd name="T73" fmla="*/ 1 h 14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931" h="149">
                        <a:moveTo>
                          <a:pt x="794" y="84"/>
                        </a:moveTo>
                        <a:cubicBezTo>
                          <a:pt x="813" y="72"/>
                          <a:pt x="931" y="14"/>
                          <a:pt x="825" y="0"/>
                        </a:cubicBezTo>
                        <a:lnTo>
                          <a:pt x="159" y="0"/>
                        </a:lnTo>
                        <a:cubicBezTo>
                          <a:pt x="149" y="12"/>
                          <a:pt x="162" y="18"/>
                          <a:pt x="143" y="29"/>
                        </a:cubicBezTo>
                        <a:cubicBezTo>
                          <a:pt x="130" y="44"/>
                          <a:pt x="133" y="39"/>
                          <a:pt x="116" y="48"/>
                        </a:cubicBezTo>
                        <a:cubicBezTo>
                          <a:pt x="108" y="46"/>
                          <a:pt x="100" y="44"/>
                          <a:pt x="91" y="42"/>
                        </a:cubicBezTo>
                        <a:cubicBezTo>
                          <a:pt x="89" y="41"/>
                          <a:pt x="83" y="40"/>
                          <a:pt x="83" y="40"/>
                        </a:cubicBezTo>
                        <a:cubicBezTo>
                          <a:pt x="76" y="40"/>
                          <a:pt x="68" y="39"/>
                          <a:pt x="62" y="42"/>
                        </a:cubicBezTo>
                        <a:cubicBezTo>
                          <a:pt x="54" y="45"/>
                          <a:pt x="46" y="61"/>
                          <a:pt x="38" y="67"/>
                        </a:cubicBezTo>
                        <a:cubicBezTo>
                          <a:pt x="32" y="71"/>
                          <a:pt x="27" y="74"/>
                          <a:pt x="22" y="77"/>
                        </a:cubicBezTo>
                        <a:cubicBezTo>
                          <a:pt x="16" y="81"/>
                          <a:pt x="5" y="86"/>
                          <a:pt x="5" y="86"/>
                        </a:cubicBezTo>
                        <a:cubicBezTo>
                          <a:pt x="9" y="95"/>
                          <a:pt x="7" y="97"/>
                          <a:pt x="0" y="105"/>
                        </a:cubicBezTo>
                        <a:cubicBezTo>
                          <a:pt x="17" y="107"/>
                          <a:pt x="22" y="107"/>
                          <a:pt x="16" y="120"/>
                        </a:cubicBezTo>
                        <a:cubicBezTo>
                          <a:pt x="27" y="122"/>
                          <a:pt x="48" y="116"/>
                          <a:pt x="59" y="115"/>
                        </a:cubicBezTo>
                        <a:cubicBezTo>
                          <a:pt x="71" y="112"/>
                          <a:pt x="73" y="117"/>
                          <a:pt x="83" y="111"/>
                        </a:cubicBezTo>
                        <a:cubicBezTo>
                          <a:pt x="89" y="96"/>
                          <a:pt x="83" y="100"/>
                          <a:pt x="97" y="96"/>
                        </a:cubicBezTo>
                        <a:cubicBezTo>
                          <a:pt x="100" y="94"/>
                          <a:pt x="103" y="93"/>
                          <a:pt x="105" y="90"/>
                        </a:cubicBezTo>
                        <a:cubicBezTo>
                          <a:pt x="106" y="88"/>
                          <a:pt x="106" y="85"/>
                          <a:pt x="108" y="84"/>
                        </a:cubicBezTo>
                        <a:cubicBezTo>
                          <a:pt x="112" y="80"/>
                          <a:pt x="140" y="69"/>
                          <a:pt x="148" y="67"/>
                        </a:cubicBezTo>
                        <a:cubicBezTo>
                          <a:pt x="160" y="52"/>
                          <a:pt x="153" y="56"/>
                          <a:pt x="167" y="52"/>
                        </a:cubicBezTo>
                        <a:cubicBezTo>
                          <a:pt x="178" y="55"/>
                          <a:pt x="179" y="62"/>
                          <a:pt x="191" y="58"/>
                        </a:cubicBezTo>
                        <a:cubicBezTo>
                          <a:pt x="199" y="52"/>
                          <a:pt x="206" y="51"/>
                          <a:pt x="215" y="46"/>
                        </a:cubicBezTo>
                        <a:cubicBezTo>
                          <a:pt x="226" y="58"/>
                          <a:pt x="217" y="46"/>
                          <a:pt x="223" y="69"/>
                        </a:cubicBezTo>
                        <a:cubicBezTo>
                          <a:pt x="226" y="79"/>
                          <a:pt x="233" y="85"/>
                          <a:pt x="237" y="94"/>
                        </a:cubicBezTo>
                        <a:cubicBezTo>
                          <a:pt x="227" y="100"/>
                          <a:pt x="229" y="104"/>
                          <a:pt x="218" y="107"/>
                        </a:cubicBezTo>
                        <a:cubicBezTo>
                          <a:pt x="207" y="120"/>
                          <a:pt x="203" y="113"/>
                          <a:pt x="188" y="109"/>
                        </a:cubicBezTo>
                        <a:cubicBezTo>
                          <a:pt x="191" y="117"/>
                          <a:pt x="200" y="127"/>
                          <a:pt x="210" y="132"/>
                        </a:cubicBezTo>
                        <a:cubicBezTo>
                          <a:pt x="218" y="114"/>
                          <a:pt x="211" y="122"/>
                          <a:pt x="231" y="113"/>
                        </a:cubicBezTo>
                        <a:cubicBezTo>
                          <a:pt x="237" y="111"/>
                          <a:pt x="248" y="105"/>
                          <a:pt x="248" y="105"/>
                        </a:cubicBezTo>
                        <a:cubicBezTo>
                          <a:pt x="248" y="100"/>
                          <a:pt x="246" y="94"/>
                          <a:pt x="250" y="90"/>
                        </a:cubicBezTo>
                        <a:cubicBezTo>
                          <a:pt x="253" y="88"/>
                          <a:pt x="254" y="96"/>
                          <a:pt x="258" y="96"/>
                        </a:cubicBezTo>
                        <a:cubicBezTo>
                          <a:pt x="262" y="97"/>
                          <a:pt x="264" y="94"/>
                          <a:pt x="266" y="92"/>
                        </a:cubicBezTo>
                        <a:cubicBezTo>
                          <a:pt x="262" y="82"/>
                          <a:pt x="252" y="77"/>
                          <a:pt x="248" y="67"/>
                        </a:cubicBezTo>
                        <a:cubicBezTo>
                          <a:pt x="250" y="63"/>
                          <a:pt x="255" y="58"/>
                          <a:pt x="253" y="54"/>
                        </a:cubicBezTo>
                        <a:cubicBezTo>
                          <a:pt x="251" y="50"/>
                          <a:pt x="248" y="42"/>
                          <a:pt x="248" y="42"/>
                        </a:cubicBezTo>
                        <a:cubicBezTo>
                          <a:pt x="256" y="32"/>
                          <a:pt x="259" y="35"/>
                          <a:pt x="266" y="44"/>
                        </a:cubicBezTo>
                        <a:cubicBezTo>
                          <a:pt x="270" y="56"/>
                          <a:pt x="276" y="61"/>
                          <a:pt x="285" y="71"/>
                        </a:cubicBezTo>
                        <a:cubicBezTo>
                          <a:pt x="281" y="81"/>
                          <a:pt x="289" y="82"/>
                          <a:pt x="277" y="88"/>
                        </a:cubicBezTo>
                        <a:cubicBezTo>
                          <a:pt x="262" y="106"/>
                          <a:pt x="278" y="83"/>
                          <a:pt x="274" y="101"/>
                        </a:cubicBezTo>
                        <a:cubicBezTo>
                          <a:pt x="274" y="105"/>
                          <a:pt x="268" y="109"/>
                          <a:pt x="266" y="113"/>
                        </a:cubicBezTo>
                        <a:cubicBezTo>
                          <a:pt x="270" y="122"/>
                          <a:pt x="268" y="125"/>
                          <a:pt x="261" y="132"/>
                        </a:cubicBezTo>
                        <a:cubicBezTo>
                          <a:pt x="268" y="149"/>
                          <a:pt x="282" y="134"/>
                          <a:pt x="296" y="130"/>
                        </a:cubicBezTo>
                        <a:cubicBezTo>
                          <a:pt x="299" y="122"/>
                          <a:pt x="295" y="119"/>
                          <a:pt x="299" y="111"/>
                        </a:cubicBezTo>
                        <a:cubicBezTo>
                          <a:pt x="296" y="105"/>
                          <a:pt x="288" y="97"/>
                          <a:pt x="299" y="92"/>
                        </a:cubicBezTo>
                        <a:cubicBezTo>
                          <a:pt x="303" y="90"/>
                          <a:pt x="315" y="88"/>
                          <a:pt x="315" y="88"/>
                        </a:cubicBezTo>
                        <a:cubicBezTo>
                          <a:pt x="326" y="91"/>
                          <a:pt x="325" y="95"/>
                          <a:pt x="331" y="103"/>
                        </a:cubicBezTo>
                        <a:cubicBezTo>
                          <a:pt x="339" y="84"/>
                          <a:pt x="331" y="90"/>
                          <a:pt x="361" y="92"/>
                        </a:cubicBezTo>
                        <a:cubicBezTo>
                          <a:pt x="355" y="76"/>
                          <a:pt x="365" y="76"/>
                          <a:pt x="382" y="73"/>
                        </a:cubicBezTo>
                        <a:cubicBezTo>
                          <a:pt x="383" y="71"/>
                          <a:pt x="387" y="57"/>
                          <a:pt x="393" y="54"/>
                        </a:cubicBezTo>
                        <a:cubicBezTo>
                          <a:pt x="398" y="52"/>
                          <a:pt x="409" y="50"/>
                          <a:pt x="409" y="50"/>
                        </a:cubicBezTo>
                        <a:cubicBezTo>
                          <a:pt x="430" y="54"/>
                          <a:pt x="413" y="58"/>
                          <a:pt x="431" y="63"/>
                        </a:cubicBezTo>
                        <a:cubicBezTo>
                          <a:pt x="433" y="61"/>
                          <a:pt x="435" y="57"/>
                          <a:pt x="439" y="56"/>
                        </a:cubicBezTo>
                        <a:cubicBezTo>
                          <a:pt x="445" y="55"/>
                          <a:pt x="452" y="61"/>
                          <a:pt x="457" y="58"/>
                        </a:cubicBezTo>
                        <a:cubicBezTo>
                          <a:pt x="461" y="57"/>
                          <a:pt x="457" y="52"/>
                          <a:pt x="455" y="50"/>
                        </a:cubicBezTo>
                        <a:cubicBezTo>
                          <a:pt x="451" y="47"/>
                          <a:pt x="444" y="47"/>
                          <a:pt x="439" y="46"/>
                        </a:cubicBezTo>
                        <a:cubicBezTo>
                          <a:pt x="436" y="45"/>
                          <a:pt x="431" y="44"/>
                          <a:pt x="431" y="44"/>
                        </a:cubicBezTo>
                        <a:cubicBezTo>
                          <a:pt x="440" y="38"/>
                          <a:pt x="443" y="36"/>
                          <a:pt x="455" y="40"/>
                        </a:cubicBezTo>
                        <a:cubicBezTo>
                          <a:pt x="461" y="38"/>
                          <a:pt x="467" y="35"/>
                          <a:pt x="474" y="35"/>
                        </a:cubicBezTo>
                        <a:cubicBezTo>
                          <a:pt x="483" y="36"/>
                          <a:pt x="511" y="43"/>
                          <a:pt x="519" y="46"/>
                        </a:cubicBezTo>
                        <a:cubicBezTo>
                          <a:pt x="527" y="49"/>
                          <a:pt x="544" y="54"/>
                          <a:pt x="544" y="54"/>
                        </a:cubicBezTo>
                        <a:cubicBezTo>
                          <a:pt x="548" y="54"/>
                          <a:pt x="560" y="52"/>
                          <a:pt x="565" y="50"/>
                        </a:cubicBezTo>
                        <a:cubicBezTo>
                          <a:pt x="570" y="47"/>
                          <a:pt x="581" y="42"/>
                          <a:pt x="581" y="42"/>
                        </a:cubicBezTo>
                        <a:cubicBezTo>
                          <a:pt x="585" y="42"/>
                          <a:pt x="598" y="44"/>
                          <a:pt x="600" y="48"/>
                        </a:cubicBezTo>
                        <a:cubicBezTo>
                          <a:pt x="603" y="55"/>
                          <a:pt x="589" y="61"/>
                          <a:pt x="584" y="63"/>
                        </a:cubicBezTo>
                        <a:cubicBezTo>
                          <a:pt x="576" y="69"/>
                          <a:pt x="568" y="69"/>
                          <a:pt x="565" y="77"/>
                        </a:cubicBezTo>
                        <a:cubicBezTo>
                          <a:pt x="568" y="86"/>
                          <a:pt x="564" y="92"/>
                          <a:pt x="568" y="101"/>
                        </a:cubicBezTo>
                        <a:cubicBezTo>
                          <a:pt x="574" y="93"/>
                          <a:pt x="577" y="91"/>
                          <a:pt x="589" y="94"/>
                        </a:cubicBezTo>
                        <a:cubicBezTo>
                          <a:pt x="595" y="108"/>
                          <a:pt x="602" y="93"/>
                          <a:pt x="611" y="88"/>
                        </a:cubicBezTo>
                        <a:cubicBezTo>
                          <a:pt x="613" y="86"/>
                          <a:pt x="613" y="83"/>
                          <a:pt x="616" y="82"/>
                        </a:cubicBezTo>
                        <a:cubicBezTo>
                          <a:pt x="618" y="80"/>
                          <a:pt x="622" y="81"/>
                          <a:pt x="624" y="80"/>
                        </a:cubicBezTo>
                        <a:cubicBezTo>
                          <a:pt x="626" y="78"/>
                          <a:pt x="626" y="75"/>
                          <a:pt x="627" y="73"/>
                        </a:cubicBezTo>
                        <a:cubicBezTo>
                          <a:pt x="632" y="65"/>
                          <a:pt x="638" y="63"/>
                          <a:pt x="648" y="61"/>
                        </a:cubicBezTo>
                        <a:cubicBezTo>
                          <a:pt x="664" y="62"/>
                          <a:pt x="684" y="69"/>
                          <a:pt x="700" y="69"/>
                        </a:cubicBezTo>
                        <a:lnTo>
                          <a:pt x="794" y="8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7" name="Freeform 105"/>
                  <p:cNvSpPr>
                    <a:spLocks/>
                  </p:cNvSpPr>
                  <p:nvPr/>
                </p:nvSpPr>
                <p:spPr bwMode="ltGray">
                  <a:xfrm>
                    <a:off x="3981" y="282"/>
                    <a:ext cx="13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w 31"/>
                      <a:gd name="T7" fmla="*/ 0 h 3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31" h="30">
                        <a:moveTo>
                          <a:pt x="3" y="28"/>
                        </a:moveTo>
                        <a:cubicBezTo>
                          <a:pt x="8" y="8"/>
                          <a:pt x="12" y="6"/>
                          <a:pt x="31" y="0"/>
                        </a:cubicBezTo>
                        <a:cubicBezTo>
                          <a:pt x="29" y="5"/>
                          <a:pt x="25" y="22"/>
                          <a:pt x="19" y="24"/>
                        </a:cubicBezTo>
                        <a:cubicBezTo>
                          <a:pt x="0" y="30"/>
                          <a:pt x="3" y="9"/>
                          <a:pt x="3" y="2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8" name="Freeform 106"/>
                  <p:cNvSpPr>
                    <a:spLocks/>
                  </p:cNvSpPr>
                  <p:nvPr/>
                </p:nvSpPr>
                <p:spPr bwMode="ltGray">
                  <a:xfrm>
                    <a:off x="3966" y="296"/>
                    <a:ext cx="19" cy="11"/>
                  </a:xfrm>
                  <a:custGeom>
                    <a:avLst/>
                    <a:gdLst>
                      <a:gd name="T0" fmla="*/ 0 w 44"/>
                      <a:gd name="T1" fmla="*/ 0 h 32"/>
                      <a:gd name="T2" fmla="*/ 0 w 44"/>
                      <a:gd name="T3" fmla="*/ 0 h 32"/>
                      <a:gd name="T4" fmla="*/ 0 w 44"/>
                      <a:gd name="T5" fmla="*/ 0 h 32"/>
                      <a:gd name="T6" fmla="*/ 0 w 44"/>
                      <a:gd name="T7" fmla="*/ 0 h 3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44" h="32">
                        <a:moveTo>
                          <a:pt x="6" y="32"/>
                        </a:moveTo>
                        <a:cubicBezTo>
                          <a:pt x="0" y="14"/>
                          <a:pt x="7" y="10"/>
                          <a:pt x="22" y="0"/>
                        </a:cubicBezTo>
                        <a:cubicBezTo>
                          <a:pt x="27" y="1"/>
                          <a:pt x="35" y="0"/>
                          <a:pt x="38" y="4"/>
                        </a:cubicBezTo>
                        <a:cubicBezTo>
                          <a:pt x="44" y="13"/>
                          <a:pt x="16" y="32"/>
                          <a:pt x="6" y="3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49" name="Freeform 107"/>
                  <p:cNvSpPr>
                    <a:spLocks/>
                  </p:cNvSpPr>
                  <p:nvPr/>
                </p:nvSpPr>
                <p:spPr bwMode="ltGray">
                  <a:xfrm>
                    <a:off x="4028" y="337"/>
                    <a:ext cx="32" cy="6"/>
                  </a:xfrm>
                  <a:custGeom>
                    <a:avLst/>
                    <a:gdLst>
                      <a:gd name="T0" fmla="*/ 0 w 76"/>
                      <a:gd name="T1" fmla="*/ 0 h 18"/>
                      <a:gd name="T2" fmla="*/ 0 w 76"/>
                      <a:gd name="T3" fmla="*/ 0 h 18"/>
                      <a:gd name="T4" fmla="*/ 0 w 76"/>
                      <a:gd name="T5" fmla="*/ 0 h 18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76" h="18">
                        <a:moveTo>
                          <a:pt x="37" y="18"/>
                        </a:moveTo>
                        <a:cubicBezTo>
                          <a:pt x="25" y="14"/>
                          <a:pt x="0" y="10"/>
                          <a:pt x="25" y="2"/>
                        </a:cubicBezTo>
                        <a:cubicBezTo>
                          <a:pt x="76" y="9"/>
                          <a:pt x="46" y="0"/>
                          <a:pt x="37" y="18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0" name="Freeform 108"/>
                  <p:cNvSpPr>
                    <a:spLocks/>
                  </p:cNvSpPr>
                  <p:nvPr/>
                </p:nvSpPr>
                <p:spPr bwMode="ltGray">
                  <a:xfrm>
                    <a:off x="4083" y="336"/>
                    <a:ext cx="18" cy="15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44">
                        <a:moveTo>
                          <a:pt x="0" y="21"/>
                        </a:moveTo>
                        <a:cubicBezTo>
                          <a:pt x="4" y="17"/>
                          <a:pt x="7" y="11"/>
                          <a:pt x="12" y="9"/>
                        </a:cubicBezTo>
                        <a:cubicBezTo>
                          <a:pt x="42" y="0"/>
                          <a:pt x="23" y="44"/>
                          <a:pt x="0" y="21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151" name="Freeform 109"/>
                  <p:cNvSpPr>
                    <a:spLocks/>
                  </p:cNvSpPr>
                  <p:nvPr/>
                </p:nvSpPr>
                <p:spPr bwMode="ltGray">
                  <a:xfrm>
                    <a:off x="3936" y="295"/>
                    <a:ext cx="14" cy="10"/>
                  </a:xfrm>
                  <a:custGeom>
                    <a:avLst/>
                    <a:gdLst>
                      <a:gd name="T0" fmla="*/ 0 w 31"/>
                      <a:gd name="T1" fmla="*/ 0 h 30"/>
                      <a:gd name="T2" fmla="*/ 0 w 31"/>
                      <a:gd name="T3" fmla="*/ 0 h 30"/>
                      <a:gd name="T4" fmla="*/ 0 w 31"/>
                      <a:gd name="T5" fmla="*/ 0 h 3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1" h="30">
                        <a:moveTo>
                          <a:pt x="7" y="22"/>
                        </a:moveTo>
                        <a:cubicBezTo>
                          <a:pt x="0" y="0"/>
                          <a:pt x="15" y="6"/>
                          <a:pt x="31" y="10"/>
                        </a:cubicBezTo>
                        <a:cubicBezTo>
                          <a:pt x="14" y="16"/>
                          <a:pt x="15" y="30"/>
                          <a:pt x="7" y="22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60" name="Group 110"/>
              <p:cNvGrpSpPr>
                <a:grpSpLocks/>
              </p:cNvGrpSpPr>
              <p:nvPr/>
            </p:nvGrpSpPr>
            <p:grpSpPr bwMode="auto">
              <a:xfrm>
                <a:off x="798" y="111"/>
                <a:ext cx="4702" cy="418"/>
                <a:chOff x="798" y="255"/>
                <a:chExt cx="4702" cy="418"/>
              </a:xfrm>
            </p:grpSpPr>
            <p:sp>
              <p:nvSpPr>
                <p:cNvPr id="2087" name="Line 111"/>
                <p:cNvSpPr>
                  <a:spLocks noChangeShapeType="1"/>
                </p:cNvSpPr>
                <p:nvPr/>
              </p:nvSpPr>
              <p:spPr bwMode="white">
                <a:xfrm>
                  <a:off x="798" y="476"/>
                  <a:ext cx="4702" cy="0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8" name="Line 112"/>
                <p:cNvSpPr>
                  <a:spLocks noChangeShapeType="1"/>
                </p:cNvSpPr>
                <p:nvPr/>
              </p:nvSpPr>
              <p:spPr bwMode="white">
                <a:xfrm>
                  <a:off x="102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9" name="Line 113"/>
                <p:cNvSpPr>
                  <a:spLocks noChangeShapeType="1"/>
                </p:cNvSpPr>
                <p:nvPr/>
              </p:nvSpPr>
              <p:spPr bwMode="white">
                <a:xfrm>
                  <a:off x="125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0" name="Line 114"/>
                <p:cNvSpPr>
                  <a:spLocks noChangeShapeType="1"/>
                </p:cNvSpPr>
                <p:nvPr/>
              </p:nvSpPr>
              <p:spPr bwMode="white">
                <a:xfrm>
                  <a:off x="148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1" name="Line 115"/>
                <p:cNvSpPr>
                  <a:spLocks noChangeShapeType="1"/>
                </p:cNvSpPr>
                <p:nvPr/>
              </p:nvSpPr>
              <p:spPr bwMode="white">
                <a:xfrm>
                  <a:off x="171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2" name="Line 116"/>
                <p:cNvSpPr>
                  <a:spLocks noChangeShapeType="1"/>
                </p:cNvSpPr>
                <p:nvPr/>
              </p:nvSpPr>
              <p:spPr bwMode="white">
                <a:xfrm>
                  <a:off x="193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3" name="Line 117"/>
                <p:cNvSpPr>
                  <a:spLocks noChangeShapeType="1"/>
                </p:cNvSpPr>
                <p:nvPr/>
              </p:nvSpPr>
              <p:spPr bwMode="white">
                <a:xfrm>
                  <a:off x="216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4" name="Line 118"/>
                <p:cNvSpPr>
                  <a:spLocks noChangeShapeType="1"/>
                </p:cNvSpPr>
                <p:nvPr/>
              </p:nvSpPr>
              <p:spPr bwMode="white">
                <a:xfrm>
                  <a:off x="239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5" name="Line 119"/>
                <p:cNvSpPr>
                  <a:spLocks noChangeShapeType="1"/>
                </p:cNvSpPr>
                <p:nvPr/>
              </p:nvSpPr>
              <p:spPr bwMode="white">
                <a:xfrm>
                  <a:off x="262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6" name="Line 120"/>
                <p:cNvSpPr>
                  <a:spLocks noChangeShapeType="1"/>
                </p:cNvSpPr>
                <p:nvPr/>
              </p:nvSpPr>
              <p:spPr bwMode="white">
                <a:xfrm>
                  <a:off x="285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7" name="Line 121"/>
                <p:cNvSpPr>
                  <a:spLocks noChangeShapeType="1"/>
                </p:cNvSpPr>
                <p:nvPr/>
              </p:nvSpPr>
              <p:spPr bwMode="white">
                <a:xfrm>
                  <a:off x="307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8" name="Line 122"/>
                <p:cNvSpPr>
                  <a:spLocks noChangeShapeType="1"/>
                </p:cNvSpPr>
                <p:nvPr/>
              </p:nvSpPr>
              <p:spPr bwMode="white">
                <a:xfrm>
                  <a:off x="330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9" name="Line 123"/>
                <p:cNvSpPr>
                  <a:spLocks noChangeShapeType="1"/>
                </p:cNvSpPr>
                <p:nvPr/>
              </p:nvSpPr>
              <p:spPr bwMode="white">
                <a:xfrm>
                  <a:off x="353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0" name="Line 124"/>
                <p:cNvSpPr>
                  <a:spLocks noChangeShapeType="1"/>
                </p:cNvSpPr>
                <p:nvPr/>
              </p:nvSpPr>
              <p:spPr bwMode="white">
                <a:xfrm>
                  <a:off x="376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1" name="Line 125"/>
                <p:cNvSpPr>
                  <a:spLocks noChangeShapeType="1"/>
                </p:cNvSpPr>
                <p:nvPr/>
              </p:nvSpPr>
              <p:spPr bwMode="white">
                <a:xfrm>
                  <a:off x="399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2" name="Line 126"/>
                <p:cNvSpPr>
                  <a:spLocks noChangeShapeType="1"/>
                </p:cNvSpPr>
                <p:nvPr/>
              </p:nvSpPr>
              <p:spPr bwMode="white">
                <a:xfrm>
                  <a:off x="421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3" name="Line 127"/>
                <p:cNvSpPr>
                  <a:spLocks noChangeShapeType="1"/>
                </p:cNvSpPr>
                <p:nvPr/>
              </p:nvSpPr>
              <p:spPr bwMode="white">
                <a:xfrm>
                  <a:off x="4446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4" name="Line 128"/>
                <p:cNvSpPr>
                  <a:spLocks noChangeShapeType="1"/>
                </p:cNvSpPr>
                <p:nvPr/>
              </p:nvSpPr>
              <p:spPr bwMode="white">
                <a:xfrm>
                  <a:off x="4674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5" name="Line 129"/>
                <p:cNvSpPr>
                  <a:spLocks noChangeShapeType="1"/>
                </p:cNvSpPr>
                <p:nvPr/>
              </p:nvSpPr>
              <p:spPr bwMode="white">
                <a:xfrm>
                  <a:off x="4902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6" name="Line 130"/>
                <p:cNvSpPr>
                  <a:spLocks noChangeShapeType="1"/>
                </p:cNvSpPr>
                <p:nvPr/>
              </p:nvSpPr>
              <p:spPr bwMode="white">
                <a:xfrm>
                  <a:off x="5130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07" name="Line 131"/>
                <p:cNvSpPr>
                  <a:spLocks noChangeShapeType="1"/>
                </p:cNvSpPr>
                <p:nvPr/>
              </p:nvSpPr>
              <p:spPr bwMode="white">
                <a:xfrm>
                  <a:off x="5358" y="255"/>
                  <a:ext cx="0" cy="418"/>
                </a:xfrm>
                <a:prstGeom prst="line">
                  <a:avLst/>
                </a:prstGeom>
                <a:noFill/>
                <a:ln w="9525">
                  <a:solidFill>
                    <a:schemeClr val="fol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61" name="Group 132"/>
              <p:cNvGrpSpPr>
                <a:grpSpLocks/>
              </p:cNvGrpSpPr>
              <p:nvPr/>
            </p:nvGrpSpPr>
            <p:grpSpPr bwMode="auto">
              <a:xfrm>
                <a:off x="1208" y="109"/>
                <a:ext cx="3694" cy="423"/>
                <a:chOff x="1034" y="245"/>
                <a:chExt cx="3694" cy="423"/>
              </a:xfrm>
            </p:grpSpPr>
            <p:sp>
              <p:nvSpPr>
                <p:cNvPr id="2062" name="Line 133"/>
                <p:cNvSpPr>
                  <a:spLocks noChangeShapeType="1"/>
                </p:cNvSpPr>
                <p:nvPr/>
              </p:nvSpPr>
              <p:spPr bwMode="ltGray">
                <a:xfrm>
                  <a:off x="2676" y="246"/>
                  <a:ext cx="0" cy="14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3" name="Line 134"/>
                <p:cNvSpPr>
                  <a:spLocks noChangeShapeType="1"/>
                </p:cNvSpPr>
                <p:nvPr/>
              </p:nvSpPr>
              <p:spPr bwMode="ltGray">
                <a:xfrm>
                  <a:off x="2798" y="468"/>
                  <a:ext cx="7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4" name="Line 135"/>
                <p:cNvSpPr>
                  <a:spLocks noChangeShapeType="1"/>
                </p:cNvSpPr>
                <p:nvPr/>
              </p:nvSpPr>
              <p:spPr bwMode="ltGray">
                <a:xfrm>
                  <a:off x="2904" y="486"/>
                  <a:ext cx="0" cy="2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5" name="Line 136"/>
                <p:cNvSpPr>
                  <a:spLocks noChangeShapeType="1"/>
                </p:cNvSpPr>
                <p:nvPr/>
              </p:nvSpPr>
              <p:spPr bwMode="ltGray">
                <a:xfrm>
                  <a:off x="3132" y="586"/>
                  <a:ext cx="0" cy="79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6" name="Line 137"/>
                <p:cNvSpPr>
                  <a:spLocks noChangeShapeType="1"/>
                </p:cNvSpPr>
                <p:nvPr/>
              </p:nvSpPr>
              <p:spPr bwMode="ltGray">
                <a:xfrm>
                  <a:off x="3816" y="358"/>
                  <a:ext cx="0" cy="18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7" name="Line 138"/>
                <p:cNvSpPr>
                  <a:spLocks noChangeShapeType="1"/>
                </p:cNvSpPr>
                <p:nvPr/>
              </p:nvSpPr>
              <p:spPr bwMode="ltGray">
                <a:xfrm>
                  <a:off x="3722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8" name="Line 139"/>
                <p:cNvSpPr>
                  <a:spLocks noChangeShapeType="1"/>
                </p:cNvSpPr>
                <p:nvPr/>
              </p:nvSpPr>
              <p:spPr bwMode="ltGray">
                <a:xfrm>
                  <a:off x="4044" y="372"/>
                  <a:ext cx="0" cy="29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69" name="Line 140"/>
                <p:cNvSpPr>
                  <a:spLocks noChangeShapeType="1"/>
                </p:cNvSpPr>
                <p:nvPr/>
              </p:nvSpPr>
              <p:spPr bwMode="ltGray">
                <a:xfrm flipV="1">
                  <a:off x="4046" y="248"/>
                  <a:ext cx="0" cy="5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0" name="Line 141"/>
                <p:cNvSpPr>
                  <a:spLocks noChangeShapeType="1"/>
                </p:cNvSpPr>
                <p:nvPr/>
              </p:nvSpPr>
              <p:spPr bwMode="ltGray">
                <a:xfrm flipV="1">
                  <a:off x="4272" y="246"/>
                  <a:ext cx="0" cy="18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1" name="Line 142"/>
                <p:cNvSpPr>
                  <a:spLocks noChangeShapeType="1"/>
                </p:cNvSpPr>
                <p:nvPr/>
              </p:nvSpPr>
              <p:spPr bwMode="ltGray">
                <a:xfrm flipH="1">
                  <a:off x="4422" y="468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2" name="Line 143"/>
                <p:cNvSpPr>
                  <a:spLocks noChangeShapeType="1"/>
                </p:cNvSpPr>
                <p:nvPr/>
              </p:nvSpPr>
              <p:spPr bwMode="ltGray">
                <a:xfrm flipH="1">
                  <a:off x="4290" y="468"/>
                  <a:ext cx="6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3" name="Line 144"/>
                <p:cNvSpPr>
                  <a:spLocks noChangeShapeType="1"/>
                </p:cNvSpPr>
                <p:nvPr/>
              </p:nvSpPr>
              <p:spPr bwMode="ltGray">
                <a:xfrm flipV="1">
                  <a:off x="4500" y="246"/>
                  <a:ext cx="0" cy="27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4" name="Line 145"/>
                <p:cNvSpPr>
                  <a:spLocks noChangeShapeType="1"/>
                </p:cNvSpPr>
                <p:nvPr/>
              </p:nvSpPr>
              <p:spPr bwMode="ltGray">
                <a:xfrm>
                  <a:off x="4728" y="606"/>
                  <a:ext cx="0" cy="34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5" name="Line 146"/>
                <p:cNvSpPr>
                  <a:spLocks noChangeShapeType="1"/>
                </p:cNvSpPr>
                <p:nvPr/>
              </p:nvSpPr>
              <p:spPr bwMode="ltGray">
                <a:xfrm>
                  <a:off x="1992" y="250"/>
                  <a:ext cx="0" cy="6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6" name="Line 147"/>
                <p:cNvSpPr>
                  <a:spLocks noChangeShapeType="1"/>
                </p:cNvSpPr>
                <p:nvPr/>
              </p:nvSpPr>
              <p:spPr bwMode="ltGray">
                <a:xfrm>
                  <a:off x="1764" y="247"/>
                  <a:ext cx="0" cy="33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7" name="Line 148"/>
                <p:cNvSpPr>
                  <a:spLocks noChangeShapeType="1"/>
                </p:cNvSpPr>
                <p:nvPr/>
              </p:nvSpPr>
              <p:spPr bwMode="ltGray">
                <a:xfrm flipH="1">
                  <a:off x="1738" y="468"/>
                  <a:ext cx="6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8" name="Line 149"/>
                <p:cNvSpPr>
                  <a:spLocks noChangeShapeType="1"/>
                </p:cNvSpPr>
                <p:nvPr/>
              </p:nvSpPr>
              <p:spPr bwMode="ltGray">
                <a:xfrm>
                  <a:off x="1604" y="468"/>
                  <a:ext cx="6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79" name="Line 150"/>
                <p:cNvSpPr>
                  <a:spLocks noChangeShapeType="1"/>
                </p:cNvSpPr>
                <p:nvPr/>
              </p:nvSpPr>
              <p:spPr bwMode="ltGray">
                <a:xfrm flipH="1">
                  <a:off x="1404" y="468"/>
                  <a:ext cx="82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0" name="Line 151"/>
                <p:cNvSpPr>
                  <a:spLocks noChangeShapeType="1"/>
                </p:cNvSpPr>
                <p:nvPr/>
              </p:nvSpPr>
              <p:spPr bwMode="ltGray">
                <a:xfrm>
                  <a:off x="1034" y="468"/>
                  <a:ext cx="348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1" name="Line 152"/>
                <p:cNvSpPr>
                  <a:spLocks noChangeShapeType="1"/>
                </p:cNvSpPr>
                <p:nvPr/>
              </p:nvSpPr>
              <p:spPr bwMode="ltGray">
                <a:xfrm>
                  <a:off x="1306" y="370"/>
                  <a:ext cx="0" cy="298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2" name="Line 153"/>
                <p:cNvSpPr>
                  <a:spLocks noChangeShapeType="1"/>
                </p:cNvSpPr>
                <p:nvPr/>
              </p:nvSpPr>
              <p:spPr bwMode="ltGray">
                <a:xfrm>
                  <a:off x="1080" y="388"/>
                  <a:ext cx="0" cy="15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3" name="Line 154"/>
                <p:cNvSpPr>
                  <a:spLocks noChangeShapeType="1"/>
                </p:cNvSpPr>
                <p:nvPr/>
              </p:nvSpPr>
              <p:spPr bwMode="ltGray">
                <a:xfrm flipH="1" flipV="1">
                  <a:off x="1308" y="245"/>
                  <a:ext cx="0" cy="27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4" name="Line 155"/>
                <p:cNvSpPr>
                  <a:spLocks noChangeShapeType="1"/>
                </p:cNvSpPr>
                <p:nvPr/>
              </p:nvSpPr>
              <p:spPr bwMode="ltGray">
                <a:xfrm>
                  <a:off x="1536" y="31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5" name="Line 156"/>
                <p:cNvSpPr>
                  <a:spLocks noChangeShapeType="1"/>
                </p:cNvSpPr>
                <p:nvPr/>
              </p:nvSpPr>
              <p:spPr bwMode="ltGray">
                <a:xfrm flipV="1">
                  <a:off x="1536" y="247"/>
                  <a:ext cx="0" cy="22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86" name="Line 157"/>
                <p:cNvSpPr>
                  <a:spLocks noChangeShapeType="1"/>
                </p:cNvSpPr>
                <p:nvPr/>
              </p:nvSpPr>
              <p:spPr bwMode="ltGray">
                <a:xfrm>
                  <a:off x="4095" y="467"/>
                  <a:ext cx="80" cy="0"/>
                </a:xfrm>
                <a:prstGeom prst="line">
                  <a:avLst/>
                </a:prstGeom>
                <a:noFill/>
                <a:ln w="95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pic>
          <p:nvPicPr>
            <p:cNvPr id="2057" name="Picture 161" descr="earth"/>
            <p:cNvPicPr>
              <a:picLocks noChangeAspect="1" noChangeArrowheads="1"/>
            </p:cNvPicPr>
            <p:nvPr userDrawn="1"/>
          </p:nvPicPr>
          <p:blipFill>
            <a:blip r:embed="rId1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" y="55"/>
              <a:ext cx="562" cy="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7876" r:id="rId1"/>
    <p:sldLayoutId id="2147487844" r:id="rId2"/>
    <p:sldLayoutId id="2147487845" r:id="rId3"/>
    <p:sldLayoutId id="2147487846" r:id="rId4"/>
    <p:sldLayoutId id="2147487847" r:id="rId5"/>
    <p:sldLayoutId id="2147487848" r:id="rId6"/>
    <p:sldLayoutId id="2147487849" r:id="rId7"/>
    <p:sldLayoutId id="2147487850" r:id="rId8"/>
    <p:sldLayoutId id="2147487851" r:id="rId9"/>
    <p:sldLayoutId id="2147487852" r:id="rId10"/>
    <p:sldLayoutId id="2147487853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  <a:ea typeface="MS PGothic" pitchFamily="34" charset="-128"/>
          <a:cs typeface="ＭＳ Ｐゴシック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4"/>
        </a:buBlip>
        <a:defRPr sz="3200">
          <a:solidFill>
            <a:schemeClr val="tx1"/>
          </a:solidFill>
          <a:latin typeface="+mn-lt"/>
          <a:ea typeface="MS PGothic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75000"/>
        <a:buBlip>
          <a:blip r:embed="rId15"/>
        </a:buBlip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1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0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9665542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91" r:id="rId1"/>
    <p:sldLayoutId id="2147487892" r:id="rId2"/>
    <p:sldLayoutId id="2147487893" r:id="rId3"/>
    <p:sldLayoutId id="2147487894" r:id="rId4"/>
    <p:sldLayoutId id="2147487895" r:id="rId5"/>
    <p:sldLayoutId id="2147487896" r:id="rId6"/>
    <p:sldLayoutId id="2147487897" r:id="rId7"/>
    <p:sldLayoutId id="2147487898" r:id="rId8"/>
    <p:sldLayoutId id="2147487899" r:id="rId9"/>
    <p:sldLayoutId id="2147487900" r:id="rId10"/>
    <p:sldLayoutId id="2147487901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4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205795" indent="-171496" algn="l" defTabSz="685983" rtl="0" eaLnBrk="1" latinLnBrk="0" hangingPunct="1">
        <a:lnSpc>
          <a:spcPct val="90000"/>
        </a:lnSpc>
        <a:spcBef>
          <a:spcPts val="13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377291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548786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720282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891778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1063273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234769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406265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577761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3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1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46374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15" r:id="rId1"/>
    <p:sldLayoutId id="2147487916" r:id="rId2"/>
    <p:sldLayoutId id="2147487917" r:id="rId3"/>
    <p:sldLayoutId id="2147487918" r:id="rId4"/>
    <p:sldLayoutId id="2147487919" r:id="rId5"/>
    <p:sldLayoutId id="2147487920" r:id="rId6"/>
    <p:sldLayoutId id="2147487921" r:id="rId7"/>
    <p:sldLayoutId id="2147487922" r:id="rId8"/>
    <p:sldLayoutId id="2147487923" r:id="rId9"/>
    <p:sldLayoutId id="2147487924" r:id="rId10"/>
    <p:sldLayoutId id="2147487925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385865" rtl="0" eaLnBrk="1" latinLnBrk="0" hangingPunct="1">
        <a:lnSpc>
          <a:spcPct val="90000"/>
        </a:lnSpc>
        <a:spcBef>
          <a:spcPct val="0"/>
        </a:spcBef>
        <a:buNone/>
        <a:defRPr sz="225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115760" indent="-96467" algn="l" defTabSz="385865" rtl="0" eaLnBrk="1" latinLnBrk="0" hangingPunct="1">
        <a:lnSpc>
          <a:spcPct val="90000"/>
        </a:lnSpc>
        <a:spcBef>
          <a:spcPts val="76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025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212226" indent="-96467" algn="l" defTabSz="385865" rtl="0" eaLnBrk="1" latinLnBrk="0" hangingPunct="1">
        <a:lnSpc>
          <a:spcPct val="90000"/>
        </a:lnSpc>
        <a:spcBef>
          <a:spcPts val="254"/>
        </a:spcBef>
        <a:buClr>
          <a:schemeClr val="tx1"/>
        </a:buClr>
        <a:buSzPct val="80000"/>
        <a:buFont typeface="Arial" panose="020B0604020202020204" pitchFamily="34" charset="0"/>
        <a:buChar char="•"/>
        <a:defRPr sz="1575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308693" indent="-96467" algn="l" defTabSz="385865" rtl="0" eaLnBrk="1" latinLnBrk="0" hangingPunct="1">
        <a:lnSpc>
          <a:spcPct val="90000"/>
        </a:lnSpc>
        <a:spcBef>
          <a:spcPts val="254"/>
        </a:spcBef>
        <a:buClr>
          <a:schemeClr val="tx1"/>
        </a:buClr>
        <a:buSzPct val="80000"/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405159" indent="-96467" algn="l" defTabSz="385865" rtl="0" eaLnBrk="1" latinLnBrk="0" hangingPunct="1">
        <a:lnSpc>
          <a:spcPct val="90000"/>
        </a:lnSpc>
        <a:spcBef>
          <a:spcPts val="254"/>
        </a:spcBef>
        <a:buClr>
          <a:schemeClr val="tx1"/>
        </a:buClr>
        <a:buSzPct val="80000"/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501626" indent="-96467" algn="l" defTabSz="385865" rtl="0" eaLnBrk="1" latinLnBrk="0" hangingPunct="1">
        <a:lnSpc>
          <a:spcPct val="90000"/>
        </a:lnSpc>
        <a:spcBef>
          <a:spcPts val="254"/>
        </a:spcBef>
        <a:buClr>
          <a:schemeClr val="tx1"/>
        </a:buClr>
        <a:buSzPct val="80000"/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598091" indent="-96467" algn="l" defTabSz="385865" rtl="0" eaLnBrk="1" latinLnBrk="0" hangingPunct="1">
        <a:spcBef>
          <a:spcPts val="254"/>
        </a:spcBef>
        <a:buSzPct val="80000"/>
        <a:buFont typeface="Arial" pitchFamily="34" charset="0"/>
        <a:buChar char="•"/>
        <a:defRPr sz="675" kern="1200">
          <a:solidFill>
            <a:schemeClr val="tx1"/>
          </a:solidFill>
          <a:latin typeface="+mn-lt"/>
          <a:ea typeface="+mn-ea"/>
          <a:cs typeface="+mn-cs"/>
        </a:defRPr>
      </a:lvl6pPr>
      <a:lvl7pPr marL="694558" indent="-96467" algn="l" defTabSz="385865" rtl="0" eaLnBrk="1" latinLnBrk="0" hangingPunct="1">
        <a:spcBef>
          <a:spcPts val="254"/>
        </a:spcBef>
        <a:buSzPct val="80000"/>
        <a:buFont typeface="Arial" pitchFamily="34" charset="0"/>
        <a:buChar char="•"/>
        <a:defRPr sz="675" kern="1200">
          <a:solidFill>
            <a:schemeClr val="tx1"/>
          </a:solidFill>
          <a:latin typeface="+mn-lt"/>
          <a:ea typeface="+mn-ea"/>
          <a:cs typeface="+mn-cs"/>
        </a:defRPr>
      </a:lvl7pPr>
      <a:lvl8pPr marL="791024" indent="-96467" algn="l" defTabSz="385865" rtl="0" eaLnBrk="1" latinLnBrk="0" hangingPunct="1">
        <a:spcBef>
          <a:spcPts val="254"/>
        </a:spcBef>
        <a:buSzPct val="80000"/>
        <a:buFont typeface="Arial" pitchFamily="34" charset="0"/>
        <a:buChar char="•"/>
        <a:defRPr sz="675" kern="1200">
          <a:solidFill>
            <a:schemeClr val="tx1"/>
          </a:solidFill>
          <a:latin typeface="+mn-lt"/>
          <a:ea typeface="+mn-ea"/>
          <a:cs typeface="+mn-cs"/>
        </a:defRPr>
      </a:lvl8pPr>
      <a:lvl9pPr marL="887491" indent="-96467" algn="l" defTabSz="385865" rtl="0" eaLnBrk="1" latinLnBrk="0" hangingPunct="1">
        <a:spcBef>
          <a:spcPts val="254"/>
        </a:spcBef>
        <a:buSzPct val="80000"/>
        <a:buFont typeface="Arial" pitchFamily="34" charset="0"/>
        <a:buChar char="•"/>
        <a:defRPr sz="675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385865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1pPr>
      <a:lvl2pPr marL="192932" algn="l" defTabSz="385865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2pPr>
      <a:lvl3pPr marL="385865" algn="l" defTabSz="385865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3pPr>
      <a:lvl4pPr marL="578798" algn="l" defTabSz="385865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4pPr>
      <a:lvl5pPr marL="771731" algn="l" defTabSz="385865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5pPr>
      <a:lvl6pPr marL="964664" algn="l" defTabSz="385865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6pPr>
      <a:lvl7pPr marL="1157597" algn="l" defTabSz="385865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7pPr>
      <a:lvl8pPr marL="1350529" algn="l" defTabSz="385865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8pPr>
      <a:lvl9pPr marL="1543462" algn="l" defTabSz="385865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2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1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34759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27" r:id="rId1"/>
    <p:sldLayoutId id="2147487928" r:id="rId2"/>
    <p:sldLayoutId id="2147487929" r:id="rId3"/>
    <p:sldLayoutId id="2147487930" r:id="rId4"/>
    <p:sldLayoutId id="2147487931" r:id="rId5"/>
    <p:sldLayoutId id="2147487932" r:id="rId6"/>
    <p:sldLayoutId id="2147487933" r:id="rId7"/>
    <p:sldLayoutId id="2147487934" r:id="rId8"/>
    <p:sldLayoutId id="2147487935" r:id="rId9"/>
    <p:sldLayoutId id="2147487936" r:id="rId10"/>
    <p:sldLayoutId id="2147487937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514487" rtl="0" eaLnBrk="1" latinLnBrk="0" hangingPunct="1">
        <a:lnSpc>
          <a:spcPct val="90000"/>
        </a:lnSpc>
        <a:spcBef>
          <a:spcPct val="0"/>
        </a:spcBef>
        <a:buNone/>
        <a:defRPr sz="3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154346" indent="-128622" algn="l" defTabSz="514487" rtl="0" eaLnBrk="1" latinLnBrk="0" hangingPunct="1">
        <a:lnSpc>
          <a:spcPct val="90000"/>
        </a:lnSpc>
        <a:spcBef>
          <a:spcPts val="1013"/>
        </a:spcBef>
        <a:buClr>
          <a:schemeClr val="tx1"/>
        </a:buClr>
        <a:buSzPct val="80000"/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282968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411590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540212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668834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797455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926077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54699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83321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243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487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731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975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6218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462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705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949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6.jpe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ssembly.state.ny.us/" TargetMode="External"/><Relationship Id="rId7" Type="http://schemas.openxmlformats.org/officeDocument/2006/relationships/hyperlink" Target="http://www.ongov.net/legislature/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://www.ongov.net/" TargetMode="External"/><Relationship Id="rId5" Type="http://schemas.openxmlformats.org/officeDocument/2006/relationships/hyperlink" Target="http://www.ny.gov/" TargetMode="External"/><Relationship Id="rId4" Type="http://schemas.openxmlformats.org/officeDocument/2006/relationships/hyperlink" Target="http://www.senate.state.ny.us/senatehomepage.nsf/home?openform" TargetMode="Externa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11.tiff"/><Relationship Id="rId4" Type="http://schemas.openxmlformats.org/officeDocument/2006/relationships/image" Target="../media/image10.tif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9" name="Rectangle 5"/>
          <p:cNvSpPr>
            <a:spLocks noChangeArrowheads="1"/>
          </p:cNvSpPr>
          <p:nvPr/>
        </p:nvSpPr>
        <p:spPr bwMode="auto">
          <a:xfrm>
            <a:off x="1143000" y="5334000"/>
            <a:ext cx="7543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>
              <a:buFontTx/>
              <a:buNone/>
            </a:pPr>
            <a:endParaRPr lang="en-US" sz="400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68370" y="533401"/>
            <a:ext cx="7317105" cy="3048001"/>
          </a:xfrm>
        </p:spPr>
        <p:txBody>
          <a:bodyPr>
            <a:normAutofit fontScale="90000"/>
          </a:bodyPr>
          <a:lstStyle/>
          <a:p>
            <a:r>
              <a:rPr lang="en-US" dirty="0"/>
              <a:t>“</a:t>
            </a:r>
            <a:r>
              <a:rPr lang="en-US" dirty="0" err="1"/>
              <a:t>Suos</a:t>
            </a:r>
            <a:r>
              <a:rPr lang="en-US" dirty="0"/>
              <a:t> </a:t>
            </a:r>
            <a:r>
              <a:rPr lang="en-US" dirty="0" err="1"/>
              <a:t>Cultores</a:t>
            </a:r>
            <a:r>
              <a:rPr lang="en-US" dirty="0"/>
              <a:t> Scientia Coronat”</a:t>
            </a:r>
            <a:br>
              <a:rPr lang="en-US" dirty="0"/>
            </a:br>
            <a:r>
              <a:rPr lang="en-US" dirty="0"/>
              <a:t>	- Syracuse University motto</a:t>
            </a:r>
            <a:br>
              <a:rPr lang="en-US" dirty="0"/>
            </a:br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685800" y="3771903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096000" y="3771903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3733800" y="4876803"/>
            <a:ext cx="2133600" cy="0"/>
          </a:xfrm>
          <a:prstGeom prst="straightConnector1">
            <a:avLst/>
          </a:prstGeom>
          <a:ln w="571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6847194" y="6120681"/>
            <a:ext cx="3469414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MS PGothic" panose="020B0600070205080204" pitchFamily="34" charset="-128"/>
                <a:cs typeface="+mn-cs"/>
              </a:rPr>
              <a:t>Know How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274123" y="6158142"/>
            <a:ext cx="3352800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MS PGothic" panose="020B0600070205080204" pitchFamily="34" charset="-128"/>
                <a:cs typeface="+mn-cs"/>
              </a:rPr>
              <a:t>Knowledge</a:t>
            </a:r>
          </a:p>
        </p:txBody>
      </p:sp>
      <p:pic>
        <p:nvPicPr>
          <p:cNvPr id="12" name="Picture 2" descr="Image result for knowledg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5168" y="3855768"/>
            <a:ext cx="2042068" cy="20420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03024" y="3882672"/>
            <a:ext cx="2607477" cy="197875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7D069A-69E6-4D1B-97AA-91661827C1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Step 2b: Players 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1CC5304-A421-4E9E-89C7-2828E99335F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Administrative</a:t>
            </a:r>
          </a:p>
          <a:p>
            <a:r>
              <a:rPr lang="en-US" dirty="0"/>
              <a:t>Legislative</a:t>
            </a:r>
          </a:p>
          <a:p>
            <a:r>
              <a:rPr lang="en-US" dirty="0"/>
              <a:t>Interest Groups</a:t>
            </a:r>
          </a:p>
        </p:txBody>
      </p:sp>
    </p:spTree>
    <p:extLst>
      <p:ext uri="{BB962C8B-B14F-4D97-AF65-F5344CB8AC3E}">
        <p14:creationId xmlns:p14="http://schemas.microsoft.com/office/powerpoint/2010/main" val="1325091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6ABB32-359F-4B6A-AEC0-9B33306928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 Example	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DC6EDA9-2405-4898-A231-919534F3807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Administrative: Chancellor and his top staff</a:t>
            </a:r>
          </a:p>
          <a:p>
            <a:r>
              <a:rPr lang="en-US" dirty="0"/>
              <a:t>Legislative: University Senate</a:t>
            </a:r>
          </a:p>
          <a:p>
            <a:r>
              <a:rPr lang="en-US" dirty="0"/>
              <a:t>Interest Groups: Student Association </a:t>
            </a:r>
          </a:p>
          <a:p>
            <a:r>
              <a:rPr lang="en-US" dirty="0"/>
              <a:t>Students</a:t>
            </a:r>
          </a:p>
          <a:p>
            <a:pPr lvl="1"/>
            <a:r>
              <a:rPr lang="en-US" dirty="0">
                <a:solidFill>
                  <a:srgbClr val="FF0000"/>
                </a:solidFill>
              </a:rPr>
              <a:t>What are students?</a:t>
            </a:r>
          </a:p>
        </p:txBody>
      </p:sp>
      <p:sp>
        <p:nvSpPr>
          <p:cNvPr id="4" name="Multiplication Sign 3">
            <a:extLst>
              <a:ext uri="{FF2B5EF4-FFF2-40B4-BE49-F238E27FC236}">
                <a16:creationId xmlns:a16="http://schemas.microsoft.com/office/drawing/2014/main" id="{E2279D5E-EFCD-4B11-8B11-9DF340FDB196}"/>
              </a:ext>
            </a:extLst>
          </p:cNvPr>
          <p:cNvSpPr/>
          <p:nvPr/>
        </p:nvSpPr>
        <p:spPr>
          <a:xfrm>
            <a:off x="1676400" y="3886200"/>
            <a:ext cx="1447800" cy="762000"/>
          </a:xfrm>
          <a:prstGeom prst="mathMultiply">
            <a:avLst/>
          </a:prstGeom>
          <a:solidFill>
            <a:srgbClr val="FF0000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ln>
                <a:solidFill>
                  <a:srgbClr val="FF0000"/>
                </a:solidFill>
              </a:ln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3050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6"/>
          <p:cNvSpPr>
            <a:spLocks noGrp="1" noChangeArrowheads="1"/>
          </p:cNvSpPr>
          <p:nvPr>
            <p:ph type="title"/>
          </p:nvPr>
        </p:nvSpPr>
        <p:spPr>
          <a:xfrm>
            <a:off x="1219200" y="381000"/>
            <a:ext cx="7772400" cy="838200"/>
          </a:xfrm>
        </p:spPr>
        <p:txBody>
          <a:bodyPr/>
          <a:lstStyle/>
          <a:p>
            <a:pPr eaLnBrk="1" hangingPunct="1"/>
            <a:r>
              <a:rPr lang="en-US" dirty="0"/>
              <a:t>How To Select Players</a:t>
            </a:r>
            <a:r>
              <a:rPr lang="en-US" b="1" dirty="0"/>
              <a:t> </a:t>
            </a:r>
          </a:p>
        </p:txBody>
      </p:sp>
      <p:sp>
        <p:nvSpPr>
          <p:cNvPr id="30723" name="Rectangle 7"/>
          <p:cNvSpPr>
            <a:spLocks noGrp="1" noChangeArrowheads="1"/>
          </p:cNvSpPr>
          <p:nvPr>
            <p:ph idx="1"/>
          </p:nvPr>
        </p:nvSpPr>
        <p:spPr>
          <a:xfrm>
            <a:off x="1219200" y="1447800"/>
            <a:ext cx="7772400" cy="4114800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dirty="0"/>
              <a:t>Ask players, experts, and stakeholders.</a:t>
            </a:r>
          </a:p>
          <a:p>
            <a:pPr eaLnBrk="1" hangingPunct="1">
              <a:lnSpc>
                <a:spcPct val="90000"/>
              </a:lnSpc>
            </a:pPr>
            <a:r>
              <a:rPr lang="en-US" dirty="0"/>
              <a:t>Decide on the government unit and the players that determine what the units do</a:t>
            </a:r>
          </a:p>
        </p:txBody>
      </p:sp>
    </p:spTree>
  </p:cSld>
  <p:clrMapOvr>
    <a:masterClrMapping/>
  </p:clrMapOvr>
  <p:transition>
    <p:dissolv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E4E12C-ADE4-4257-93EC-1C4D95F313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Players in Legislature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67C78F-DD19-4FC7-A4A9-32B50E7B3F5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Legislatures: They affect how a bill becomes a law at your geographic area</a:t>
            </a:r>
          </a:p>
          <a:p>
            <a:r>
              <a:rPr lang="en-US" dirty="0"/>
              <a:t>Aggregation problems with legislative bodies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4668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5222DF-92DD-4126-8FD9-2BFBBC7DEB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Players in Administrations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35834B-9773-40B2-AC2A-85BB5285F0B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If not legislative, must be administrative </a:t>
            </a:r>
          </a:p>
          <a:p>
            <a:r>
              <a:rPr lang="en-US" dirty="0"/>
              <a:t>Top administrator (President, Mayor, Director, CEO, etc.) </a:t>
            </a:r>
          </a:p>
          <a:p>
            <a:r>
              <a:rPr lang="en-US" dirty="0"/>
              <a:t>Department Heads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4322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0F9B23-E6B1-40CE-AE2B-316DF74E2B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Players in Interest Groups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A48B46-17C2-4BDA-8C5A-BA07AF8898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Interest groups can be important especially for new policies  </a:t>
            </a:r>
          </a:p>
          <a:p>
            <a:r>
              <a:rPr lang="en-US" dirty="0"/>
              <a:t>As a player, the interest group must be organized with formal members and access to legislators and administrators</a:t>
            </a:r>
          </a:p>
          <a:p>
            <a:r>
              <a:rPr lang="en-US" dirty="0"/>
              <a:t>Watch out for dogs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5155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/>
              <a:t>New York State </a:t>
            </a:r>
          </a:p>
        </p:txBody>
      </p:sp>
      <p:sp>
        <p:nvSpPr>
          <p:cNvPr id="32771" name="Rectangle 3"/>
          <p:cNvSpPr>
            <a:spLocks noGrp="1" noChangeArrowheads="1"/>
          </p:cNvSpPr>
          <p:nvPr>
            <p:ph idx="1"/>
          </p:nvPr>
        </p:nvSpPr>
        <p:spPr>
          <a:xfrm>
            <a:off x="1143000" y="1447800"/>
            <a:ext cx="7820723" cy="4572000"/>
          </a:xfrm>
        </p:spPr>
        <p:txBody>
          <a:bodyPr>
            <a:normAutofit fontScale="92500" lnSpcReduction="10000"/>
          </a:bodyPr>
          <a:lstStyle/>
          <a:p>
            <a:pPr eaLnBrk="1" hangingPunct="1"/>
            <a:r>
              <a:rPr lang="en-US" dirty="0"/>
              <a:t>Divided into three branches: Executive, Legislative, Judicial</a:t>
            </a:r>
          </a:p>
          <a:p>
            <a:pPr eaLnBrk="1" hangingPunct="1"/>
            <a:r>
              <a:rPr lang="en-US" dirty="0"/>
              <a:t>Governor Cuomo is the head of the Executive Branch.</a:t>
            </a:r>
          </a:p>
          <a:p>
            <a:pPr eaLnBrk="1" hangingPunct="1"/>
            <a:r>
              <a:rPr lang="en-US" dirty="0"/>
              <a:t>State Agencies like the New York Department of Education are under the Executive Branch</a:t>
            </a:r>
          </a:p>
          <a:p>
            <a:pPr eaLnBrk="1" hangingPunct="1"/>
            <a:r>
              <a:rPr lang="en-US" dirty="0"/>
              <a:t>Courts are </a:t>
            </a:r>
            <a:r>
              <a:rPr lang="en-US" b="1" dirty="0"/>
              <a:t>NOT</a:t>
            </a:r>
            <a:r>
              <a:rPr lang="en-US" dirty="0"/>
              <a:t> players because they cannot formally lobby administrators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/>
              <a:t>Executive Branch</a:t>
            </a:r>
          </a:p>
        </p:txBody>
      </p:sp>
      <p:sp>
        <p:nvSpPr>
          <p:cNvPr id="38915" name="Rectangle 3"/>
          <p:cNvSpPr>
            <a:spLocks noGrp="1" noChangeArrowheads="1"/>
          </p:cNvSpPr>
          <p:nvPr>
            <p:ph idx="1"/>
          </p:nvPr>
        </p:nvSpPr>
        <p:spPr>
          <a:xfrm>
            <a:off x="609600" y="1447800"/>
            <a:ext cx="8354123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sz="4000" dirty="0"/>
              <a:t>Governor Cuomo appoints the heads of the different state agencies</a:t>
            </a:r>
          </a:p>
          <a:p>
            <a:pPr eaLnBrk="1" hangingPunct="1">
              <a:lnSpc>
                <a:spcPct val="90000"/>
              </a:lnSpc>
            </a:pPr>
            <a:r>
              <a:rPr lang="en-US" sz="4000" dirty="0"/>
              <a:t>State agencies help put legislation into effect</a:t>
            </a:r>
          </a:p>
          <a:p>
            <a:pPr eaLnBrk="1" hangingPunct="1">
              <a:lnSpc>
                <a:spcPct val="90000"/>
              </a:lnSpc>
            </a:pPr>
            <a:r>
              <a:rPr lang="en-US" sz="4000" dirty="0"/>
              <a:t>Don’t use the President or a Governor except for RARE cases</a:t>
            </a:r>
          </a:p>
          <a:p>
            <a:pPr lvl="3"/>
            <a:r>
              <a:rPr lang="en-US" sz="3600" dirty="0"/>
              <a:t>Do research to figure it out! </a:t>
            </a:r>
          </a:p>
          <a:p>
            <a:pPr eaLnBrk="1" hangingPunct="1">
              <a:lnSpc>
                <a:spcPct val="90000"/>
              </a:lnSpc>
            </a:pPr>
            <a:endParaRPr lang="en-US" dirty="0"/>
          </a:p>
          <a:p>
            <a:pPr eaLnBrk="1" hangingPunct="1">
              <a:lnSpc>
                <a:spcPct val="90000"/>
              </a:lnSpc>
            </a:pP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/>
              <a:t>Legislative Branch</a:t>
            </a:r>
          </a:p>
        </p:txBody>
      </p:sp>
      <p:sp>
        <p:nvSpPr>
          <p:cNvPr id="36867" name="Rectangle 3"/>
          <p:cNvSpPr>
            <a:spLocks noGrp="1" noChangeArrowheads="1"/>
          </p:cNvSpPr>
          <p:nvPr>
            <p:ph idx="1"/>
          </p:nvPr>
        </p:nvSpPr>
        <p:spPr>
          <a:xfrm>
            <a:off x="1220125" y="1447800"/>
            <a:ext cx="7732712" cy="4840287"/>
          </a:xfrm>
        </p:spPr>
        <p:txBody>
          <a:bodyPr/>
          <a:lstStyle/>
          <a:p>
            <a:pPr eaLnBrk="1" hangingPunct="1"/>
            <a:r>
              <a:rPr lang="en-US" dirty="0"/>
              <a:t>New York has a bi-cameral or two house legislature.</a:t>
            </a:r>
          </a:p>
          <a:p>
            <a:pPr eaLnBrk="1" hangingPunct="1"/>
            <a:r>
              <a:rPr lang="en-US" dirty="0">
                <a:solidFill>
                  <a:srgbClr val="FF0000"/>
                </a:solidFill>
              </a:rPr>
              <a:t>Which state is not bi-cameral?</a:t>
            </a:r>
          </a:p>
          <a:p>
            <a:pPr eaLnBrk="1" hangingPunct="1"/>
            <a:r>
              <a:rPr lang="en-US" dirty="0"/>
              <a:t>Assembly is a 150 member body </a:t>
            </a:r>
          </a:p>
          <a:p>
            <a:pPr eaLnBrk="1" hangingPunct="1"/>
            <a:r>
              <a:rPr lang="en-US" dirty="0"/>
              <a:t>Senate is a 62 member body</a:t>
            </a:r>
          </a:p>
          <a:p>
            <a:pPr eaLnBrk="1" hangingPunct="1"/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/>
              <a:t>Onondaga County </a:t>
            </a:r>
          </a:p>
        </p:txBody>
      </p:sp>
      <p:sp>
        <p:nvSpPr>
          <p:cNvPr id="34819" name="Rectangle 3"/>
          <p:cNvSpPr>
            <a:spLocks noGrp="1" noChangeArrowheads="1"/>
          </p:cNvSpPr>
          <p:nvPr>
            <p:ph idx="1"/>
          </p:nvPr>
        </p:nvSpPr>
        <p:spPr>
          <a:xfrm>
            <a:off x="1154811" y="1447800"/>
            <a:ext cx="7808912" cy="4611687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dirty="0"/>
              <a:t>County government is responsible for implementing and funding legislation enacted by the state and federal government</a:t>
            </a:r>
          </a:p>
          <a:p>
            <a:pPr eaLnBrk="1" hangingPunct="1">
              <a:lnSpc>
                <a:spcPct val="90000"/>
              </a:lnSpc>
            </a:pPr>
            <a:r>
              <a:rPr lang="en-US" dirty="0"/>
              <a:t>Different departments help to administrate the different duties of the county</a:t>
            </a:r>
          </a:p>
          <a:p>
            <a:pPr eaLnBrk="1" hangingPunct="1">
              <a:lnSpc>
                <a:spcPct val="90000"/>
              </a:lnSpc>
            </a:pPr>
            <a:r>
              <a:rPr lang="en-US" dirty="0"/>
              <a:t>Example: Medicaid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Class Agenda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Announcements</a:t>
            </a:r>
          </a:p>
          <a:p>
            <a:r>
              <a:rPr lang="en-US" dirty="0"/>
              <a:t>More on Prince Charts</a:t>
            </a:r>
          </a:p>
          <a:p>
            <a:r>
              <a:rPr lang="en-US" dirty="0"/>
              <a:t>Assignment for Next Class </a:t>
            </a:r>
          </a:p>
        </p:txBody>
      </p:sp>
    </p:spTree>
    <p:extLst>
      <p:ext uri="{BB962C8B-B14F-4D97-AF65-F5344CB8AC3E}">
        <p14:creationId xmlns:p14="http://schemas.microsoft.com/office/powerpoint/2010/main" val="3497477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0" y="19594"/>
            <a:ext cx="7668323" cy="1034415"/>
          </a:xfrm>
        </p:spPr>
        <p:txBody>
          <a:bodyPr/>
          <a:lstStyle/>
          <a:p>
            <a:r>
              <a:rPr lang="en-US" dirty="0"/>
              <a:t> Politics and Government Policies</a:t>
            </a:r>
          </a:p>
        </p:txBody>
      </p:sp>
      <p:graphicFrame>
        <p:nvGraphicFramePr>
          <p:cNvPr id="16" name="Content Placeholder 1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30104877"/>
              </p:ext>
            </p:extLst>
          </p:nvPr>
        </p:nvGraphicFramePr>
        <p:xfrm>
          <a:off x="990599" y="2133600"/>
          <a:ext cx="7668323" cy="431257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2919761" y="1375142"/>
            <a:ext cx="3810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4000" dirty="0">
                <a:latin typeface="Segoe UI Light" panose="020B0502040204020203" pitchFamily="34" charset="0"/>
                <a:cs typeface="Segoe UI Light" panose="020B0502040204020203" pitchFamily="34" charset="0"/>
              </a:rPr>
              <a:t>The Iron Triangle</a:t>
            </a:r>
          </a:p>
        </p:txBody>
      </p:sp>
    </p:spTree>
    <p:extLst>
      <p:ext uri="{BB962C8B-B14F-4D97-AF65-F5344CB8AC3E}">
        <p14:creationId xmlns:p14="http://schemas.microsoft.com/office/powerpoint/2010/main" val="956663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Helpful Websites</a:t>
            </a:r>
          </a:p>
        </p:txBody>
      </p:sp>
      <p:sp>
        <p:nvSpPr>
          <p:cNvPr id="4096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>
                <a:hlinkClick r:id="rId3"/>
              </a:rPr>
              <a:t>http://www.assembly.state.ny.us/</a:t>
            </a:r>
            <a:endParaRPr lang="en-US"/>
          </a:p>
          <a:p>
            <a:r>
              <a:rPr lang="en-US">
                <a:hlinkClick r:id="rId4"/>
              </a:rPr>
              <a:t>http://www.senate.state.ny.us/senatehomepage.nsf/home?openform</a:t>
            </a:r>
            <a:endParaRPr lang="en-US"/>
          </a:p>
          <a:p>
            <a:r>
              <a:rPr lang="en-US">
                <a:hlinkClick r:id="rId5"/>
              </a:rPr>
              <a:t>http://www.ny.gov/</a:t>
            </a:r>
            <a:endParaRPr lang="en-US"/>
          </a:p>
          <a:p>
            <a:r>
              <a:rPr lang="en-US">
                <a:hlinkClick r:id="rId6"/>
              </a:rPr>
              <a:t>http://www.ongov.net/</a:t>
            </a:r>
            <a:endParaRPr lang="en-US"/>
          </a:p>
          <a:p>
            <a:r>
              <a:rPr lang="en-US">
                <a:hlinkClick r:id="rId7"/>
              </a:rPr>
              <a:t>http://www.ongov.net/legislature/</a:t>
            </a:r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/>
              <a:t>Step 3: Estimating Issue Position</a:t>
            </a:r>
          </a:p>
        </p:txBody>
      </p:sp>
      <p:sp>
        <p:nvSpPr>
          <p:cNvPr id="43011" name="Rectangle 7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n-US" dirty="0"/>
              <a:t>Empirical - quotes</a:t>
            </a:r>
          </a:p>
          <a:p>
            <a:pPr eaLnBrk="1" hangingPunct="1"/>
            <a:r>
              <a:rPr lang="en-US" dirty="0"/>
              <a:t>Deductive Principles</a:t>
            </a:r>
          </a:p>
          <a:p>
            <a:pPr lvl="1" eaLnBrk="1" hangingPunct="1"/>
            <a:r>
              <a:rPr lang="en-US" dirty="0">
                <a:ea typeface="Arial" panose="020B0604020202020204" pitchFamily="34" charset="0"/>
              </a:rPr>
              <a:t>Special Interest Players (3-5)</a:t>
            </a:r>
          </a:p>
          <a:p>
            <a:pPr lvl="1" eaLnBrk="1" hangingPunct="1"/>
            <a:r>
              <a:rPr lang="en-US" dirty="0">
                <a:ea typeface="Arial" panose="020B0604020202020204" pitchFamily="34" charset="0"/>
              </a:rPr>
              <a:t>Politicians, Legislative Bodies, Government Officials (0-2)</a:t>
            </a:r>
          </a:p>
          <a:p>
            <a:pPr lvl="1" eaLnBrk="1" hangingPunct="1"/>
            <a:r>
              <a:rPr lang="en-US" dirty="0">
                <a:ea typeface="Arial" panose="020B0604020202020204" pitchFamily="34" charset="0"/>
              </a:rPr>
              <a:t>Budget cost predispose toward opposition</a:t>
            </a:r>
          </a:p>
        </p:txBody>
      </p:sp>
    </p:spTree>
  </p:cSld>
  <p:clrMapOvr>
    <a:masterClrMapping/>
  </p:clrMapOvr>
  <p:transition>
    <p:dissolv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6"/>
          <p:cNvSpPr>
            <a:spLocks noGrp="1" noChangeArrowheads="1"/>
          </p:cNvSpPr>
          <p:nvPr>
            <p:ph type="title"/>
          </p:nvPr>
        </p:nvSpPr>
        <p:spPr>
          <a:xfrm>
            <a:off x="1295400" y="76200"/>
            <a:ext cx="7772400" cy="1143000"/>
          </a:xfrm>
        </p:spPr>
        <p:txBody>
          <a:bodyPr/>
          <a:lstStyle/>
          <a:p>
            <a:pPr eaLnBrk="1" hangingPunct="1"/>
            <a:r>
              <a:rPr lang="en-US" dirty="0"/>
              <a:t>Step 4: Estimating Power</a:t>
            </a:r>
          </a:p>
        </p:txBody>
      </p:sp>
      <p:sp>
        <p:nvSpPr>
          <p:cNvPr id="45059" name="Rectangle 7"/>
          <p:cNvSpPr>
            <a:spLocks noGrp="1" noChangeArrowheads="1"/>
          </p:cNvSpPr>
          <p:nvPr>
            <p:ph idx="1"/>
          </p:nvPr>
        </p:nvSpPr>
        <p:spPr>
          <a:xfrm>
            <a:off x="1295400" y="1524000"/>
            <a:ext cx="7772400" cy="4953000"/>
          </a:xfrm>
        </p:spPr>
        <p:txBody>
          <a:bodyPr>
            <a:normAutofit fontScale="85000" lnSpcReduction="20000"/>
          </a:bodyPr>
          <a:lstStyle/>
          <a:p>
            <a:pPr eaLnBrk="1" hangingPunct="1">
              <a:lnSpc>
                <a:spcPct val="90000"/>
              </a:lnSpc>
            </a:pPr>
            <a:r>
              <a:rPr lang="en-US" dirty="0"/>
              <a:t>Specific to Issues</a:t>
            </a:r>
          </a:p>
          <a:p>
            <a:pPr eaLnBrk="1" hangingPunct="1">
              <a:lnSpc>
                <a:spcPct val="90000"/>
              </a:lnSpc>
            </a:pPr>
            <a:r>
              <a:rPr lang="en-US" dirty="0"/>
              <a:t>Players with Veto Power: 4 or 5</a:t>
            </a:r>
          </a:p>
          <a:p>
            <a:pPr lvl="1" eaLnBrk="1" hangingPunct="1">
              <a:lnSpc>
                <a:spcPct val="90000"/>
              </a:lnSpc>
            </a:pPr>
            <a:r>
              <a:rPr lang="en-US" dirty="0">
                <a:ea typeface="Arial" panose="020B0604020202020204" pitchFamily="34" charset="0"/>
              </a:rPr>
              <a:t>Legislatures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dirty="0">
                <a:ea typeface="Arial" panose="020B0604020202020204" pitchFamily="34" charset="0"/>
              </a:rPr>
              <a:t>President, Governors, Mayors, etc. </a:t>
            </a:r>
          </a:p>
          <a:p>
            <a:pPr eaLnBrk="1" hangingPunct="1">
              <a:lnSpc>
                <a:spcPct val="90000"/>
              </a:lnSpc>
            </a:pPr>
            <a:r>
              <a:rPr lang="en-US" dirty="0"/>
              <a:t>Non-veto-players: 3, 2, or 1</a:t>
            </a:r>
          </a:p>
          <a:p>
            <a:pPr lvl="1"/>
            <a:r>
              <a:rPr lang="en-US" dirty="0"/>
              <a:t>Department Heads</a:t>
            </a:r>
          </a:p>
          <a:p>
            <a:pPr lvl="1"/>
            <a:r>
              <a:rPr lang="en-US" dirty="0"/>
              <a:t>Interest Groups</a:t>
            </a:r>
          </a:p>
          <a:p>
            <a:pPr eaLnBrk="1" hangingPunct="1">
              <a:lnSpc>
                <a:spcPct val="90000"/>
              </a:lnSpc>
            </a:pPr>
            <a:r>
              <a:rPr lang="en-US" dirty="0"/>
              <a:t>Sources of Power</a:t>
            </a:r>
          </a:p>
          <a:p>
            <a:pPr lvl="1" eaLnBrk="1" hangingPunct="1">
              <a:lnSpc>
                <a:spcPct val="90000"/>
              </a:lnSpc>
            </a:pPr>
            <a:r>
              <a:rPr lang="en-US" dirty="0">
                <a:ea typeface="Arial" panose="020B0604020202020204" pitchFamily="34" charset="0"/>
              </a:rPr>
              <a:t>Official Position</a:t>
            </a:r>
          </a:p>
          <a:p>
            <a:pPr lvl="1" eaLnBrk="1" hangingPunct="1">
              <a:lnSpc>
                <a:spcPct val="90000"/>
              </a:lnSpc>
            </a:pPr>
            <a:r>
              <a:rPr lang="en-US" dirty="0">
                <a:ea typeface="Arial" panose="020B0604020202020204" pitchFamily="34" charset="0"/>
              </a:rPr>
              <a:t>Money</a:t>
            </a:r>
          </a:p>
          <a:p>
            <a:pPr lvl="1" eaLnBrk="1" hangingPunct="1">
              <a:lnSpc>
                <a:spcPct val="90000"/>
              </a:lnSpc>
            </a:pPr>
            <a:r>
              <a:rPr lang="en-US" dirty="0">
                <a:ea typeface="Arial" panose="020B0604020202020204" pitchFamily="34" charset="0"/>
              </a:rPr>
              <a:t>Numbers (voters)</a:t>
            </a:r>
          </a:p>
          <a:p>
            <a:pPr lvl="1" eaLnBrk="1" hangingPunct="1">
              <a:lnSpc>
                <a:spcPct val="90000"/>
              </a:lnSpc>
            </a:pPr>
            <a:r>
              <a:rPr lang="en-US" dirty="0">
                <a:ea typeface="Arial" panose="020B0604020202020204" pitchFamily="34" charset="0"/>
              </a:rPr>
              <a:t>Expertise</a:t>
            </a:r>
          </a:p>
        </p:txBody>
      </p:sp>
    </p:spTree>
  </p:cSld>
  <p:clrMapOvr>
    <a:masterClrMapping/>
  </p:clrMapOvr>
  <p:transition>
    <p:dissolv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/>
              <a:t>Step 5: Estimating Priority</a:t>
            </a:r>
          </a:p>
        </p:txBody>
      </p:sp>
      <p:sp>
        <p:nvSpPr>
          <p:cNvPr id="47107" name="Rectangle 7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n-US" dirty="0"/>
              <a:t>Single issue player: high on relevant issue</a:t>
            </a:r>
          </a:p>
          <a:p>
            <a:pPr eaLnBrk="1" hangingPunct="1"/>
            <a:r>
              <a:rPr lang="en-US" dirty="0"/>
              <a:t>Multiple issue player: low to moderate on most issues</a:t>
            </a:r>
          </a:p>
          <a:p>
            <a:pPr eaLnBrk="1" hangingPunct="1"/>
            <a:r>
              <a:rPr lang="en-US" dirty="0"/>
              <a:t>Changes quickly in either direction</a:t>
            </a:r>
          </a:p>
          <a:p>
            <a:pPr eaLnBrk="1" hangingPunct="1"/>
            <a:r>
              <a:rPr lang="en-US" dirty="0"/>
              <a:t>Frequency of statements are key</a:t>
            </a:r>
          </a:p>
        </p:txBody>
      </p:sp>
    </p:spTree>
  </p:cSld>
  <p:clrMapOvr>
    <a:masterClrMapping/>
  </p:clrMapOvr>
  <p:transition>
    <p:dissolv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Step 6: Calculating </a:t>
            </a:r>
          </a:p>
        </p:txBody>
      </p:sp>
      <p:sp>
        <p:nvSpPr>
          <p:cNvPr id="49155" name="Content Placeholder 2"/>
          <p:cNvSpPr>
            <a:spLocks noGrp="1"/>
          </p:cNvSpPr>
          <p:nvPr>
            <p:ph idx="1"/>
          </p:nvPr>
        </p:nvSpPr>
        <p:spPr>
          <a:xfrm>
            <a:off x="609600" y="1447800"/>
            <a:ext cx="8458200" cy="4572000"/>
          </a:xfrm>
        </p:spPr>
        <p:txBody>
          <a:bodyPr>
            <a:normAutofit/>
          </a:bodyPr>
          <a:lstStyle/>
          <a:p>
            <a:pPr marL="514350" indent="-514350">
              <a:buFont typeface="Times New Roman" panose="02020603050405020304" pitchFamily="18" charset="0"/>
              <a:buAutoNum type="arabicPeriod"/>
            </a:pPr>
            <a:r>
              <a:rPr lang="en-US" sz="2600" dirty="0"/>
              <a:t> Calculation 1: Issue position X Power X         	Priority=Prince Score</a:t>
            </a:r>
          </a:p>
          <a:p>
            <a:pPr lvl="1">
              <a:buFont typeface="Times New Roman" panose="02020603050405020304" pitchFamily="18" charset="0"/>
              <a:buChar char="•"/>
            </a:pPr>
            <a:r>
              <a:rPr lang="en-US" sz="2200" dirty="0">
                <a:ea typeface="Arial" panose="020B0604020202020204" pitchFamily="34" charset="0"/>
              </a:rPr>
              <a:t>When Issue Position is 0, Power X Priority=(Prince Score)</a:t>
            </a:r>
          </a:p>
          <a:p>
            <a:pPr lvl="1">
              <a:buFont typeface="Times New Roman" panose="02020603050405020304" pitchFamily="18" charset="0"/>
              <a:buChar char="•"/>
            </a:pPr>
            <a:r>
              <a:rPr lang="en-US" sz="2200" dirty="0">
                <a:ea typeface="Arial" panose="020B0604020202020204" pitchFamily="34" charset="0"/>
              </a:rPr>
              <a:t>Prince Scores in parenthesis are neutral scores</a:t>
            </a:r>
          </a:p>
          <a:p>
            <a:pPr marL="514350" indent="-514350">
              <a:buFont typeface="Times New Roman" panose="02020603050405020304" pitchFamily="18" charset="0"/>
              <a:buAutoNum type="arabicPeriod"/>
            </a:pPr>
            <a:r>
              <a:rPr lang="en-US" sz="2600" dirty="0"/>
              <a:t> Calculation 2: Sum of all positive scores plus ½ of neutral scores</a:t>
            </a:r>
          </a:p>
          <a:p>
            <a:pPr marL="514350" indent="-514350">
              <a:buFont typeface="Times New Roman" panose="02020603050405020304" pitchFamily="18" charset="0"/>
              <a:buAutoNum type="arabicPeriod"/>
            </a:pPr>
            <a:r>
              <a:rPr lang="en-US" sz="2600" dirty="0"/>
              <a:t>Calculation 3: Sum of all possible scores ignoring signs and parenthesis</a:t>
            </a:r>
          </a:p>
          <a:p>
            <a:pPr marL="514350" indent="-514350">
              <a:buFont typeface="Times New Roman" panose="02020603050405020304" pitchFamily="18" charset="0"/>
              <a:buAutoNum type="arabicPeriod"/>
            </a:pPr>
            <a:r>
              <a:rPr lang="en-US" sz="2600" dirty="0"/>
              <a:t> Calculation 2/Calculation 3=Probability of Support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Forecasting Continuum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90600" y="1600200"/>
            <a:ext cx="7668323" cy="4312574"/>
          </a:xfrm>
        </p:spPr>
        <p:txBody>
          <a:bodyPr/>
          <a:lstStyle/>
          <a:p>
            <a:pPr marL="34299" indent="0">
              <a:buNone/>
            </a:pPr>
            <a:r>
              <a:rPr lang="en-US" dirty="0"/>
              <a:t>Probability of Policy Implemented</a:t>
            </a:r>
          </a:p>
          <a:p>
            <a:pPr marL="34299" indent="0">
              <a:buNone/>
            </a:pPr>
            <a:endParaRPr lang="en-US" dirty="0"/>
          </a:p>
          <a:p>
            <a:pPr marL="34299" indent="0">
              <a:buNone/>
            </a:pPr>
            <a:endParaRPr lang="en-US" sz="4800" dirty="0"/>
          </a:p>
        </p:txBody>
      </p:sp>
      <p:sp>
        <p:nvSpPr>
          <p:cNvPr id="5" name="Rectangle 4"/>
          <p:cNvSpPr/>
          <p:nvPr/>
        </p:nvSpPr>
        <p:spPr>
          <a:xfrm>
            <a:off x="533400" y="3276600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i="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943600" y="3276600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i="1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>
            <a:off x="3581400" y="4381500"/>
            <a:ext cx="2133600" cy="0"/>
          </a:xfrm>
          <a:prstGeom prst="straightConnector1">
            <a:avLst/>
          </a:prstGeom>
          <a:ln w="571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1238598" y="3443586"/>
            <a:ext cx="2209800" cy="39149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3800" i="1" dirty="0">
                <a:solidFill>
                  <a:prstClr val="black"/>
                </a:solidFill>
                <a:latin typeface="Segoe UI Light" panose="020B0502040204020203" pitchFamily="34" charset="0"/>
                <a:ea typeface="MS PGothic" panose="020B0600070205080204" pitchFamily="34" charset="-128"/>
                <a:cs typeface="Segoe UI Light" panose="020B0502040204020203" pitchFamily="34" charset="0"/>
              </a:rPr>
              <a:t>0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13800" i="1" dirty="0">
              <a:solidFill>
                <a:prstClr val="black"/>
              </a:solidFill>
              <a:latin typeface="Segoe UI Light" panose="020B0502040204020203" pitchFamily="34" charset="0"/>
              <a:ea typeface="MS PGothic" panose="020B0600070205080204" pitchFamily="34" charset="-128"/>
              <a:cs typeface="Segoe UI Light" panose="020B0502040204020203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901612" y="3498015"/>
            <a:ext cx="2903376" cy="20036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3800" i="1" dirty="0">
                <a:solidFill>
                  <a:prstClr val="black"/>
                </a:solidFill>
                <a:latin typeface="Segoe UI Light" panose="020B0502040204020203" pitchFamily="34" charset="0"/>
                <a:ea typeface="MS PGothic" panose="020B0600070205080204" pitchFamily="34" charset="-128"/>
                <a:cs typeface="Segoe UI Light" panose="020B0502040204020203" pitchFamily="34" charset="0"/>
              </a:rPr>
              <a:t>100</a:t>
            </a:r>
          </a:p>
        </p:txBody>
      </p:sp>
    </p:spTree>
    <p:extLst>
      <p:ext uri="{BB962C8B-B14F-4D97-AF65-F5344CB8AC3E}">
        <p14:creationId xmlns:p14="http://schemas.microsoft.com/office/powerpoint/2010/main" val="529597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Don’t</a:t>
            </a:r>
            <a:r>
              <a:rPr lang="en-US" altLang="ja-JP" dirty="0"/>
              <a:t> Be Hopelessly Naïve </a:t>
            </a:r>
            <a:endParaRPr lang="en-US" dirty="0"/>
          </a:p>
        </p:txBody>
      </p:sp>
      <p:sp>
        <p:nvSpPr>
          <p:cNvPr id="5120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No matter how much you love your policy proposal, your forecast from the Prince System should be under 50%</a:t>
            </a:r>
          </a:p>
          <a:p>
            <a:endParaRPr lang="en-US" dirty="0"/>
          </a:p>
          <a:p>
            <a:r>
              <a:rPr lang="en-US" sz="4400" b="1" dirty="0">
                <a:solidFill>
                  <a:srgbClr val="FF0000"/>
                </a:solidFill>
              </a:rPr>
              <a:t>WHY?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For Next Class</a:t>
            </a:r>
          </a:p>
        </p:txBody>
      </p:sp>
      <p:sp>
        <p:nvSpPr>
          <p:cNvPr id="30722" name="Rectangle 3"/>
          <p:cNvSpPr>
            <a:spLocks noGrp="1" noChangeArrowheads="1"/>
          </p:cNvSpPr>
          <p:nvPr>
            <p:ph idx="1"/>
          </p:nvPr>
        </p:nvSpPr>
        <p:spPr>
          <a:xfrm>
            <a:off x="838200" y="1752600"/>
            <a:ext cx="7668323" cy="4312574"/>
          </a:xfrm>
        </p:spPr>
        <p:txBody>
          <a:bodyPr>
            <a:normAutofit/>
          </a:bodyPr>
          <a:lstStyle/>
          <a:p>
            <a:r>
              <a:rPr lang="en-US" altLang="en-US" sz="2400" dirty="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Re-read Chapter 9</a:t>
            </a:r>
          </a:p>
          <a:p>
            <a:r>
              <a:rPr lang="en-US" altLang="en-US" sz="2400" dirty="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Login to Zoom workshop provided by your TA at 12:45 PM on Friday 11/6</a:t>
            </a:r>
          </a:p>
          <a:p>
            <a:r>
              <a:rPr lang="en-US" altLang="en-US" sz="2400" dirty="0">
                <a:solidFill>
                  <a:srgbClr val="FF0000"/>
                </a:solidFill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Submit completed Exercise 9.2 on class topic to your TA by 12:45 PM on Friday or lose 5 points</a:t>
            </a:r>
          </a:p>
          <a:p>
            <a:r>
              <a:rPr lang="en-US" altLang="en-US" sz="2400" dirty="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Download the Module 5 Competition Word Document from Blackboard to have it available during the workshop on Zoom</a:t>
            </a:r>
          </a:p>
          <a:p>
            <a:r>
              <a:rPr lang="en-US" altLang="en-US" sz="2400" dirty="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Read the Module 5 Newsletter</a:t>
            </a:r>
          </a:p>
          <a:p>
            <a:r>
              <a:rPr lang="en-US" altLang="en-US" sz="2400" dirty="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Module 5 is due November 23</a:t>
            </a:r>
            <a:r>
              <a:rPr lang="en-US" altLang="en-US" sz="2400" baseline="30000" dirty="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rd</a:t>
            </a:r>
            <a:r>
              <a:rPr lang="en-US" altLang="en-US" sz="2400" dirty="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 </a:t>
            </a:r>
          </a:p>
          <a:p>
            <a:pPr marL="154346" lvl="1" indent="0">
              <a:buNone/>
            </a:pPr>
            <a:endParaRPr lang="en-US" altLang="en-US" sz="1600" dirty="0">
              <a:latin typeface="Segoe UI Historic" panose="020B0502040204020203" pitchFamily="34" charset="0"/>
              <a:ea typeface="Segoe UI Historic" panose="020B0502040204020203" pitchFamily="34" charset="0"/>
              <a:cs typeface="Segoe UI Historic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8758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300" dirty="0"/>
              <a:t>Competition Points</a:t>
            </a:r>
          </a:p>
        </p:txBody>
      </p:sp>
      <p:sp>
        <p:nvSpPr>
          <p:cNvPr id="4" name="Rectangle 3"/>
          <p:cNvSpPr/>
          <p:nvPr/>
        </p:nvSpPr>
        <p:spPr>
          <a:xfrm>
            <a:off x="2833972" y="2307091"/>
            <a:ext cx="774746" cy="267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558" algn="ctr" defTabSz="385763">
              <a:spcBef>
                <a:spcPct val="50000"/>
              </a:spcBef>
              <a:defRPr/>
            </a:pPr>
            <a:r>
              <a:rPr lang="en-US" sz="1139" i="1" dirty="0">
                <a:solidFill>
                  <a:srgbClr val="336699"/>
                </a:solidFill>
                <a:latin typeface="Times New Roman" charset="0"/>
                <a:cs typeface="Times New Roman" charset="0"/>
                <a:sym typeface="Times New Roman" charset="0"/>
              </a:rPr>
              <a:t>Winners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1768" y="2564101"/>
            <a:ext cx="1653393" cy="213752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983034" y="4689198"/>
            <a:ext cx="824647" cy="267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385763">
              <a:spcBef>
                <a:spcPct val="50000"/>
              </a:spcBef>
              <a:defRPr/>
            </a:pPr>
            <a:r>
              <a:rPr lang="en-US" sz="1139" i="1" dirty="0">
                <a:solidFill>
                  <a:srgbClr val="336699"/>
                </a:solidFill>
                <a:latin typeface="Times New Roman" pitchFamily="18" charset="0"/>
                <a:cs typeface="Times New Roman" pitchFamily="18" charset="0"/>
                <a:sym typeface="Times New Roman" pitchFamily="18" charset="0"/>
              </a:rPr>
              <a:t>Losers</a:t>
            </a:r>
            <a:endParaRPr lang="en-US" sz="760" i="1" dirty="0">
              <a:solidFill>
                <a:srgbClr val="336699"/>
              </a:solidFill>
              <a:latin typeface="Times New Roman" pitchFamily="18" charset="0"/>
              <a:cs typeface="Times New Roman" pitchFamily="18" charset="0"/>
              <a:sym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33971" y="4951177"/>
            <a:ext cx="973711" cy="20928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defTabSz="385763"/>
            <a:r>
              <a:rPr lang="en-US" sz="760" dirty="0">
                <a:solidFill>
                  <a:prstClr val="black"/>
                </a:solidFill>
                <a:latin typeface="Arial"/>
                <a:ea typeface="MS PGothic"/>
                <a:cs typeface="Arial"/>
              </a:rPr>
              <a:t>As of 11/8/19</a:t>
            </a:r>
            <a:endParaRPr lang="en-US" sz="760" dirty="0">
              <a:solidFill>
                <a:prstClr val="black"/>
              </a:solidFill>
            </a:endParaRPr>
          </a:p>
        </p:txBody>
      </p:sp>
      <p:sp>
        <p:nvSpPr>
          <p:cNvPr id="9" name="Rectangle 1">
            <a:extLst>
              <a:ext uri="{FF2B5EF4-FFF2-40B4-BE49-F238E27FC236}">
                <a16:creationId xmlns:a16="http://schemas.microsoft.com/office/drawing/2014/main" id="{C9A063B8-8C0E-DF42-929F-722287703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45" y="2347043"/>
            <a:ext cx="103939" cy="3636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51435" tIns="25718" rIns="51435" bIns="25718" numCol="1" anchor="ctr" anchorCtr="0" compatLnSpc="1">
            <a:prstTxWarp prst="textNoShape">
              <a:avLst/>
            </a:prstTxWarp>
            <a:spAutoFit/>
          </a:bodyPr>
          <a:lstStyle/>
          <a:p>
            <a:pPr defTabSz="514350"/>
            <a:br>
              <a:rPr lang="en-US" altLang="en-US" sz="1013">
                <a:solidFill>
                  <a:prstClr val="black"/>
                </a:solidFill>
              </a:rPr>
            </a:br>
            <a:endParaRPr lang="en-US" altLang="en-US" sz="1013">
              <a:solidFill>
                <a:prstClr val="black"/>
              </a:solidFill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DA0DDB9C-DAF8-1B40-BA8E-8820B3DEE8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8297862"/>
              </p:ext>
            </p:extLst>
          </p:nvPr>
        </p:nvGraphicFramePr>
        <p:xfrm>
          <a:off x="5322628" y="2347040"/>
          <a:ext cx="1459172" cy="3437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91831">
                  <a:extLst>
                    <a:ext uri="{9D8B030D-6E8A-4147-A177-3AD203B41FA5}">
                      <a16:colId xmlns:a16="http://schemas.microsoft.com/office/drawing/2014/main" val="2044096137"/>
                    </a:ext>
                  </a:extLst>
                </a:gridCol>
                <a:gridCol w="767341">
                  <a:extLst>
                    <a:ext uri="{9D8B030D-6E8A-4147-A177-3AD203B41FA5}">
                      <a16:colId xmlns:a16="http://schemas.microsoft.com/office/drawing/2014/main" val="3340991414"/>
                    </a:ext>
                  </a:extLst>
                </a:gridCol>
              </a:tblGrid>
              <a:tr h="53998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Groups</a:t>
                      </a:r>
                      <a:endParaRPr lang="en-US" sz="1100" dirty="0"/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Points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4075030219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B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6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464003054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A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3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3954471528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D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3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291394029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E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801381631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G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804844805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C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429836608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H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4273951737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J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458106058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F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767779076"/>
                  </a:ext>
                </a:extLst>
              </a:tr>
              <a:tr h="2897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600" b="1" dirty="0"/>
                        <a:t>I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600" b="1" dirty="0"/>
                        <a:t>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229417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1724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Fireside Chat – featuring the one, the only…………Renee</a:t>
            </a:r>
          </a:p>
        </p:txBody>
      </p:sp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63" y="2007513"/>
            <a:ext cx="8272874" cy="4200074"/>
          </a:xfr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53200" y="3474898"/>
            <a:ext cx="459175" cy="63265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58000" y="3525981"/>
            <a:ext cx="477347" cy="602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1897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0" y="609600"/>
            <a:ext cx="4313432" cy="466718"/>
          </a:xfrm>
        </p:spPr>
        <p:txBody>
          <a:bodyPr/>
          <a:lstStyle/>
          <a:p>
            <a:r>
              <a:rPr lang="en-US" dirty="0"/>
              <a:t>Dale Carnegie Principles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600200"/>
            <a:ext cx="7391400" cy="4800600"/>
          </a:xfrm>
        </p:spPr>
        <p:txBody>
          <a:bodyPr numCol="2">
            <a:normAutofit/>
          </a:bodyPr>
          <a:lstStyle/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Don't criticize, condemn or complain.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Give honest and sincere appreciation.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Arouse in the other person an eager want.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Become genuinely interested in other people.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Remember that a man's name is to him the sweetest and most important sound in any language.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Be a good listener. Encourage others to talk about themselves.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Talk in the terms of the other man’s interest.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Make the other person feel important and do it sincerely.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Avoid arguments.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Never tell someone they are wrong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If you're wrong, admit it quickly and emphatically.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Begin in a friendly way.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/>
                <a:ea typeface="MS PGothic" charset="0"/>
                <a:cs typeface="Tahoma"/>
              </a:rPr>
              <a:t>Start with questions the other person will answer yes to. </a:t>
            </a:r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Let the other person do the talking.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Let the other person feel the idea is his/hers.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Try honestly to see things from the other person's point of view.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Sympathize with the other person.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Appeal to noble motives.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Dramatize your ideas.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Throw down a challenge.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Begin with praise and honest appreciation.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Call attention to other people's mistakes indirectly.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Talk about your own mistakes first.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Ask questions instead of giving direct orders.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Let the other person save face.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Praise every improvement.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Give them a fine reputation to live up to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Encourage them by making their faults seem easy to correct.</a:t>
            </a:r>
          </a:p>
          <a:p>
            <a:r>
              <a:rPr lang="en-US" sz="1100" b="1" dirty="0">
                <a:solidFill>
                  <a:srgbClr val="000066"/>
                </a:solidFill>
                <a:latin typeface="Tahoma" charset="0"/>
                <a:ea typeface="MS PGothic" charset="0"/>
              </a:rPr>
              <a:t>Make the other person happy about doing what you suggest.</a:t>
            </a:r>
          </a:p>
          <a:p>
            <a:endParaRPr lang="en-US" sz="1100" b="1" dirty="0">
              <a:solidFill>
                <a:srgbClr val="000066"/>
              </a:solidFill>
              <a:latin typeface="Tahoma"/>
              <a:ea typeface="MS PGothic" charset="0"/>
              <a:cs typeface="Tahoma"/>
            </a:endParaRPr>
          </a:p>
          <a:p>
            <a:endParaRPr lang="en-US" sz="675" dirty="0">
              <a:solidFill>
                <a:srgbClr val="0000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3004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9" name="Rectangle 3"/>
          <p:cNvSpPr>
            <a:spLocks noChangeArrowheads="1"/>
          </p:cNvSpPr>
          <p:nvPr/>
        </p:nvSpPr>
        <p:spPr bwMode="auto">
          <a:xfrm>
            <a:off x="685801" y="533400"/>
            <a:ext cx="5638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sz="4400" i="1" dirty="0">
                <a:solidFill>
                  <a:srgbClr val="CC66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Prince Analysis Steps</a:t>
            </a:r>
          </a:p>
        </p:txBody>
      </p:sp>
      <p:sp>
        <p:nvSpPr>
          <p:cNvPr id="203780" name="Text Box 4"/>
          <p:cNvSpPr txBox="1">
            <a:spLocks noChangeArrowheads="1"/>
          </p:cNvSpPr>
          <p:nvPr/>
        </p:nvSpPr>
        <p:spPr bwMode="auto">
          <a:xfrm>
            <a:off x="228600" y="1676400"/>
            <a:ext cx="5599931" cy="44012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marL="457200" indent="-457200" eaLnBrk="0" hangingPunct="0">
              <a:defRPr sz="2000">
                <a:solidFill>
                  <a:schemeClr val="tx1"/>
                </a:solidFill>
                <a:latin typeface="Arial" pitchFamily="34" charset="0"/>
                <a:ea typeface="ヒラギノ角ゴ Pro W3" charset="-128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pitchFamily="34" charset="0"/>
                <a:ea typeface="ヒラギノ角ゴ Pro W3" charset="-128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pitchFamily="34" charset="0"/>
                <a:ea typeface="ヒラギノ角ゴ Pro W3" charset="-128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pitchFamily="34" charset="0"/>
                <a:ea typeface="ヒラギノ角ゴ Pro W3" charset="-128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  <a:ea typeface="ヒラギノ角ゴ Pro W3" charset="-128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AutoNum type="arabicPeriod"/>
              <a:defRPr/>
            </a:pPr>
            <a:r>
              <a:rPr 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rPr>
              <a:t>   Identify Necessary Actions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AutoNum type="arabicPeriod"/>
              <a:defRPr/>
            </a:pPr>
            <a:r>
              <a:rPr 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rPr>
              <a:t>   Identify Key Players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AutoNum type="arabicPeriod"/>
              <a:defRPr/>
            </a:pPr>
            <a:r>
              <a:rPr 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rPr>
              <a:t>   Estimate Position (-5 to +5)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AutoNum type="arabicPeriod"/>
              <a:defRPr/>
            </a:pPr>
            <a:r>
              <a:rPr 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rPr>
              <a:t>   Estimate Power (1 to 5)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AutoNum type="arabicPeriod"/>
              <a:defRPr/>
            </a:pPr>
            <a:r>
              <a:rPr 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rPr>
              <a:t>   Estimate Priority (1 to 5)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AutoNum type="arabicPeriod"/>
              <a:defRPr/>
            </a:pPr>
            <a:r>
              <a:rPr 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rPr>
              <a:t>   Calculate Probabilities 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AutoNum type="arabicPeriod"/>
              <a:defRPr/>
            </a:pPr>
            <a:r>
              <a:rPr 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rPr>
              <a:t>   Formulate Prince Strategies</a:t>
            </a:r>
          </a:p>
        </p:txBody>
      </p:sp>
      <p:sp>
        <p:nvSpPr>
          <p:cNvPr id="60420" name="Text Box 6"/>
          <p:cNvSpPr txBox="1">
            <a:spLocks noChangeArrowheads="1"/>
          </p:cNvSpPr>
          <p:nvPr/>
        </p:nvSpPr>
        <p:spPr bwMode="auto">
          <a:xfrm>
            <a:off x="5562226" y="1746074"/>
            <a:ext cx="1295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sz="2000" dirty="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  Ex. 9.1</a:t>
            </a:r>
          </a:p>
        </p:txBody>
      </p:sp>
      <p:sp>
        <p:nvSpPr>
          <p:cNvPr id="60421" name="Text Box 7"/>
          <p:cNvSpPr txBox="1">
            <a:spLocks noChangeArrowheads="1"/>
          </p:cNvSpPr>
          <p:nvPr/>
        </p:nvSpPr>
        <p:spPr bwMode="auto">
          <a:xfrm>
            <a:off x="5410200" y="2354262"/>
            <a:ext cx="1295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sz="2000" dirty="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Ex. 9.2</a:t>
            </a:r>
          </a:p>
        </p:txBody>
      </p:sp>
      <p:sp>
        <p:nvSpPr>
          <p:cNvPr id="60422" name="Text Box 8"/>
          <p:cNvSpPr txBox="1">
            <a:spLocks noChangeArrowheads="1"/>
          </p:cNvSpPr>
          <p:nvPr/>
        </p:nvSpPr>
        <p:spPr bwMode="auto">
          <a:xfrm>
            <a:off x="7144379" y="3754764"/>
            <a:ext cx="1295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sz="2000" dirty="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Ex. 9.3</a:t>
            </a:r>
          </a:p>
        </p:txBody>
      </p:sp>
      <p:sp>
        <p:nvSpPr>
          <p:cNvPr id="60423" name="AutoShape 9"/>
          <p:cNvSpPr>
            <a:spLocks/>
          </p:cNvSpPr>
          <p:nvPr/>
        </p:nvSpPr>
        <p:spPr bwMode="auto">
          <a:xfrm>
            <a:off x="6438900" y="2962602"/>
            <a:ext cx="609600" cy="1981200"/>
          </a:xfrm>
          <a:prstGeom prst="rightBrace">
            <a:avLst>
              <a:gd name="adj1" fmla="val 27083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0424" name="Text Box 10"/>
          <p:cNvSpPr txBox="1">
            <a:spLocks noChangeArrowheads="1"/>
          </p:cNvSpPr>
          <p:nvPr/>
        </p:nvSpPr>
        <p:spPr bwMode="auto">
          <a:xfrm>
            <a:off x="5410200" y="4980378"/>
            <a:ext cx="1295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sz="2000" dirty="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Ex. 9.4</a:t>
            </a:r>
          </a:p>
        </p:txBody>
      </p:sp>
      <p:sp>
        <p:nvSpPr>
          <p:cNvPr id="60425" name="Text Box 11"/>
          <p:cNvSpPr txBox="1">
            <a:spLocks noChangeArrowheads="1"/>
          </p:cNvSpPr>
          <p:nvPr/>
        </p:nvSpPr>
        <p:spPr bwMode="auto">
          <a:xfrm>
            <a:off x="6839579" y="5572101"/>
            <a:ext cx="1600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ヒラギノ角ゴ Pro W3"/>
                <a:cs typeface="ヒラギノ角ゴ Pro W3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sz="2000" dirty="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Chapter 10</a:t>
            </a:r>
          </a:p>
        </p:txBody>
      </p:sp>
    </p:spTree>
    <p:extLst>
      <p:ext uri="{BB962C8B-B14F-4D97-AF65-F5344CB8AC3E}">
        <p14:creationId xmlns:p14="http://schemas.microsoft.com/office/powerpoint/2010/main" val="2277049602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3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3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500"/>
                                        <p:tgtEl>
                                          <p:spTgt spid="203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6" dur="500"/>
                                        <p:tgtEl>
                                          <p:spTgt spid="2037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0" dur="500"/>
                                        <p:tgtEl>
                                          <p:spTgt spid="2037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4" dur="500"/>
                                        <p:tgtEl>
                                          <p:spTgt spid="2037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8" dur="500"/>
                                        <p:tgtEl>
                                          <p:spTgt spid="2037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2" dur="500"/>
                                        <p:tgtEl>
                                          <p:spTgt spid="2037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6" dur="500"/>
                                        <p:tgtEl>
                                          <p:spTgt spid="2037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3779" grpId="0" autoUpdateAnimBg="0"/>
      <p:bldP spid="203780" grpId="0" build="p" autoUpdateAnimBg="0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200" dirty="0"/>
              <a:t>Step 1: Describing the Policy to be Implemented</a:t>
            </a:r>
          </a:p>
        </p:txBody>
      </p:sp>
      <p:sp>
        <p:nvSpPr>
          <p:cNvPr id="26627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Be sure it is a policy and not a goal</a:t>
            </a:r>
          </a:p>
          <a:p>
            <a:r>
              <a:rPr lang="en-US" dirty="0"/>
              <a:t>Is it a federal, state or local policy?</a:t>
            </a:r>
          </a:p>
          <a:p>
            <a:r>
              <a:rPr lang="en-US" dirty="0"/>
              <a:t>Be clear about what the tool is so you can decide whether it’s legislative or administrative</a:t>
            </a:r>
          </a:p>
          <a:p>
            <a:r>
              <a:rPr lang="en-US" dirty="0"/>
              <a:t>Cannot be a judicial decision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/>
          <p:cNvSpPr>
            <a:spLocks noGrp="1" noChangeArrowheads="1"/>
          </p:cNvSpPr>
          <p:nvPr>
            <p:ph type="title"/>
          </p:nvPr>
        </p:nvSpPr>
        <p:spPr>
          <a:xfrm>
            <a:off x="246063" y="609600"/>
            <a:ext cx="8593137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>
                <a:effectLst>
                  <a:outerShdw blurRad="38100" dist="38100" dir="2700000" algn="tl">
                    <a:srgbClr val="C0C0C0"/>
                  </a:outerShdw>
                </a:effectLst>
                <a:ea typeface="ＭＳ Ｐゴシック" pitchFamily="34" charset="-128"/>
              </a:rPr>
              <a:t> </a:t>
            </a:r>
          </a:p>
        </p:txBody>
      </p:sp>
      <p:sp>
        <p:nvSpPr>
          <p:cNvPr id="216067" name="Rectangle 3"/>
          <p:cNvSpPr>
            <a:spLocks noChangeArrowheads="1"/>
          </p:cNvSpPr>
          <p:nvPr/>
        </p:nvSpPr>
        <p:spPr bwMode="auto">
          <a:xfrm>
            <a:off x="762000" y="533400"/>
            <a:ext cx="63071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sz="4400" i="1" dirty="0">
                <a:solidFill>
                  <a:srgbClr val="00206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Step 2: Identify Players</a:t>
            </a:r>
          </a:p>
        </p:txBody>
      </p:sp>
      <p:sp>
        <p:nvSpPr>
          <p:cNvPr id="216068" name="Text Box 4"/>
          <p:cNvSpPr txBox="1">
            <a:spLocks noChangeArrowheads="1"/>
          </p:cNvSpPr>
          <p:nvPr/>
        </p:nvSpPr>
        <p:spPr bwMode="auto">
          <a:xfrm>
            <a:off x="76200" y="1676400"/>
            <a:ext cx="89154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1257300" lvl="2" indent="-571500" eaLnBrk="1" hangingPunct="1">
              <a:buFont typeface="Arial" panose="020B0604020202020204" pitchFamily="34" charset="0"/>
              <a:buChar char="•"/>
              <a:defRPr/>
            </a:pPr>
            <a:r>
              <a:rPr lang="en-US" sz="3600" dirty="0">
                <a:latin typeface="Segoe UI" panose="020B0502040204020203" pitchFamily="34" charset="0"/>
                <a:cs typeface="Segoe UI" panose="020B0502040204020203" pitchFamily="34" charset="0"/>
              </a:rPr>
              <a:t>Step 2a: Find a government unit who will make the policy</a:t>
            </a:r>
          </a:p>
          <a:p>
            <a:pPr marL="1257300" lvl="2" indent="-571500" eaLnBrk="1" hangingPunct="1">
              <a:buFont typeface="Arial" panose="020B0604020202020204" pitchFamily="34" charset="0"/>
              <a:buChar char="•"/>
              <a:defRPr/>
            </a:pPr>
            <a:r>
              <a:rPr lang="en-US" sz="3600" dirty="0">
                <a:latin typeface="Segoe UI" panose="020B0502040204020203" pitchFamily="34" charset="0"/>
                <a:cs typeface="Segoe UI" panose="020B0502040204020203" pitchFamily="34" charset="0"/>
              </a:rPr>
              <a:t>Step 2b: Identify players who influence the government unit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67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D001CE-276B-4718-AE81-DC2BE5927A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3450" y="274638"/>
            <a:ext cx="5868350" cy="1325562"/>
          </a:xfrm>
        </p:spPr>
        <p:txBody>
          <a:bodyPr/>
          <a:lstStyle/>
          <a:p>
            <a:r>
              <a:rPr lang="en-US" b="1" dirty="0"/>
              <a:t>Step 2a: Government Unit</a:t>
            </a:r>
          </a:p>
        </p:txBody>
      </p:sp>
    </p:spTree>
    <p:extLst>
      <p:ext uri="{BB962C8B-B14F-4D97-AF65-F5344CB8AC3E}">
        <p14:creationId xmlns:p14="http://schemas.microsoft.com/office/powerpoint/2010/main" val="3617577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1_Theme1">
  <a:themeElements>
    <a:clrScheme name="Global 9">
      <a:dk1>
        <a:srgbClr val="000000"/>
      </a:dk1>
      <a:lt1>
        <a:srgbClr val="FFFFFF"/>
      </a:lt1>
      <a:dk2>
        <a:srgbClr val="CC6600"/>
      </a:dk2>
      <a:lt2>
        <a:srgbClr val="FFFFFF"/>
      </a:lt2>
      <a:accent1>
        <a:srgbClr val="FFFFCC"/>
      </a:accent1>
      <a:accent2>
        <a:srgbClr val="B5E0E3"/>
      </a:accent2>
      <a:accent3>
        <a:srgbClr val="FFFFFF"/>
      </a:accent3>
      <a:accent4>
        <a:srgbClr val="000000"/>
      </a:accent4>
      <a:accent5>
        <a:srgbClr val="FFFFE2"/>
      </a:accent5>
      <a:accent6>
        <a:srgbClr val="A4CBCE"/>
      </a:accent6>
      <a:hlink>
        <a:srgbClr val="5036EA"/>
      </a:hlink>
      <a:folHlink>
        <a:srgbClr val="029810"/>
      </a:folHlink>
    </a:clrScheme>
    <a:fontScheme name="Global">
      <a:majorFont>
        <a:latin typeface="Times New Roman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40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40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Global 1">
        <a:dk1>
          <a:srgbClr val="000000"/>
        </a:dk1>
        <a:lt1>
          <a:srgbClr val="FFFFCC"/>
        </a:lt1>
        <a:dk2>
          <a:srgbClr val="4D4D4D"/>
        </a:dk2>
        <a:lt2>
          <a:srgbClr val="FFCC00"/>
        </a:lt2>
        <a:accent1>
          <a:srgbClr val="FF9900"/>
        </a:accent1>
        <a:accent2>
          <a:srgbClr val="CC9900"/>
        </a:accent2>
        <a:accent3>
          <a:srgbClr val="B2B2B2"/>
        </a:accent3>
        <a:accent4>
          <a:srgbClr val="DADAAE"/>
        </a:accent4>
        <a:accent5>
          <a:srgbClr val="FFCAAA"/>
        </a:accent5>
        <a:accent6>
          <a:srgbClr val="B98A00"/>
        </a:accent6>
        <a:hlink>
          <a:srgbClr val="898743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2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E5D093"/>
        </a:hlink>
        <a:folHlink>
          <a:srgbClr val="CCB37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8F8F8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FBFBFB"/>
        </a:accent5>
        <a:accent6>
          <a:srgbClr val="878787"/>
        </a:accent6>
        <a:hlink>
          <a:srgbClr val="DDDDDD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4">
        <a:dk1>
          <a:srgbClr val="000000"/>
        </a:dk1>
        <a:lt1>
          <a:srgbClr val="FFFFFF"/>
        </a:lt1>
        <a:dk2>
          <a:srgbClr val="000066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FDFFF"/>
        </a:hlink>
        <a:folHlink>
          <a:srgbClr val="99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5">
        <a:dk1>
          <a:srgbClr val="000000"/>
        </a:dk1>
        <a:lt1>
          <a:srgbClr val="E9E6D9"/>
        </a:lt1>
        <a:dk2>
          <a:srgbClr val="666633"/>
        </a:dk2>
        <a:lt2>
          <a:srgbClr val="CEC7AA"/>
        </a:lt2>
        <a:accent1>
          <a:srgbClr val="FFFFCC"/>
        </a:accent1>
        <a:accent2>
          <a:srgbClr val="B5E0E3"/>
        </a:accent2>
        <a:accent3>
          <a:srgbClr val="F2F0E9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B6AB82"/>
        </a:hlink>
        <a:folHlink>
          <a:srgbClr val="A0925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6">
        <a:dk1>
          <a:srgbClr val="1B3753"/>
        </a:dk1>
        <a:lt1>
          <a:srgbClr val="EAEAEA"/>
        </a:lt1>
        <a:dk2>
          <a:srgbClr val="336699"/>
        </a:dk2>
        <a:lt2>
          <a:srgbClr val="FFFFCC"/>
        </a:lt2>
        <a:accent1>
          <a:srgbClr val="BA8E46"/>
        </a:accent1>
        <a:accent2>
          <a:srgbClr val="46C0AF"/>
        </a:accent2>
        <a:accent3>
          <a:srgbClr val="ADB8CA"/>
        </a:accent3>
        <a:accent4>
          <a:srgbClr val="C8C8C8"/>
        </a:accent4>
        <a:accent5>
          <a:srgbClr val="D9C6B0"/>
        </a:accent5>
        <a:accent6>
          <a:srgbClr val="3FAE9E"/>
        </a:accent6>
        <a:hlink>
          <a:srgbClr val="93ACC3"/>
        </a:hlink>
        <a:folHlink>
          <a:srgbClr val="7897B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7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FFFFCC"/>
        </a:accent1>
        <a:accent2>
          <a:srgbClr val="FFCC99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E7B98A"/>
        </a:accent6>
        <a:hlink>
          <a:srgbClr val="FF9999"/>
        </a:hlink>
        <a:folHlink>
          <a:srgbClr val="E063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lobal 8">
        <a:dk1>
          <a:srgbClr val="000000"/>
        </a:dk1>
        <a:lt1>
          <a:srgbClr val="EAEAEA"/>
        </a:lt1>
        <a:dk2>
          <a:srgbClr val="17118B"/>
        </a:dk2>
        <a:lt2>
          <a:srgbClr val="FFFFCC"/>
        </a:lt2>
        <a:accent1>
          <a:srgbClr val="B2B2B2"/>
        </a:accent1>
        <a:accent2>
          <a:srgbClr val="54ABB2"/>
        </a:accent2>
        <a:accent3>
          <a:srgbClr val="ABAAC4"/>
        </a:accent3>
        <a:accent4>
          <a:srgbClr val="C8C8C8"/>
        </a:accent4>
        <a:accent5>
          <a:srgbClr val="D5D5D5"/>
        </a:accent5>
        <a:accent6>
          <a:srgbClr val="4B9BA1"/>
        </a:accent6>
        <a:hlink>
          <a:srgbClr val="4F49A3"/>
        </a:hlink>
        <a:folHlink>
          <a:srgbClr val="2E25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al 9">
        <a:dk1>
          <a:srgbClr val="000000"/>
        </a:dk1>
        <a:lt1>
          <a:srgbClr val="FFFFFF"/>
        </a:lt1>
        <a:dk2>
          <a:srgbClr val="CC6600"/>
        </a:dk2>
        <a:lt2>
          <a:srgbClr val="FFFFFF"/>
        </a:lt2>
        <a:accent1>
          <a:srgbClr val="FFFFCC"/>
        </a:accent1>
        <a:accent2>
          <a:srgbClr val="B5E0E3"/>
        </a:accent2>
        <a:accent3>
          <a:srgbClr val="FFFFFF"/>
        </a:accent3>
        <a:accent4>
          <a:srgbClr val="000000"/>
        </a:accent4>
        <a:accent5>
          <a:srgbClr val="FFFFE2"/>
        </a:accent5>
        <a:accent6>
          <a:srgbClr val="A4CBCE"/>
        </a:accent6>
        <a:hlink>
          <a:srgbClr val="5036EA"/>
        </a:hlink>
        <a:folHlink>
          <a:srgbClr val="02981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3.xml><?xml version="1.0" encoding="utf-8"?>
<a:theme xmlns:a="http://schemas.openxmlformats.org/drawingml/2006/main" name="1_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4.xml><?xml version="1.0" encoding="utf-8"?>
<a:theme xmlns:a="http://schemas.openxmlformats.org/drawingml/2006/main" name="2_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2780758EB9B75A459F9F5E4025C4C44D" ma:contentTypeVersion="6" ma:contentTypeDescription="Create a new document." ma:contentTypeScope="" ma:versionID="f3d4f837e4e0e2e887b51db74f7e0d88">
  <xsd:schema xmlns:xsd="http://www.w3.org/2001/XMLSchema" xmlns:xs="http://www.w3.org/2001/XMLSchema" xmlns:p="http://schemas.microsoft.com/office/2006/metadata/properties" xmlns:ns2="378dde1d-f95b-480e-a2f8-2594b11a5a69" xmlns:ns3="3435fdc1-bd18-4e81-ad4b-8ae74479101b" targetNamespace="http://schemas.microsoft.com/office/2006/metadata/properties" ma:root="true" ma:fieldsID="0f835025cb364d4683b4f688fb499511" ns2:_="" ns3:_="">
    <xsd:import namespace="378dde1d-f95b-480e-a2f8-2594b11a5a69"/>
    <xsd:import namespace="3435fdc1-bd18-4e81-ad4b-8ae74479101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78dde1d-f95b-480e-a2f8-2594b11a5a6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435fdc1-bd18-4e81-ad4b-8ae74479101b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1E5F2FF8-1F64-446B-9302-83F18F600A2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378dde1d-f95b-480e-a2f8-2594b11a5a69"/>
    <ds:schemaRef ds:uri="3435fdc1-bd18-4e81-ad4b-8ae74479101b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47B66E37-FA86-49C5-BF0E-695663AE64C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0831CED4-0C5C-43B7-8567-FF081D2903AD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Theme1</Template>
  <TotalTime>1450</TotalTime>
  <Words>1216</Words>
  <Application>Microsoft Office PowerPoint</Application>
  <PresentationFormat>On-screen Show (4:3)</PresentationFormat>
  <Paragraphs>219</Paragraphs>
  <Slides>28</Slides>
  <Notes>23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28</vt:i4>
      </vt:variant>
    </vt:vector>
  </HeadingPairs>
  <TitlesOfParts>
    <vt:vector size="40" baseType="lpstr">
      <vt:lpstr>Arial</vt:lpstr>
      <vt:lpstr>Calibri</vt:lpstr>
      <vt:lpstr>Segoe UI</vt:lpstr>
      <vt:lpstr>Segoe UI Historic</vt:lpstr>
      <vt:lpstr>Segoe UI Light</vt:lpstr>
      <vt:lpstr>Tahoma</vt:lpstr>
      <vt:lpstr>Times New Roman</vt:lpstr>
      <vt:lpstr>Wingdings</vt:lpstr>
      <vt:lpstr>1_Theme1</vt:lpstr>
      <vt:lpstr>Continental World 16x9</vt:lpstr>
      <vt:lpstr>1_Continental World 16x9</vt:lpstr>
      <vt:lpstr>2_Continental World 16x9</vt:lpstr>
      <vt:lpstr>“Suos Cultores Scientia Coronat”  - Syracuse University motto </vt:lpstr>
      <vt:lpstr>Class Agenda</vt:lpstr>
      <vt:lpstr>Competition Points</vt:lpstr>
      <vt:lpstr>Fireside Chat – featuring the one, the only…………Renee</vt:lpstr>
      <vt:lpstr>Dale Carnegie Principles</vt:lpstr>
      <vt:lpstr>PowerPoint Presentation</vt:lpstr>
      <vt:lpstr>Step 1: Describing the Policy to be Implemented</vt:lpstr>
      <vt:lpstr> </vt:lpstr>
      <vt:lpstr>Step 2a: Government Unit</vt:lpstr>
      <vt:lpstr>Step 2b: Players </vt:lpstr>
      <vt:lpstr>SU Example </vt:lpstr>
      <vt:lpstr>How To Select Players </vt:lpstr>
      <vt:lpstr>Players in Legislature</vt:lpstr>
      <vt:lpstr>Players in Administrations</vt:lpstr>
      <vt:lpstr>Players in Interest Groups </vt:lpstr>
      <vt:lpstr>New York State </vt:lpstr>
      <vt:lpstr>Executive Branch</vt:lpstr>
      <vt:lpstr>Legislative Branch</vt:lpstr>
      <vt:lpstr>Onondaga County </vt:lpstr>
      <vt:lpstr> Politics and Government Policies</vt:lpstr>
      <vt:lpstr>Helpful Websites</vt:lpstr>
      <vt:lpstr>Step 3: Estimating Issue Position</vt:lpstr>
      <vt:lpstr>Step 4: Estimating Power</vt:lpstr>
      <vt:lpstr>Step 5: Estimating Priority</vt:lpstr>
      <vt:lpstr>Step 6: Calculating </vt:lpstr>
      <vt:lpstr>Forecasting Continuum </vt:lpstr>
      <vt:lpstr>Don’t Be Hopelessly Naïve </vt:lpstr>
      <vt:lpstr>For Next Class</vt:lpstr>
    </vt:vector>
  </TitlesOfParts>
  <Company>Syracuse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PAF 101</dc:title>
  <dc:creator>Public Affairs</dc:creator>
  <cp:lastModifiedBy>Chris Bezdedeanu</cp:lastModifiedBy>
  <cp:revision>228</cp:revision>
  <cp:lastPrinted>2019-11-08T17:31:26Z</cp:lastPrinted>
  <dcterms:created xsi:type="dcterms:W3CDTF">2011-04-11T04:30:06Z</dcterms:created>
  <dcterms:modified xsi:type="dcterms:W3CDTF">2020-08-10T18:33:55Z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0x0101002780758EB9B75A459F9F5E4025C4C44D</vt:lpwstr>
  </property>
</Properties>
</file>