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254" r:id="rId4"/>
  </p:sldMasterIdLst>
  <p:notesMasterIdLst>
    <p:notesMasterId r:id="rId23"/>
  </p:notesMasterIdLst>
  <p:handoutMasterIdLst>
    <p:handoutMasterId r:id="rId24"/>
  </p:handoutMasterIdLst>
  <p:sldIdLst>
    <p:sldId id="340" r:id="rId5"/>
    <p:sldId id="409" r:id="rId6"/>
    <p:sldId id="407" r:id="rId7"/>
    <p:sldId id="408" r:id="rId8"/>
    <p:sldId id="342" r:id="rId9"/>
    <p:sldId id="344" r:id="rId10"/>
    <p:sldId id="298" r:id="rId11"/>
    <p:sldId id="308" r:id="rId12"/>
    <p:sldId id="312" r:id="rId13"/>
    <p:sldId id="309" r:id="rId14"/>
    <p:sldId id="313" r:id="rId15"/>
    <p:sldId id="320" r:id="rId16"/>
    <p:sldId id="384" r:id="rId17"/>
    <p:sldId id="318" r:id="rId18"/>
    <p:sldId id="322" r:id="rId19"/>
    <p:sldId id="385" r:id="rId20"/>
    <p:sldId id="330" r:id="rId21"/>
    <p:sldId id="351" r:id="rId22"/>
  </p:sldIdLst>
  <p:sldSz cx="9144000" cy="6858000" type="screen4x3"/>
  <p:notesSz cx="6950075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E9F6F7"/>
    <a:srgbClr val="FFCCFF"/>
    <a:srgbClr val="3333CC"/>
    <a:srgbClr val="DDDDDD"/>
    <a:srgbClr val="FFCC99"/>
    <a:srgbClr val="FF996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CBAC1A-2B49-462E-BDF8-9C42E00FE1F6}" v="171" dt="2020-07-15T14:16:45.7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56" autoAdjust="0"/>
    <p:restoredTop sz="94660"/>
  </p:normalViewPr>
  <p:slideViewPr>
    <p:cSldViewPr>
      <p:cViewPr varScale="1">
        <p:scale>
          <a:sx n="62" d="100"/>
          <a:sy n="62" d="100"/>
        </p:scale>
        <p:origin x="1480" y="56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2" d="100"/>
          <a:sy n="42" d="100"/>
        </p:scale>
        <p:origin x="-846" y="-120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Bezdedeanu" userId="5589b2a7-81a3-47a0-9d61-1aa872f43760" providerId="ADAL" clId="{77CBAC1A-2B49-462E-BDF8-9C42E00FE1F6}"/>
    <pc:docChg chg="undo custSel delSld modSld">
      <pc:chgData name="Christopher Bezdedeanu" userId="5589b2a7-81a3-47a0-9d61-1aa872f43760" providerId="ADAL" clId="{77CBAC1A-2B49-462E-BDF8-9C42E00FE1F6}" dt="2020-07-15T14:16:45.352" v="732" actId="20577"/>
      <pc:docMkLst>
        <pc:docMk/>
      </pc:docMkLst>
      <pc:sldChg chg="delSp mod delAnim">
        <pc:chgData name="Christopher Bezdedeanu" userId="5589b2a7-81a3-47a0-9d61-1aa872f43760" providerId="ADAL" clId="{77CBAC1A-2B49-462E-BDF8-9C42E00FE1F6}" dt="2020-07-01T14:22:32.670" v="358" actId="478"/>
        <pc:sldMkLst>
          <pc:docMk/>
          <pc:sldMk cId="0" sldId="298"/>
        </pc:sldMkLst>
        <pc:picChg chg="del">
          <ac:chgData name="Christopher Bezdedeanu" userId="5589b2a7-81a3-47a0-9d61-1aa872f43760" providerId="ADAL" clId="{77CBAC1A-2B49-462E-BDF8-9C42E00FE1F6}" dt="2020-07-01T14:22:32.670" v="358" actId="478"/>
          <ac:picMkLst>
            <pc:docMk/>
            <pc:sldMk cId="0" sldId="298"/>
            <ac:picMk id="2" creationId="{00000000-0000-0000-0000-000000000000}"/>
          </ac:picMkLst>
        </pc:picChg>
      </pc:sldChg>
      <pc:sldChg chg="delSp mod delAnim">
        <pc:chgData name="Christopher Bezdedeanu" userId="5589b2a7-81a3-47a0-9d61-1aa872f43760" providerId="ADAL" clId="{77CBAC1A-2B49-462E-BDF8-9C42E00FE1F6}" dt="2020-07-01T14:22:53.243" v="359" actId="478"/>
        <pc:sldMkLst>
          <pc:docMk/>
          <pc:sldMk cId="0" sldId="308"/>
        </pc:sldMkLst>
        <pc:picChg chg="del">
          <ac:chgData name="Christopher Bezdedeanu" userId="5589b2a7-81a3-47a0-9d61-1aa872f43760" providerId="ADAL" clId="{77CBAC1A-2B49-462E-BDF8-9C42E00FE1F6}" dt="2020-07-01T14:22:53.243" v="359" actId="478"/>
          <ac:picMkLst>
            <pc:docMk/>
            <pc:sldMk cId="0" sldId="308"/>
            <ac:picMk id="2" creationId="{00000000-0000-0000-0000-000000000000}"/>
          </ac:picMkLst>
        </pc:picChg>
      </pc:sldChg>
      <pc:sldChg chg="delSp mod delAnim">
        <pc:chgData name="Christopher Bezdedeanu" userId="5589b2a7-81a3-47a0-9d61-1aa872f43760" providerId="ADAL" clId="{77CBAC1A-2B49-462E-BDF8-9C42E00FE1F6}" dt="2020-07-01T14:23:15.634" v="361" actId="478"/>
        <pc:sldMkLst>
          <pc:docMk/>
          <pc:sldMk cId="0" sldId="309"/>
        </pc:sldMkLst>
        <pc:picChg chg="del">
          <ac:chgData name="Christopher Bezdedeanu" userId="5589b2a7-81a3-47a0-9d61-1aa872f43760" providerId="ADAL" clId="{77CBAC1A-2B49-462E-BDF8-9C42E00FE1F6}" dt="2020-07-01T14:23:15.634" v="361" actId="478"/>
          <ac:picMkLst>
            <pc:docMk/>
            <pc:sldMk cId="0" sldId="309"/>
            <ac:picMk id="2" creationId="{00000000-0000-0000-0000-000000000000}"/>
          </ac:picMkLst>
        </pc:picChg>
      </pc:sldChg>
      <pc:sldChg chg="delSp mod delAnim">
        <pc:chgData name="Christopher Bezdedeanu" userId="5589b2a7-81a3-47a0-9d61-1aa872f43760" providerId="ADAL" clId="{77CBAC1A-2B49-462E-BDF8-9C42E00FE1F6}" dt="2020-07-01T14:22:58.368" v="360" actId="478"/>
        <pc:sldMkLst>
          <pc:docMk/>
          <pc:sldMk cId="0" sldId="312"/>
        </pc:sldMkLst>
        <pc:picChg chg="del">
          <ac:chgData name="Christopher Bezdedeanu" userId="5589b2a7-81a3-47a0-9d61-1aa872f43760" providerId="ADAL" clId="{77CBAC1A-2B49-462E-BDF8-9C42E00FE1F6}" dt="2020-07-01T14:22:58.368" v="360" actId="478"/>
          <ac:picMkLst>
            <pc:docMk/>
            <pc:sldMk cId="0" sldId="312"/>
            <ac:picMk id="2" creationId="{00000000-0000-0000-0000-000000000000}"/>
          </ac:picMkLst>
        </pc:picChg>
      </pc:sldChg>
      <pc:sldChg chg="delSp modSp mod delAnim">
        <pc:chgData name="Christopher Bezdedeanu" userId="5589b2a7-81a3-47a0-9d61-1aa872f43760" providerId="ADAL" clId="{77CBAC1A-2B49-462E-BDF8-9C42E00FE1F6}" dt="2020-07-01T14:24:13.656" v="389" actId="207"/>
        <pc:sldMkLst>
          <pc:docMk/>
          <pc:sldMk cId="0" sldId="313"/>
        </pc:sldMkLst>
        <pc:spChg chg="mod">
          <ac:chgData name="Christopher Bezdedeanu" userId="5589b2a7-81a3-47a0-9d61-1aa872f43760" providerId="ADAL" clId="{77CBAC1A-2B49-462E-BDF8-9C42E00FE1F6}" dt="2020-07-01T14:23:55.960" v="364" actId="1076"/>
          <ac:spMkLst>
            <pc:docMk/>
            <pc:sldMk cId="0" sldId="313"/>
            <ac:spMk id="168964" creationId="{00000000-0000-0000-0000-000000000000}"/>
          </ac:spMkLst>
        </pc:spChg>
        <pc:spChg chg="mod">
          <ac:chgData name="Christopher Bezdedeanu" userId="5589b2a7-81a3-47a0-9d61-1aa872f43760" providerId="ADAL" clId="{77CBAC1A-2B49-462E-BDF8-9C42E00FE1F6}" dt="2020-07-01T14:24:00.238" v="366" actId="1076"/>
          <ac:spMkLst>
            <pc:docMk/>
            <pc:sldMk cId="0" sldId="313"/>
            <ac:spMk id="168965" creationId="{00000000-0000-0000-0000-000000000000}"/>
          </ac:spMkLst>
        </pc:spChg>
        <pc:spChg chg="mod">
          <ac:chgData name="Christopher Bezdedeanu" userId="5589b2a7-81a3-47a0-9d61-1aa872f43760" providerId="ADAL" clId="{77CBAC1A-2B49-462E-BDF8-9C42E00FE1F6}" dt="2020-07-01T14:24:13.656" v="389" actId="207"/>
          <ac:spMkLst>
            <pc:docMk/>
            <pc:sldMk cId="0" sldId="313"/>
            <ac:spMk id="168966" creationId="{00000000-0000-0000-0000-000000000000}"/>
          </ac:spMkLst>
        </pc:spChg>
        <pc:picChg chg="del">
          <ac:chgData name="Christopher Bezdedeanu" userId="5589b2a7-81a3-47a0-9d61-1aa872f43760" providerId="ADAL" clId="{77CBAC1A-2B49-462E-BDF8-9C42E00FE1F6}" dt="2020-07-01T14:23:22.539" v="362" actId="478"/>
          <ac:picMkLst>
            <pc:docMk/>
            <pc:sldMk cId="0" sldId="313"/>
            <ac:picMk id="2" creationId="{00000000-0000-0000-0000-000000000000}"/>
          </ac:picMkLst>
        </pc:picChg>
      </pc:sldChg>
      <pc:sldChg chg="delSp modSp mod delAnim">
        <pc:chgData name="Christopher Bezdedeanu" userId="5589b2a7-81a3-47a0-9d61-1aa872f43760" providerId="ADAL" clId="{77CBAC1A-2B49-462E-BDF8-9C42E00FE1F6}" dt="2020-07-01T14:27:02.477" v="521" actId="1076"/>
        <pc:sldMkLst>
          <pc:docMk/>
          <pc:sldMk cId="0" sldId="318"/>
        </pc:sldMkLst>
        <pc:spChg chg="mod">
          <ac:chgData name="Christopher Bezdedeanu" userId="5589b2a7-81a3-47a0-9d61-1aa872f43760" providerId="ADAL" clId="{77CBAC1A-2B49-462E-BDF8-9C42E00FE1F6}" dt="2020-07-01T14:27:02.477" v="521" actId="1076"/>
          <ac:spMkLst>
            <pc:docMk/>
            <pc:sldMk cId="0" sldId="318"/>
            <ac:spMk id="179309" creationId="{00000000-0000-0000-0000-000000000000}"/>
          </ac:spMkLst>
        </pc:spChg>
        <pc:picChg chg="del">
          <ac:chgData name="Christopher Bezdedeanu" userId="5589b2a7-81a3-47a0-9d61-1aa872f43760" providerId="ADAL" clId="{77CBAC1A-2B49-462E-BDF8-9C42E00FE1F6}" dt="2020-07-01T14:25:20.681" v="440" actId="478"/>
          <ac:picMkLst>
            <pc:docMk/>
            <pc:sldMk cId="0" sldId="318"/>
            <ac:picMk id="2" creationId="{00000000-0000-0000-0000-000000000000}"/>
          </ac:picMkLst>
        </pc:picChg>
      </pc:sldChg>
      <pc:sldChg chg="delSp mod delAnim">
        <pc:chgData name="Christopher Bezdedeanu" userId="5589b2a7-81a3-47a0-9d61-1aa872f43760" providerId="ADAL" clId="{77CBAC1A-2B49-462E-BDF8-9C42E00FE1F6}" dt="2020-07-01T14:23:32.352" v="363" actId="478"/>
        <pc:sldMkLst>
          <pc:docMk/>
          <pc:sldMk cId="0" sldId="320"/>
        </pc:sldMkLst>
        <pc:picChg chg="del">
          <ac:chgData name="Christopher Bezdedeanu" userId="5589b2a7-81a3-47a0-9d61-1aa872f43760" providerId="ADAL" clId="{77CBAC1A-2B49-462E-BDF8-9C42E00FE1F6}" dt="2020-07-01T14:23:32.352" v="363" actId="478"/>
          <ac:picMkLst>
            <pc:docMk/>
            <pc:sldMk cId="0" sldId="320"/>
            <ac:picMk id="3" creationId="{00000000-0000-0000-0000-000000000000}"/>
          </ac:picMkLst>
        </pc:picChg>
      </pc:sldChg>
      <pc:sldChg chg="delSp modSp mod delAnim">
        <pc:chgData name="Christopher Bezdedeanu" userId="5589b2a7-81a3-47a0-9d61-1aa872f43760" providerId="ADAL" clId="{77CBAC1A-2B49-462E-BDF8-9C42E00FE1F6}" dt="2020-07-01T14:26:38.604" v="517" actId="21"/>
        <pc:sldMkLst>
          <pc:docMk/>
          <pc:sldMk cId="0" sldId="322"/>
        </pc:sldMkLst>
        <pc:spChg chg="mod">
          <ac:chgData name="Christopher Bezdedeanu" userId="5589b2a7-81a3-47a0-9d61-1aa872f43760" providerId="ADAL" clId="{77CBAC1A-2B49-462E-BDF8-9C42E00FE1F6}" dt="2020-07-01T14:26:38.604" v="517" actId="21"/>
          <ac:spMkLst>
            <pc:docMk/>
            <pc:sldMk cId="0" sldId="322"/>
            <ac:spMk id="187458" creationId="{00000000-0000-0000-0000-000000000000}"/>
          </ac:spMkLst>
        </pc:spChg>
        <pc:picChg chg="del">
          <ac:chgData name="Christopher Bezdedeanu" userId="5589b2a7-81a3-47a0-9d61-1aa872f43760" providerId="ADAL" clId="{77CBAC1A-2B49-462E-BDF8-9C42E00FE1F6}" dt="2020-07-01T14:25:24.700" v="441" actId="478"/>
          <ac:picMkLst>
            <pc:docMk/>
            <pc:sldMk cId="0" sldId="322"/>
            <ac:picMk id="2" creationId="{00000000-0000-0000-0000-000000000000}"/>
          </ac:picMkLst>
        </pc:picChg>
      </pc:sldChg>
      <pc:sldChg chg="delSp mod delAnim">
        <pc:chgData name="Christopher Bezdedeanu" userId="5589b2a7-81a3-47a0-9d61-1aa872f43760" providerId="ADAL" clId="{77CBAC1A-2B49-462E-BDF8-9C42E00FE1F6}" dt="2020-07-01T14:00:12.150" v="1" actId="478"/>
        <pc:sldMkLst>
          <pc:docMk/>
          <pc:sldMk cId="0" sldId="340"/>
        </pc:sldMkLst>
        <pc:picChg chg="del">
          <ac:chgData name="Christopher Bezdedeanu" userId="5589b2a7-81a3-47a0-9d61-1aa872f43760" providerId="ADAL" clId="{77CBAC1A-2B49-462E-BDF8-9C42E00FE1F6}" dt="2020-07-01T14:00:12.150" v="1" actId="478"/>
          <ac:picMkLst>
            <pc:docMk/>
            <pc:sldMk cId="0" sldId="340"/>
            <ac:picMk id="9" creationId="{00000000-0000-0000-0000-000000000000}"/>
          </ac:picMkLst>
        </pc:picChg>
      </pc:sldChg>
      <pc:sldChg chg="delSp mod delAnim">
        <pc:chgData name="Christopher Bezdedeanu" userId="5589b2a7-81a3-47a0-9d61-1aa872f43760" providerId="ADAL" clId="{77CBAC1A-2B49-462E-BDF8-9C42E00FE1F6}" dt="2020-07-01T14:17:44.563" v="356" actId="478"/>
        <pc:sldMkLst>
          <pc:docMk/>
          <pc:sldMk cId="0" sldId="342"/>
        </pc:sldMkLst>
        <pc:picChg chg="del">
          <ac:chgData name="Christopher Bezdedeanu" userId="5589b2a7-81a3-47a0-9d61-1aa872f43760" providerId="ADAL" clId="{77CBAC1A-2B49-462E-BDF8-9C42E00FE1F6}" dt="2020-07-01T14:17:44.563" v="356" actId="478"/>
          <ac:picMkLst>
            <pc:docMk/>
            <pc:sldMk cId="0" sldId="342"/>
            <ac:picMk id="3" creationId="{00000000-0000-0000-0000-000000000000}"/>
          </ac:picMkLst>
        </pc:picChg>
      </pc:sldChg>
      <pc:sldChg chg="delSp mod delAnim">
        <pc:chgData name="Christopher Bezdedeanu" userId="5589b2a7-81a3-47a0-9d61-1aa872f43760" providerId="ADAL" clId="{77CBAC1A-2B49-462E-BDF8-9C42E00FE1F6}" dt="2020-07-01T14:17:57.545" v="357" actId="478"/>
        <pc:sldMkLst>
          <pc:docMk/>
          <pc:sldMk cId="0" sldId="344"/>
        </pc:sldMkLst>
        <pc:picChg chg="del">
          <ac:chgData name="Christopher Bezdedeanu" userId="5589b2a7-81a3-47a0-9d61-1aa872f43760" providerId="ADAL" clId="{77CBAC1A-2B49-462E-BDF8-9C42E00FE1F6}" dt="2020-07-01T14:17:57.545" v="357" actId="478"/>
          <ac:picMkLst>
            <pc:docMk/>
            <pc:sldMk cId="0" sldId="344"/>
            <ac:picMk id="4" creationId="{00000000-0000-0000-0000-000000000000}"/>
          </ac:picMkLst>
        </pc:picChg>
      </pc:sldChg>
      <pc:sldChg chg="modSp mod">
        <pc:chgData name="Christopher Bezdedeanu" userId="5589b2a7-81a3-47a0-9d61-1aa872f43760" providerId="ADAL" clId="{77CBAC1A-2B49-462E-BDF8-9C42E00FE1F6}" dt="2020-07-01T14:35:40.641" v="715" actId="20577"/>
        <pc:sldMkLst>
          <pc:docMk/>
          <pc:sldMk cId="0" sldId="351"/>
        </pc:sldMkLst>
        <pc:spChg chg="mod">
          <ac:chgData name="Christopher Bezdedeanu" userId="5589b2a7-81a3-47a0-9d61-1aa872f43760" providerId="ADAL" clId="{77CBAC1A-2B49-462E-BDF8-9C42E00FE1F6}" dt="2020-07-01T14:35:40.641" v="715" actId="20577"/>
          <ac:spMkLst>
            <pc:docMk/>
            <pc:sldMk cId="0" sldId="351"/>
            <ac:spMk id="89091" creationId="{00000000-0000-0000-0000-000000000000}"/>
          </ac:spMkLst>
        </pc:spChg>
      </pc:sldChg>
      <pc:sldChg chg="delSp modSp mod delAnim">
        <pc:chgData name="Christopher Bezdedeanu" userId="5589b2a7-81a3-47a0-9d61-1aa872f43760" providerId="ADAL" clId="{77CBAC1A-2B49-462E-BDF8-9C42E00FE1F6}" dt="2020-07-01T14:27:32.672" v="525" actId="1076"/>
        <pc:sldMkLst>
          <pc:docMk/>
          <pc:sldMk cId="4198030964" sldId="384"/>
        </pc:sldMkLst>
        <pc:spChg chg="mod">
          <ac:chgData name="Christopher Bezdedeanu" userId="5589b2a7-81a3-47a0-9d61-1aa872f43760" providerId="ADAL" clId="{77CBAC1A-2B49-462E-BDF8-9C42E00FE1F6}" dt="2020-07-01T14:27:32.672" v="525" actId="1076"/>
          <ac:spMkLst>
            <pc:docMk/>
            <pc:sldMk cId="4198030964" sldId="384"/>
            <ac:spMk id="185385" creationId="{00000000-0000-0000-0000-000000000000}"/>
          </ac:spMkLst>
        </pc:spChg>
        <pc:picChg chg="del">
          <ac:chgData name="Christopher Bezdedeanu" userId="5589b2a7-81a3-47a0-9d61-1aa872f43760" providerId="ADAL" clId="{77CBAC1A-2B49-462E-BDF8-9C42E00FE1F6}" dt="2020-07-01T14:24:31.984" v="390" actId="478"/>
          <ac:picMkLst>
            <pc:docMk/>
            <pc:sldMk cId="4198030964" sldId="384"/>
            <ac:picMk id="3" creationId="{00000000-0000-0000-0000-000000000000}"/>
          </ac:picMkLst>
        </pc:picChg>
      </pc:sldChg>
      <pc:sldChg chg="delSp modSp mod delAnim">
        <pc:chgData name="Christopher Bezdedeanu" userId="5589b2a7-81a3-47a0-9d61-1aa872f43760" providerId="ADAL" clId="{77CBAC1A-2B49-462E-BDF8-9C42E00FE1F6}" dt="2020-07-01T14:34:47.666" v="710" actId="20577"/>
        <pc:sldMkLst>
          <pc:docMk/>
          <pc:sldMk cId="1366512477" sldId="385"/>
        </pc:sldMkLst>
        <pc:spChg chg="mod">
          <ac:chgData name="Christopher Bezdedeanu" userId="5589b2a7-81a3-47a0-9d61-1aa872f43760" providerId="ADAL" clId="{77CBAC1A-2B49-462E-BDF8-9C42E00FE1F6}" dt="2020-07-01T14:34:47.666" v="710" actId="20577"/>
          <ac:spMkLst>
            <pc:docMk/>
            <pc:sldMk cId="1366512477" sldId="385"/>
            <ac:spMk id="78935" creationId="{00000000-0000-0000-0000-000000000000}"/>
          </ac:spMkLst>
        </pc:spChg>
        <pc:picChg chg="del">
          <ac:chgData name="Christopher Bezdedeanu" userId="5589b2a7-81a3-47a0-9d61-1aa872f43760" providerId="ADAL" clId="{77CBAC1A-2B49-462E-BDF8-9C42E00FE1F6}" dt="2020-07-01T14:27:49.511" v="526" actId="478"/>
          <ac:picMkLst>
            <pc:docMk/>
            <pc:sldMk cId="1366512477" sldId="385"/>
            <ac:picMk id="2" creationId="{00000000-0000-0000-0000-000000000000}"/>
          </ac:picMkLst>
        </pc:picChg>
      </pc:sldChg>
      <pc:sldChg chg="delSp modSp mod delAnim">
        <pc:chgData name="Christopher Bezdedeanu" userId="5589b2a7-81a3-47a0-9d61-1aa872f43760" providerId="ADAL" clId="{77CBAC1A-2B49-462E-BDF8-9C42E00FE1F6}" dt="2020-07-15T14:16:45.352" v="732" actId="20577"/>
        <pc:sldMkLst>
          <pc:docMk/>
          <pc:sldMk cId="2934060106" sldId="407"/>
        </pc:sldMkLst>
        <pc:spChg chg="mod">
          <ac:chgData name="Christopher Bezdedeanu" userId="5589b2a7-81a3-47a0-9d61-1aa872f43760" providerId="ADAL" clId="{77CBAC1A-2B49-462E-BDF8-9C42E00FE1F6}" dt="2020-07-15T14:16:45.352" v="732" actId="20577"/>
          <ac:spMkLst>
            <pc:docMk/>
            <pc:sldMk cId="2934060106" sldId="407"/>
            <ac:spMk id="3" creationId="{00000000-0000-0000-0000-000000000000}"/>
          </ac:spMkLst>
        </pc:spChg>
        <pc:picChg chg="del">
          <ac:chgData name="Christopher Bezdedeanu" userId="5589b2a7-81a3-47a0-9d61-1aa872f43760" providerId="ADAL" clId="{77CBAC1A-2B49-462E-BDF8-9C42E00FE1F6}" dt="2020-07-01T14:17:20.774" v="354" actId="478"/>
          <ac:picMkLst>
            <pc:docMk/>
            <pc:sldMk cId="2934060106" sldId="407"/>
            <ac:picMk id="5" creationId="{00000000-0000-0000-0000-000000000000}"/>
          </ac:picMkLst>
        </pc:picChg>
      </pc:sldChg>
      <pc:sldChg chg="delSp mod delAnim">
        <pc:chgData name="Christopher Bezdedeanu" userId="5589b2a7-81a3-47a0-9d61-1aa872f43760" providerId="ADAL" clId="{77CBAC1A-2B49-462E-BDF8-9C42E00FE1F6}" dt="2020-07-01T14:17:39.295" v="355" actId="478"/>
        <pc:sldMkLst>
          <pc:docMk/>
          <pc:sldMk cId="1396414639" sldId="408"/>
        </pc:sldMkLst>
        <pc:picChg chg="del">
          <ac:chgData name="Christopher Bezdedeanu" userId="5589b2a7-81a3-47a0-9d61-1aa872f43760" providerId="ADAL" clId="{77CBAC1A-2B49-462E-BDF8-9C42E00FE1F6}" dt="2020-07-01T14:17:39.295" v="355" actId="478"/>
          <ac:picMkLst>
            <pc:docMk/>
            <pc:sldMk cId="1396414639" sldId="408"/>
            <ac:picMk id="3" creationId="{00000000-0000-0000-0000-000000000000}"/>
          </ac:picMkLst>
        </pc:picChg>
      </pc:sldChg>
      <pc:sldChg chg="delSp modSp mod delAnim">
        <pc:chgData name="Christopher Bezdedeanu" userId="5589b2a7-81a3-47a0-9d61-1aa872f43760" providerId="ADAL" clId="{77CBAC1A-2B49-462E-BDF8-9C42E00FE1F6}" dt="2020-07-01T14:02:58.902" v="209" actId="20577"/>
        <pc:sldMkLst>
          <pc:docMk/>
          <pc:sldMk cId="3611644038" sldId="409"/>
        </pc:sldMkLst>
        <pc:spChg chg="mod">
          <ac:chgData name="Christopher Bezdedeanu" userId="5589b2a7-81a3-47a0-9d61-1aa872f43760" providerId="ADAL" clId="{77CBAC1A-2B49-462E-BDF8-9C42E00FE1F6}" dt="2020-07-01T14:02:38.082" v="166" actId="27107"/>
          <ac:spMkLst>
            <pc:docMk/>
            <pc:sldMk cId="3611644038" sldId="409"/>
            <ac:spMk id="2" creationId="{00000000-0000-0000-0000-000000000000}"/>
          </ac:spMkLst>
        </pc:spChg>
        <pc:spChg chg="mod">
          <ac:chgData name="Christopher Bezdedeanu" userId="5589b2a7-81a3-47a0-9d61-1aa872f43760" providerId="ADAL" clId="{77CBAC1A-2B49-462E-BDF8-9C42E00FE1F6}" dt="2020-07-01T14:02:58.902" v="209" actId="20577"/>
          <ac:spMkLst>
            <pc:docMk/>
            <pc:sldMk cId="3611644038" sldId="409"/>
            <ac:spMk id="3" creationId="{00000000-0000-0000-0000-000000000000}"/>
          </ac:spMkLst>
        </pc:spChg>
        <pc:picChg chg="del">
          <ac:chgData name="Christopher Bezdedeanu" userId="5589b2a7-81a3-47a0-9d61-1aa872f43760" providerId="ADAL" clId="{77CBAC1A-2B49-462E-BDF8-9C42E00FE1F6}" dt="2020-07-01T13:59:52.110" v="0" actId="478"/>
          <ac:picMkLst>
            <pc:docMk/>
            <pc:sldMk cId="3611644038" sldId="409"/>
            <ac:picMk id="5" creationId="{00000000-0000-0000-0000-000000000000}"/>
          </ac:picMkLst>
        </pc:picChg>
      </pc:sldChg>
      <pc:sldChg chg="del">
        <pc:chgData name="Christopher Bezdedeanu" userId="5589b2a7-81a3-47a0-9d61-1aa872f43760" providerId="ADAL" clId="{77CBAC1A-2B49-462E-BDF8-9C42E00FE1F6}" dt="2020-07-01T14:35:27.883" v="711" actId="47"/>
        <pc:sldMkLst>
          <pc:docMk/>
          <pc:sldMk cId="605674046" sldId="410"/>
        </pc:sldMkLst>
      </pc:sldChg>
      <pc:sldChg chg="del">
        <pc:chgData name="Christopher Bezdedeanu" userId="5589b2a7-81a3-47a0-9d61-1aa872f43760" providerId="ADAL" clId="{77CBAC1A-2B49-462E-BDF8-9C42E00FE1F6}" dt="2020-07-01T14:35:34.444" v="712" actId="47"/>
        <pc:sldMkLst>
          <pc:docMk/>
          <pc:sldMk cId="3809516260" sldId="411"/>
        </pc:sldMkLst>
      </pc:sldChg>
    </pc:docChg>
  </pc:docChgLst>
  <pc:docChgLst>
    <pc:chgData name="Connor M Muldoon" userId="S::cmmuldoo@syr.edu::30a6c0d9-765c-458d-9a83-3453f13d55d4" providerId="AD" clId="Web-{D3A55B4E-C703-66E0-9691-76D6F089161A}"/>
    <pc:docChg chg="addSld modSld">
      <pc:chgData name="Connor M Muldoon" userId="S::cmmuldoo@syr.edu::30a6c0d9-765c-458d-9a83-3453f13d55d4" providerId="AD" clId="Web-{D3A55B4E-C703-66E0-9691-76D6F089161A}" dt="2020-06-27T22:07:43.012" v="434" actId="20577"/>
      <pc:docMkLst>
        <pc:docMk/>
      </pc:docMkLst>
      <pc:sldChg chg="modSp">
        <pc:chgData name="Connor M Muldoon" userId="S::cmmuldoo@syr.edu::30a6c0d9-765c-458d-9a83-3453f13d55d4" providerId="AD" clId="Web-{D3A55B4E-C703-66E0-9691-76D6F089161A}" dt="2020-06-27T22:07:42.106" v="432" actId="20577"/>
        <pc:sldMkLst>
          <pc:docMk/>
          <pc:sldMk cId="0" sldId="351"/>
        </pc:sldMkLst>
        <pc:spChg chg="mod">
          <ac:chgData name="Connor M Muldoon" userId="S::cmmuldoo@syr.edu::30a6c0d9-765c-458d-9a83-3453f13d55d4" providerId="AD" clId="Web-{D3A55B4E-C703-66E0-9691-76D6F089161A}" dt="2020-06-27T22:07:42.106" v="432" actId="20577"/>
          <ac:spMkLst>
            <pc:docMk/>
            <pc:sldMk cId="0" sldId="351"/>
            <ac:spMk id="89091" creationId="{00000000-0000-0000-0000-000000000000}"/>
          </ac:spMkLst>
        </pc:spChg>
      </pc:sldChg>
      <pc:sldChg chg="addSp delSp modSp new">
        <pc:chgData name="Connor M Muldoon" userId="S::cmmuldoo@syr.edu::30a6c0d9-765c-458d-9a83-3453f13d55d4" providerId="AD" clId="Web-{D3A55B4E-C703-66E0-9691-76D6F089161A}" dt="2020-06-27T22:05:53.588" v="212" actId="1076"/>
        <pc:sldMkLst>
          <pc:docMk/>
          <pc:sldMk cId="605674046" sldId="410"/>
        </pc:sldMkLst>
        <pc:spChg chg="mod">
          <ac:chgData name="Connor M Muldoon" userId="S::cmmuldoo@syr.edu::30a6c0d9-765c-458d-9a83-3453f13d55d4" providerId="AD" clId="Web-{D3A55B4E-C703-66E0-9691-76D6F089161A}" dt="2020-06-27T22:02:55.117" v="5" actId="20577"/>
          <ac:spMkLst>
            <pc:docMk/>
            <pc:sldMk cId="605674046" sldId="410"/>
            <ac:spMk id="2" creationId="{856D1FD5-18DD-4756-9C44-8997E61E9A9F}"/>
          </ac:spMkLst>
        </pc:spChg>
        <pc:spChg chg="del">
          <ac:chgData name="Connor M Muldoon" userId="S::cmmuldoo@syr.edu::30a6c0d9-765c-458d-9a83-3453f13d55d4" providerId="AD" clId="Web-{D3A55B4E-C703-66E0-9691-76D6F089161A}" dt="2020-06-27T22:02:58.867" v="7"/>
          <ac:spMkLst>
            <pc:docMk/>
            <pc:sldMk cId="605674046" sldId="410"/>
            <ac:spMk id="3" creationId="{291E5C66-D642-4F31-A0AC-46F408DB46C9}"/>
          </ac:spMkLst>
        </pc:spChg>
        <pc:spChg chg="add mod">
          <ac:chgData name="Connor M Muldoon" userId="S::cmmuldoo@syr.edu::30a6c0d9-765c-458d-9a83-3453f13d55d4" providerId="AD" clId="Web-{D3A55B4E-C703-66E0-9691-76D6F089161A}" dt="2020-06-27T22:05:53.588" v="212" actId="1076"/>
          <ac:spMkLst>
            <pc:docMk/>
            <pc:sldMk cId="605674046" sldId="410"/>
            <ac:spMk id="5" creationId="{7E87D83A-A899-44D0-9982-95DCAC867272}"/>
          </ac:spMkLst>
        </pc:spChg>
        <pc:picChg chg="add mod ord">
          <ac:chgData name="Connor M Muldoon" userId="S::cmmuldoo@syr.edu::30a6c0d9-765c-458d-9a83-3453f13d55d4" providerId="AD" clId="Web-{D3A55B4E-C703-66E0-9691-76D6F089161A}" dt="2020-06-27T22:03:05.023" v="12" actId="1076"/>
          <ac:picMkLst>
            <pc:docMk/>
            <pc:sldMk cId="605674046" sldId="410"/>
            <ac:picMk id="4" creationId="{4F91A045-81AE-4CDB-B31F-036A9877C5CB}"/>
          </ac:picMkLst>
        </pc:picChg>
      </pc:sldChg>
      <pc:sldChg chg="modSp new">
        <pc:chgData name="Connor M Muldoon" userId="S::cmmuldoo@syr.edu::30a6c0d9-765c-458d-9a83-3453f13d55d4" providerId="AD" clId="Web-{D3A55B4E-C703-66E0-9691-76D6F089161A}" dt="2020-06-27T22:07:01.168" v="370" actId="20577"/>
        <pc:sldMkLst>
          <pc:docMk/>
          <pc:sldMk cId="3809516260" sldId="411"/>
        </pc:sldMkLst>
        <pc:spChg chg="mod">
          <ac:chgData name="Connor M Muldoon" userId="S::cmmuldoo@syr.edu::30a6c0d9-765c-458d-9a83-3453f13d55d4" providerId="AD" clId="Web-{D3A55B4E-C703-66E0-9691-76D6F089161A}" dt="2020-06-27T22:06:18.120" v="234" actId="20577"/>
          <ac:spMkLst>
            <pc:docMk/>
            <pc:sldMk cId="3809516260" sldId="411"/>
            <ac:spMk id="2" creationId="{7674CF10-74C2-4996-8227-0286376F1C48}"/>
          </ac:spMkLst>
        </pc:spChg>
        <pc:spChg chg="mod">
          <ac:chgData name="Connor M Muldoon" userId="S::cmmuldoo@syr.edu::30a6c0d9-765c-458d-9a83-3453f13d55d4" providerId="AD" clId="Web-{D3A55B4E-C703-66E0-9691-76D6F089161A}" dt="2020-06-27T22:07:01.168" v="370" actId="20577"/>
          <ac:spMkLst>
            <pc:docMk/>
            <pc:sldMk cId="3809516260" sldId="411"/>
            <ac:spMk id="3" creationId="{1575254C-396A-4804-98B7-EAFE6BC0CD0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73" tIns="46238" rIns="92473" bIns="46238" numCol="1" anchor="t" anchorCtr="0" compatLnSpc="1">
            <a:prstTxWarp prst="textNoShape">
              <a:avLst/>
            </a:prstTxWarp>
          </a:bodyPr>
          <a:lstStyle>
            <a:lvl1pPr defTabSz="924706" eaLnBrk="1" hangingPunct="1">
              <a:spcBef>
                <a:spcPct val="50000"/>
              </a:spcBef>
              <a:defRPr sz="1200" b="1"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8588" y="0"/>
            <a:ext cx="30114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73" tIns="46238" rIns="92473" bIns="46238" numCol="1" anchor="t" anchorCtr="0" compatLnSpc="1">
            <a:prstTxWarp prst="textNoShape">
              <a:avLst/>
            </a:prstTxWarp>
          </a:bodyPr>
          <a:lstStyle>
            <a:lvl1pPr algn="r" defTabSz="924706" eaLnBrk="1" hangingPunct="1">
              <a:spcBef>
                <a:spcPct val="50000"/>
              </a:spcBef>
              <a:defRPr sz="1200" b="1"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4113"/>
            <a:ext cx="30114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73" tIns="46238" rIns="92473" bIns="46238" numCol="1" anchor="b" anchorCtr="0" compatLnSpc="1">
            <a:prstTxWarp prst="textNoShape">
              <a:avLst/>
            </a:prstTxWarp>
          </a:bodyPr>
          <a:lstStyle>
            <a:lvl1pPr defTabSz="924706" eaLnBrk="1" hangingPunct="1">
              <a:spcBef>
                <a:spcPct val="50000"/>
              </a:spcBef>
              <a:defRPr sz="1200" b="1"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8588" y="8774113"/>
            <a:ext cx="30114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73" tIns="46238" rIns="92473" bIns="46238" numCol="1" anchor="b" anchorCtr="0" compatLnSpc="1">
            <a:prstTxWarp prst="textNoShape">
              <a:avLst/>
            </a:prstTxWarp>
          </a:bodyPr>
          <a:lstStyle>
            <a:lvl1pPr algn="r" defTabSz="924706" eaLnBrk="1" hangingPunct="1">
              <a:spcBef>
                <a:spcPct val="50000"/>
              </a:spcBef>
              <a:defRPr sz="1200" b="1"/>
            </a:lvl1pPr>
          </a:lstStyle>
          <a:p>
            <a:pPr>
              <a:defRPr/>
            </a:pPr>
            <a:fld id="{22B2E8F7-1292-43C5-9C32-F583284B91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2853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73" tIns="46238" rIns="92473" bIns="46238" numCol="1" anchor="t" anchorCtr="0" compatLnSpc="1">
            <a:prstTxWarp prst="textNoShape">
              <a:avLst/>
            </a:prstTxWarp>
          </a:bodyPr>
          <a:lstStyle>
            <a:lvl1pPr defTabSz="924706" eaLnBrk="1" hangingPunct="1">
              <a:spcBef>
                <a:spcPct val="0"/>
              </a:spcBef>
              <a:defRPr sz="1200">
                <a:latin typeface="Times New Roman" pitchFamily="18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8588" y="0"/>
            <a:ext cx="30114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73" tIns="46238" rIns="92473" bIns="46238" numCol="1" anchor="t" anchorCtr="0" compatLnSpc="1">
            <a:prstTxWarp prst="textNoShape">
              <a:avLst/>
            </a:prstTxWarp>
          </a:bodyPr>
          <a:lstStyle>
            <a:lvl1pPr algn="r" defTabSz="924706" eaLnBrk="1" hangingPunct="1">
              <a:spcBef>
                <a:spcPct val="0"/>
              </a:spcBef>
              <a:defRPr sz="1200">
                <a:latin typeface="Times New Roman" pitchFamily="18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92150"/>
            <a:ext cx="4616450" cy="3462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7100" y="4386263"/>
            <a:ext cx="5095875" cy="41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73" tIns="46238" rIns="92473" bIns="462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4113"/>
            <a:ext cx="30114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73" tIns="46238" rIns="92473" bIns="46238" numCol="1" anchor="b" anchorCtr="0" compatLnSpc="1">
            <a:prstTxWarp prst="textNoShape">
              <a:avLst/>
            </a:prstTxWarp>
          </a:bodyPr>
          <a:lstStyle>
            <a:lvl1pPr defTabSz="924706" eaLnBrk="1" hangingPunct="1">
              <a:spcBef>
                <a:spcPct val="0"/>
              </a:spcBef>
              <a:defRPr sz="1200">
                <a:latin typeface="Times New Roman" pitchFamily="18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8588" y="8774113"/>
            <a:ext cx="30114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73" tIns="46238" rIns="92473" bIns="46238" numCol="1" anchor="b" anchorCtr="0" compatLnSpc="1">
            <a:prstTxWarp prst="textNoShape">
              <a:avLst/>
            </a:prstTxWarp>
          </a:bodyPr>
          <a:lstStyle>
            <a:lvl1pPr algn="r" defTabSz="924706" eaLnBrk="1" hangingPunct="1">
              <a:spcBef>
                <a:spcPct val="0"/>
              </a:spcBef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4A21C6D-D904-4850-A296-AA8D2BDD52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6745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ヒラギノ角ゴ Pro W3" pitchFamily="-105" charset="-128"/>
        <a:cs typeface="ヒラギノ角ゴ Pro W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ヒラギノ角ゴ Pro W3" pitchFamily="-105" charset="-128"/>
        <a:cs typeface="ヒラギノ角ゴ Pro W3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ヒラギノ角ゴ Pro W3" pitchFamily="-105" charset="-128"/>
        <a:cs typeface="ヒラギノ角ゴ Pro W3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ヒラギノ角ゴ Pro W3" pitchFamily="-105" charset="-128"/>
        <a:cs typeface="ヒラギノ角ゴ Pro W3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ヒラギノ角ゴ Pro W3" pitchFamily="-105" charset="-128"/>
        <a:cs typeface="ヒラギノ角ゴ Pro W3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1pPr>
            <a:lvl2pPr marL="733425" indent="-280988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2pPr>
            <a:lvl3pPr marL="1130300" indent="-223838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3pPr>
            <a:lvl4pPr marL="1582738" indent="-223838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4pPr>
            <a:lvl5pPr marL="2035175" indent="-223838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5pPr>
            <a:lvl6pPr marL="2492375" indent="-223838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6pPr>
            <a:lvl7pPr marL="2949575" indent="-223838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7pPr>
            <a:lvl8pPr marL="3406775" indent="-223838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8pPr>
            <a:lvl9pPr marL="3863975" indent="-223838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</a:pPr>
            <a:fld id="{DFE8DC4C-B420-4A93-AA0A-9236B849DB81}" type="slidenum">
              <a:rPr kumimoji="0"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</a:t>
            </a:fld>
            <a:endParaRPr kumimoji="0" lang="en-US" altLang="en-US">
              <a:latin typeface="Times New Roman" panose="02020603050405020304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dirty="0">
                <a:ea typeface="ヒラギノ角ゴ Pro W3"/>
                <a:cs typeface="ヒラギノ角ゴ Pro W3"/>
              </a:rPr>
              <a:t>Ask: Who wants more educational justice?</a:t>
            </a:r>
          </a:p>
        </p:txBody>
      </p:sp>
    </p:spTree>
    <p:extLst>
      <p:ext uri="{BB962C8B-B14F-4D97-AF65-F5344CB8AC3E}">
        <p14:creationId xmlns:p14="http://schemas.microsoft.com/office/powerpoint/2010/main" val="18439383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1pPr>
            <a:lvl2pPr marL="733425" indent="-280988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2pPr>
            <a:lvl3pPr marL="1130300" indent="-223838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3pPr>
            <a:lvl4pPr marL="1582738" indent="-223838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4pPr>
            <a:lvl5pPr marL="2035175" indent="-223838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5pPr>
            <a:lvl6pPr marL="2492375" indent="-223838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6pPr>
            <a:lvl7pPr marL="2949575" indent="-223838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7pPr>
            <a:lvl8pPr marL="3406775" indent="-223838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8pPr>
            <a:lvl9pPr marL="3863975" indent="-223838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</a:pPr>
            <a:fld id="{FAF912DF-34C9-4EC4-8493-D0C68E5AFE36}" type="slidenum">
              <a:rPr kumimoji="0"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12</a:t>
            </a:fld>
            <a:endParaRPr kumimoji="0" lang="en-US" altLang="en-US">
              <a:latin typeface="Times New Roman" panose="02020603050405020304" pitchFamily="18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5519004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1pPr>
            <a:lvl2pPr marL="733425" indent="-280988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2pPr>
            <a:lvl3pPr marL="1130300" indent="-223838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3pPr>
            <a:lvl4pPr marL="1582738" indent="-223838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4pPr>
            <a:lvl5pPr marL="2035175" indent="-223838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5pPr>
            <a:lvl6pPr marL="2492375" indent="-223838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6pPr>
            <a:lvl7pPr marL="2949575" indent="-223838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7pPr>
            <a:lvl8pPr marL="3406775" indent="-223838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8pPr>
            <a:lvl9pPr marL="3863975" indent="-223838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</a:pPr>
            <a:fld id="{561A6FB6-7A50-4802-817F-EF7D26DB9D5C}" type="slidenum">
              <a:rPr kumimoji="0"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13</a:t>
            </a:fld>
            <a:endParaRPr kumimoji="0" lang="en-US" altLang="en-US">
              <a:latin typeface="Times New Roman" panose="02020603050405020304" pitchFamily="18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dirty="0">
                <a:ea typeface="ヒラギノ角ゴ Pro W3"/>
                <a:cs typeface="ヒラギノ角ゴ Pro W3"/>
              </a:rPr>
              <a:t>Explain</a:t>
            </a:r>
            <a:r>
              <a:rPr lang="en-US" altLang="en-US" baseline="0" dirty="0">
                <a:ea typeface="ヒラギノ角ゴ Pro W3"/>
                <a:cs typeface="ヒラギノ角ゴ Pro W3"/>
              </a:rPr>
              <a:t> </a:t>
            </a:r>
            <a:r>
              <a:rPr lang="en-US" altLang="en-US" baseline="0">
                <a:ea typeface="ヒラギノ角ゴ Pro W3"/>
                <a:cs typeface="ヒラギノ角ゴ Pro W3"/>
              </a:rPr>
              <a:t>why creditors are 0.</a:t>
            </a:r>
            <a:endParaRPr lang="en-US" altLang="en-US" dirty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41945209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1pPr>
            <a:lvl2pPr marL="733425" indent="-280988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2pPr>
            <a:lvl3pPr marL="1130300" indent="-223838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3pPr>
            <a:lvl4pPr marL="1582738" indent="-223838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4pPr>
            <a:lvl5pPr marL="2035175" indent="-223838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5pPr>
            <a:lvl6pPr marL="2492375" indent="-223838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6pPr>
            <a:lvl7pPr marL="2949575" indent="-223838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7pPr>
            <a:lvl8pPr marL="3406775" indent="-223838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8pPr>
            <a:lvl9pPr marL="3863975" indent="-223838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</a:pPr>
            <a:fld id="{16A22925-4823-49D4-AC51-585D28CBEB4C}" type="slidenum">
              <a:rPr kumimoji="0"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14</a:t>
            </a:fld>
            <a:endParaRPr kumimoji="0" lang="en-US" altLang="en-US">
              <a:latin typeface="Times New Roman" panose="02020603050405020304" pitchFamily="18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>
                <a:ea typeface="ヒラギノ角ゴ Pro W3"/>
                <a:cs typeface="ヒラギノ角ゴ Pro W3"/>
              </a:rPr>
              <a:t>List and Rate 1-3</a:t>
            </a:r>
          </a:p>
          <a:p>
            <a:endParaRPr lang="en-US" altLang="en-US">
              <a:ea typeface="ヒラギノ角ゴ Pro W3"/>
              <a:cs typeface="ヒラギノ角ゴ Pro W3"/>
            </a:endParaRPr>
          </a:p>
          <a:p>
            <a:r>
              <a:rPr lang="en-US" altLang="en-US">
                <a:ea typeface="ヒラギノ角ゴ Pro W3"/>
                <a:cs typeface="ヒラギノ角ゴ Pro W3"/>
              </a:rPr>
              <a:t>Not Just Financial</a:t>
            </a:r>
          </a:p>
          <a:p>
            <a:endParaRPr lang="en-US" altLang="en-US">
              <a:ea typeface="ヒラギノ角ゴ Pro W3"/>
              <a:cs typeface="ヒラギノ角ゴ Pro W3"/>
            </a:endParaRPr>
          </a:p>
          <a:p>
            <a:r>
              <a:rPr lang="en-US" altLang="en-US">
                <a:ea typeface="ヒラギノ角ゴ Pro W3"/>
                <a:cs typeface="ヒラギノ角ゴ Pro W3"/>
              </a:rPr>
              <a:t>Government Costs are Always There</a:t>
            </a:r>
          </a:p>
        </p:txBody>
      </p:sp>
    </p:spTree>
    <p:extLst>
      <p:ext uri="{BB962C8B-B14F-4D97-AF65-F5344CB8AC3E}">
        <p14:creationId xmlns:p14="http://schemas.microsoft.com/office/powerpoint/2010/main" val="15469802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1pPr>
            <a:lvl2pPr marL="733425" indent="-280988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2pPr>
            <a:lvl3pPr marL="1130300" indent="-223838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3pPr>
            <a:lvl4pPr marL="1582738" indent="-223838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4pPr>
            <a:lvl5pPr marL="2035175" indent="-223838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5pPr>
            <a:lvl6pPr marL="2492375" indent="-223838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6pPr>
            <a:lvl7pPr marL="2949575" indent="-223838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7pPr>
            <a:lvl8pPr marL="3406775" indent="-223838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8pPr>
            <a:lvl9pPr marL="3863975" indent="-223838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</a:pPr>
            <a:fld id="{A506502D-8696-45A2-95CB-E47B548A755E}" type="slidenum">
              <a:rPr kumimoji="0"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15</a:t>
            </a:fld>
            <a:endParaRPr kumimoji="0" lang="en-US" altLang="en-US">
              <a:latin typeface="Times New Roman" panose="02020603050405020304" pitchFamily="18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>
                <a:ea typeface="ヒラギノ角ゴ Pro W3"/>
                <a:cs typeface="ヒラギノ角ゴ Pro W3"/>
              </a:rPr>
              <a:t>Don</a:t>
            </a:r>
            <a:r>
              <a:rPr lang="ja-JP" altLang="en-US">
                <a:ea typeface="ヒラギノ角ゴ Pro W3"/>
                <a:cs typeface="ヒラギノ角ゴ Pro W3"/>
              </a:rPr>
              <a:t>’</a:t>
            </a:r>
            <a:r>
              <a:rPr lang="en-US" altLang="ja-JP">
                <a:ea typeface="ヒラギノ角ゴ Pro W3"/>
                <a:cs typeface="ヒラギノ角ゴ Pro W3"/>
              </a:rPr>
              <a:t>t mix position with priority.</a:t>
            </a:r>
            <a:endParaRPr lang="en-US" altLang="en-US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8554451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1pPr>
            <a:lvl2pPr marL="733425" indent="-280988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2pPr>
            <a:lvl3pPr marL="1130300" indent="-223838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3pPr>
            <a:lvl4pPr marL="1582738" indent="-223838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4pPr>
            <a:lvl5pPr marL="2035175" indent="-223838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5pPr>
            <a:lvl6pPr marL="2492375" indent="-223838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6pPr>
            <a:lvl7pPr marL="2949575" indent="-223838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7pPr>
            <a:lvl8pPr marL="3406775" indent="-223838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8pPr>
            <a:lvl9pPr marL="3863975" indent="-223838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</a:pPr>
            <a:fld id="{62EB4B3D-FADE-45E1-AAB6-BDC53C41D0E0}" type="slidenum">
              <a:rPr kumimoji="0"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16</a:t>
            </a:fld>
            <a:endParaRPr kumimoji="0" lang="en-US" altLang="en-US">
              <a:latin typeface="Times New Roman" panose="02020603050405020304" pitchFamily="18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dirty="0">
                <a:ea typeface="ヒラギノ角ゴ Pro W3"/>
                <a:cs typeface="ヒラギノ角ゴ Pro W3"/>
              </a:rPr>
              <a:t>Touch more on why there are </a:t>
            </a:r>
            <a:r>
              <a:rPr lang="en-US" altLang="en-US">
                <a:ea typeface="ヒラギノ角ゴ Pro W3"/>
                <a:cs typeface="ヒラギノ角ゴ Pro W3"/>
              </a:rPr>
              <a:t>parenthesis around</a:t>
            </a:r>
            <a:r>
              <a:rPr lang="en-US" altLang="en-US" baseline="0">
                <a:ea typeface="ヒラギノ角ゴ Pro W3"/>
                <a:cs typeface="ヒラギノ角ゴ Pro W3"/>
              </a:rPr>
              <a:t> the 10.</a:t>
            </a:r>
            <a:endParaRPr lang="en-US" altLang="en-US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7850670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1pPr>
            <a:lvl2pPr marL="733425" indent="-280988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2pPr>
            <a:lvl3pPr marL="1130300" indent="-223838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3pPr>
            <a:lvl4pPr marL="1582738" indent="-223838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4pPr>
            <a:lvl5pPr marL="2035175" indent="-223838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5pPr>
            <a:lvl6pPr marL="2492375" indent="-223838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6pPr>
            <a:lvl7pPr marL="2949575" indent="-223838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7pPr>
            <a:lvl8pPr marL="3406775" indent="-223838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8pPr>
            <a:lvl9pPr marL="3863975" indent="-223838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</a:pPr>
            <a:fld id="{B4FB28A0-8005-4F84-AC2C-96FFA1FD36FF}" type="slidenum">
              <a:rPr kumimoji="0"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17</a:t>
            </a:fld>
            <a:endParaRPr kumimoji="0" lang="en-US" altLang="en-US">
              <a:latin typeface="Times New Roman" panose="02020603050405020304" pitchFamily="18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8418595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347790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386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C2940E-259A-4B10-B301-529596EB74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2386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7633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469255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75833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1pPr>
            <a:lvl2pPr marL="733425" indent="-280988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2pPr>
            <a:lvl3pPr marL="1130300" indent="-223838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3pPr>
            <a:lvl4pPr marL="1582738" indent="-223838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4pPr>
            <a:lvl5pPr marL="2035175" indent="-223838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5pPr>
            <a:lvl6pPr marL="2492375" indent="-223838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6pPr>
            <a:lvl7pPr marL="2949575" indent="-223838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7pPr>
            <a:lvl8pPr marL="3406775" indent="-223838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8pPr>
            <a:lvl9pPr marL="3863975" indent="-223838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</a:pPr>
            <a:fld id="{048D8177-A039-4BBC-919E-BA783D9AD56C}" type="slidenum">
              <a:rPr kumimoji="0"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7</a:t>
            </a:fld>
            <a:endParaRPr kumimoji="0" lang="en-US" altLang="en-US">
              <a:latin typeface="Times New Roman" panose="02020603050405020304" pitchFamily="18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ヒラギノ角ゴ Pro W3"/>
                <a:cs typeface="ヒラギノ角ゴ Pro W3"/>
              </a:rPr>
              <a:t>Refer to Triangle Diagram</a:t>
            </a:r>
          </a:p>
          <a:p>
            <a:endParaRPr lang="en-US" altLang="en-US">
              <a:ea typeface="ヒラギノ角ゴ Pro W3"/>
              <a:cs typeface="ヒラギノ角ゴ Pro W3"/>
            </a:endParaRPr>
          </a:p>
          <a:p>
            <a:r>
              <a:rPr lang="en-US" altLang="en-US">
                <a:ea typeface="ヒラギノ角ゴ Pro W3"/>
                <a:cs typeface="ヒラギノ角ゴ Pro W3"/>
              </a:rPr>
              <a:t>Clearly State a Solid Public Policy and Use Same In Chapters 7 and 8</a:t>
            </a:r>
          </a:p>
          <a:p>
            <a:endParaRPr lang="en-US" altLang="en-US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63415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1pPr>
            <a:lvl2pPr marL="733425" indent="-280988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2pPr>
            <a:lvl3pPr marL="1130300" indent="-223838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3pPr>
            <a:lvl4pPr marL="1582738" indent="-223838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4pPr>
            <a:lvl5pPr marL="2035175" indent="-223838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5pPr>
            <a:lvl6pPr marL="2492375" indent="-223838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6pPr>
            <a:lvl7pPr marL="2949575" indent="-223838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7pPr>
            <a:lvl8pPr marL="3406775" indent="-223838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8pPr>
            <a:lvl9pPr marL="3863975" indent="-223838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</a:pPr>
            <a:fld id="{9AF92F97-BDE0-44FF-A664-B31A745F7D1D}" type="slidenum">
              <a:rPr kumimoji="0"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8</a:t>
            </a:fld>
            <a:endParaRPr kumimoji="0" lang="en-US" altLang="en-US">
              <a:latin typeface="Times New Roman" panose="02020603050405020304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235042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1pPr>
            <a:lvl2pPr marL="733425" indent="-280988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2pPr>
            <a:lvl3pPr marL="1130300" indent="-223838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3pPr>
            <a:lvl4pPr marL="1582738" indent="-223838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4pPr>
            <a:lvl5pPr marL="2035175" indent="-223838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5pPr>
            <a:lvl6pPr marL="2492375" indent="-223838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6pPr>
            <a:lvl7pPr marL="2949575" indent="-223838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7pPr>
            <a:lvl8pPr marL="3406775" indent="-223838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8pPr>
            <a:lvl9pPr marL="3863975" indent="-223838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</a:pPr>
            <a:fld id="{88DBE8FC-37FA-446F-8CBC-239D80D25348}" type="slidenum">
              <a:rPr kumimoji="0"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9</a:t>
            </a:fld>
            <a:endParaRPr kumimoji="0" lang="en-US" altLang="en-US">
              <a:latin typeface="Times New Roman" panose="02020603050405020304" pitchFamily="18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>
                <a:ea typeface="ヒラギノ角ゴ Pro W3"/>
                <a:cs typeface="ヒラギノ角ゴ Pro W3"/>
              </a:rPr>
              <a:t>Refer to Triangle Diagram</a:t>
            </a:r>
          </a:p>
          <a:p>
            <a:endParaRPr lang="en-US" altLang="en-US">
              <a:ea typeface="ヒラギノ角ゴ Pro W3"/>
              <a:cs typeface="ヒラギノ角ゴ Pro W3"/>
            </a:endParaRPr>
          </a:p>
          <a:p>
            <a:r>
              <a:rPr lang="en-US" altLang="en-US">
                <a:ea typeface="ヒラギノ角ゴ Pro W3"/>
                <a:cs typeface="ヒラギノ角ゴ Pro W3"/>
              </a:rPr>
              <a:t>Clearly State a Solid Public Policy and Use Same In Chapters 7 and 8</a:t>
            </a:r>
          </a:p>
          <a:p>
            <a:endParaRPr lang="en-US" altLang="en-US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1841588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1pPr>
            <a:lvl2pPr marL="733425" indent="-280988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2pPr>
            <a:lvl3pPr marL="1130300" indent="-223838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3pPr>
            <a:lvl4pPr marL="1582738" indent="-223838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4pPr>
            <a:lvl5pPr marL="2035175" indent="-223838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5pPr>
            <a:lvl6pPr marL="2492375" indent="-223838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6pPr>
            <a:lvl7pPr marL="2949575" indent="-223838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7pPr>
            <a:lvl8pPr marL="3406775" indent="-223838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8pPr>
            <a:lvl9pPr marL="3863975" indent="-223838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</a:pPr>
            <a:fld id="{DA6BD022-8983-4FB4-B29C-66F7161571D2}" type="slidenum">
              <a:rPr kumimoji="0"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10</a:t>
            </a:fld>
            <a:endParaRPr kumimoji="0" lang="en-US" altLang="en-US">
              <a:latin typeface="Times New Roman" panose="02020603050405020304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8555012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1pPr>
            <a:lvl2pPr marL="733425" indent="-280988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2pPr>
            <a:lvl3pPr marL="1130300" indent="-223838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3pPr>
            <a:lvl4pPr marL="1582738" indent="-223838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4pPr>
            <a:lvl5pPr marL="2035175" indent="-223838" defTabSz="922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5pPr>
            <a:lvl6pPr marL="2492375" indent="-223838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6pPr>
            <a:lvl7pPr marL="2949575" indent="-223838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7pPr>
            <a:lvl8pPr marL="3406775" indent="-223838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8pPr>
            <a:lvl9pPr marL="3863975" indent="-223838" defTabSz="9223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</a:pPr>
            <a:fld id="{670870F7-2445-45AC-8D99-06C6BF449BFC}" type="slidenum">
              <a:rPr kumimoji="0"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11</a:t>
            </a:fld>
            <a:endParaRPr kumimoji="0" lang="en-US" altLang="en-US">
              <a:latin typeface="Times New Roman" panose="02020603050405020304" pitchFamily="18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761199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28000">
              <a:schemeClr val="accent6">
                <a:lumMod val="40000"/>
                <a:lumOff val="60000"/>
              </a:schemeClr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 title="World map"/>
          <p:cNvSpPr>
            <a:spLocks noEditPoints="1"/>
          </p:cNvSpPr>
          <p:nvPr/>
        </p:nvSpPr>
        <p:spPr bwMode="auto">
          <a:xfrm>
            <a:off x="-3572" y="285750"/>
            <a:ext cx="9145191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31844">
                <a:srgbClr val="E3E3E3"/>
              </a:gs>
              <a:gs pos="0">
                <a:srgbClr val="E3E3E3"/>
              </a:gs>
              <a:gs pos="59300">
                <a:srgbClr val="E3E3E3"/>
              </a:gs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pPr lvl="0"/>
            <a:endParaRPr sz="1350"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449" y="1828802"/>
            <a:ext cx="7317105" cy="3048001"/>
          </a:xfrm>
        </p:spPr>
        <p:txBody>
          <a:bodyPr>
            <a:normAutofit/>
          </a:bodyPr>
          <a:lstStyle>
            <a:lvl1pPr algn="ctr">
              <a:defRPr sz="48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7771" y="285750"/>
            <a:ext cx="7945383" cy="1143000"/>
          </a:xfr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None/>
              <a:defRPr sz="3200" baseline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34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15453" y="6448427"/>
            <a:ext cx="1047467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06864" y="6448427"/>
            <a:ext cx="4979929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79" y="6448427"/>
            <a:ext cx="857474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1EC1673-6847-47CA-829F-96D3E891C6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29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685800"/>
            <a:ext cx="1601153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448" y="685800"/>
            <a:ext cx="5563552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15453" y="6448427"/>
            <a:ext cx="1047467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06864" y="6448427"/>
            <a:ext cx="4979929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79" y="6448427"/>
            <a:ext cx="857474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39BCBCD-B938-4A26-8CB0-F05131782C7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06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00" y="228600"/>
            <a:ext cx="7668323" cy="1034415"/>
          </a:xfrm>
        </p:spPr>
        <p:txBody>
          <a:bodyPr/>
          <a:lstStyle>
            <a:lvl1pPr>
              <a:defRPr b="1" u="none" cap="none">
                <a:solidFill>
                  <a:schemeClr val="tx1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47800"/>
            <a:ext cx="7668323" cy="4312574"/>
          </a:xfrm>
        </p:spPr>
        <p:txBody>
          <a:bodyPr/>
          <a:lstStyle>
            <a:lvl1pPr marL="205795" indent="-171496">
              <a:buFont typeface="Arial" panose="020B0604020202020204" pitchFamily="34" charset="0"/>
              <a:buChar char="•"/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77291" indent="-171496">
              <a:buFont typeface="Arial" panose="020B0604020202020204" pitchFamily="34" charset="0"/>
              <a:buChar char="•"/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548786" indent="-171496">
              <a:buFont typeface="Arial" panose="020B0604020202020204" pitchFamily="34" charset="0"/>
              <a:buChar char="•"/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720282" indent="-171496">
              <a:buFont typeface="Arial" panose="020B0604020202020204" pitchFamily="34" charset="0"/>
              <a:buChar char="•"/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891778" indent="-171496">
              <a:buFont typeface="Arial" panose="020B0604020202020204" pitchFamily="34" charset="0"/>
              <a:buChar char="•"/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pic>
        <p:nvPicPr>
          <p:cNvPr id="1028" name="Picture 4" descr="http://afmarcom.com/blog/wp-content/uploads/2012/05/Facebook-glob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52400" y="341818"/>
            <a:ext cx="921197" cy="921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172200"/>
            <a:ext cx="6525322" cy="18684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295400" y="1263015"/>
            <a:ext cx="7668323" cy="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37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450" y="3429003"/>
            <a:ext cx="7317105" cy="2362199"/>
          </a:xfrm>
        </p:spPr>
        <p:txBody>
          <a:bodyPr anchor="b">
            <a:normAutofit/>
          </a:bodyPr>
          <a:lstStyle>
            <a:lvl1pPr algn="l">
              <a:defRPr sz="3301" b="0" cap="all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101" y="685804"/>
            <a:ext cx="5891331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15453" y="6448427"/>
            <a:ext cx="1047467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06864" y="6448427"/>
            <a:ext cx="4979929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79" y="6448427"/>
            <a:ext cx="857474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DF206ED-CF6A-4B98-B7D5-3B25E625E0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13450" y="6019800"/>
            <a:ext cx="7668323" cy="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http://afmarcom.com/blog/wp-content/uploads/2012/05/Facebook-glob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7128761" y="796704"/>
            <a:ext cx="921197" cy="921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678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5200" y="1828800"/>
            <a:ext cx="3532470" cy="4343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 baseline="0"/>
            </a:lvl7pPr>
            <a:lvl8pPr>
              <a:defRPr sz="1200" baseline="0"/>
            </a:lvl8pPr>
            <a:lvl9pPr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8084" y="1828800"/>
            <a:ext cx="3532470" cy="4343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15453" y="6448427"/>
            <a:ext cx="1047467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06864" y="6448427"/>
            <a:ext cx="4979929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73079" y="6448427"/>
            <a:ext cx="857474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A63611F-98D3-4654-8FCE-6CC0696131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863922" y="1600200"/>
            <a:ext cx="7668323" cy="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7109" y="274638"/>
            <a:ext cx="1511939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96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448" y="1828802"/>
            <a:ext cx="353279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448" y="2743203"/>
            <a:ext cx="3532790" cy="3428999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7764" y="1828802"/>
            <a:ext cx="353279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7764" y="2743203"/>
            <a:ext cx="3532790" cy="3428999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 baseline="0"/>
            </a:lvl8pPr>
            <a:lvl9pPr>
              <a:defRPr sz="105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115453" y="6448427"/>
            <a:ext cx="1047467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06864" y="6448427"/>
            <a:ext cx="4979929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373079" y="6448427"/>
            <a:ext cx="857474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39F9AC-1622-4C27-9878-3EE531F959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63602" y="1600200"/>
            <a:ext cx="7668323" cy="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4159" y="202562"/>
            <a:ext cx="1511939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22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115453" y="6448427"/>
            <a:ext cx="1047467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06864" y="6448427"/>
            <a:ext cx="4979929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73079" y="6448427"/>
            <a:ext cx="857474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983739F-0C5E-4849-BDFF-7455FDF595E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906864" y="1600200"/>
            <a:ext cx="7668323" cy="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6950" y="181449"/>
            <a:ext cx="1511939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59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115453" y="6448427"/>
            <a:ext cx="1047467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06864" y="6448427"/>
            <a:ext cx="4979929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373079" y="6448427"/>
            <a:ext cx="857474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86D8659-B391-4162-89F7-DF4A00623D4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9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388602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94" y="685800"/>
            <a:ext cx="2915409" cy="4038600"/>
          </a:xfrm>
        </p:spPr>
        <p:txBody>
          <a:bodyPr anchor="b">
            <a:noAutofit/>
          </a:bodyPr>
          <a:lstStyle>
            <a:lvl1pPr algn="l">
              <a:defRPr sz="3001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0506" y="685800"/>
            <a:ext cx="4230202" cy="5486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294" y="4876800"/>
            <a:ext cx="2915409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15453" y="6448427"/>
            <a:ext cx="1047467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06864" y="6448427"/>
            <a:ext cx="4979929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73079" y="6448427"/>
            <a:ext cx="857474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428C035-8B23-4931-9D7E-FF9BC94AD7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3886022" y="609600"/>
            <a:ext cx="0" cy="5762627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083" y="4860288"/>
            <a:ext cx="1511939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36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388602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94" y="685800"/>
            <a:ext cx="2915409" cy="4038600"/>
          </a:xfrm>
        </p:spPr>
        <p:txBody>
          <a:bodyPr anchor="b">
            <a:noAutofit/>
          </a:bodyPr>
          <a:lstStyle>
            <a:lvl1pPr algn="l">
              <a:defRPr sz="3001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00506" y="685800"/>
            <a:ext cx="4230202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294" y="4876800"/>
            <a:ext cx="2915409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15453" y="6448427"/>
            <a:ext cx="1047467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06864" y="6448427"/>
            <a:ext cx="4979929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73079" y="6448427"/>
            <a:ext cx="857474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EC73A32-388B-48FB-845E-2509D3F70E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3886022" y="685800"/>
            <a:ext cx="0" cy="5762627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179" y="4830444"/>
            <a:ext cx="1511939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95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accent6">
                <a:lumMod val="40000"/>
                <a:lumOff val="60000"/>
              </a:schemeClr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451" y="274638"/>
            <a:ext cx="533495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450" y="1828800"/>
            <a:ext cx="7317105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30162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55" r:id="rId1"/>
    <p:sldLayoutId id="2147486256" r:id="rId2"/>
    <p:sldLayoutId id="2147486257" r:id="rId3"/>
    <p:sldLayoutId id="2147486258" r:id="rId4"/>
    <p:sldLayoutId id="2147486259" r:id="rId5"/>
    <p:sldLayoutId id="2147486260" r:id="rId6"/>
    <p:sldLayoutId id="2147486261" r:id="rId7"/>
    <p:sldLayoutId id="2147486262" r:id="rId8"/>
    <p:sldLayoutId id="2147486263" r:id="rId9"/>
    <p:sldLayoutId id="2147486264" r:id="rId10"/>
    <p:sldLayoutId id="214748626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4000" kern="1200" cap="none" baseline="0">
          <a:solidFill>
            <a:schemeClr val="tx1">
              <a:lumMod val="50000"/>
            </a:schemeClr>
          </a:solidFill>
          <a:latin typeface="Segoe UI Light" panose="020B0502040204020203" pitchFamily="34" charset="0"/>
          <a:ea typeface="+mj-ea"/>
          <a:cs typeface="Segoe UI Light" panose="020B0502040204020203" pitchFamily="34" charset="0"/>
        </a:defRPr>
      </a:lvl1pPr>
    </p:titleStyle>
    <p:bodyStyle>
      <a:lvl1pPr marL="205795" indent="-171496" algn="l" defTabSz="685983" rtl="0" eaLnBrk="1" latinLnBrk="0" hangingPunct="1">
        <a:lnSpc>
          <a:spcPct val="90000"/>
        </a:lnSpc>
        <a:spcBef>
          <a:spcPts val="1350"/>
        </a:spcBef>
        <a:buClr>
          <a:schemeClr val="tx1"/>
        </a:buClr>
        <a:buSzPct val="80000"/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1pPr>
      <a:lvl2pPr marL="377291" indent="-171496" algn="l" defTabSz="685983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SzPct val="8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548786" indent="-171496" algn="l" defTabSz="685983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SzPct val="8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720282" indent="-171496" algn="l" defTabSz="685983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SzPct val="8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891778" indent="-171496" algn="l" defTabSz="685983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SzPct val="8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1063273" indent="-171496" algn="l" defTabSz="685983" rtl="0" eaLnBrk="1" latinLnBrk="0" hangingPunct="1"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234769" indent="-171496" algn="l" defTabSz="685983" rtl="0" eaLnBrk="1" latinLnBrk="0" hangingPunct="1"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406265" indent="-171496" algn="l" defTabSz="685983" rtl="0" eaLnBrk="1" latinLnBrk="0" hangingPunct="1"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577761" indent="-171496" algn="l" defTabSz="685983" rtl="0" eaLnBrk="1" latinLnBrk="0" hangingPunct="1">
        <a:spcBef>
          <a:spcPts val="450"/>
        </a:spcBef>
        <a:buSzPct val="80000"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38200" y="1872596"/>
            <a:ext cx="7254674" cy="2133600"/>
          </a:xfrm>
          <a:noFill/>
        </p:spPr>
        <p:txBody>
          <a:bodyPr>
            <a:normAutofit/>
          </a:bodyPr>
          <a:lstStyle/>
          <a:p>
            <a:r>
              <a:rPr lang="en-US" altLang="ja-JP" sz="4400" dirty="0">
                <a:solidFill>
                  <a:schemeClr val="tx1"/>
                </a:solidFill>
                <a:ea typeface="ヒラギノ角ゴ Pro W3"/>
                <a:cs typeface="ヒラギノ角ゴ Pro W3"/>
              </a:rPr>
              <a:t>“</a:t>
            </a:r>
            <a:r>
              <a:rPr lang="en-US" altLang="ja-JP" sz="6000" dirty="0">
                <a:solidFill>
                  <a:schemeClr val="tx1"/>
                </a:solidFill>
                <a:ea typeface="ヒラギノ角ゴ Pro W3"/>
                <a:cs typeface="ヒラギノ角ゴ Pro W3"/>
              </a:rPr>
              <a:t>Knowledge is power.”</a:t>
            </a:r>
            <a:endParaRPr lang="en-US" altLang="ja-JP" sz="4000" dirty="0">
              <a:solidFill>
                <a:schemeClr val="tx1"/>
              </a:solidFill>
              <a:ea typeface="ヒラギノ角ゴ Pro W3"/>
              <a:cs typeface="ヒラギノ角ゴ Pro W3"/>
            </a:endParaRPr>
          </a:p>
          <a:p>
            <a:r>
              <a:rPr lang="en-US" altLang="ja-JP" sz="4400" dirty="0">
                <a:solidFill>
                  <a:schemeClr val="tx1"/>
                </a:solidFill>
                <a:ea typeface="ヒラギノ角ゴ Pro W3"/>
                <a:cs typeface="ヒラギノ角ゴ Pro W3"/>
              </a:rPr>
              <a:t>  </a:t>
            </a:r>
          </a:p>
          <a:p>
            <a:pPr algn="l"/>
            <a:r>
              <a:rPr lang="en-US" altLang="en-US" sz="4400" dirty="0">
                <a:solidFill>
                  <a:schemeClr val="tx1"/>
                </a:solidFill>
                <a:ea typeface="ヒラギノ角ゴ Pro W3"/>
                <a:cs typeface="ヒラギノ角ゴ Pro W3"/>
              </a:rPr>
              <a:t> 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533400" y="5486400"/>
            <a:ext cx="815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>
              <a:buFontTx/>
              <a:buNone/>
            </a:pPr>
            <a:endParaRPr lang="en-US" altLang="en-US" sz="4000"/>
          </a:p>
        </p:txBody>
      </p:sp>
      <p:sp>
        <p:nvSpPr>
          <p:cNvPr id="5" name="Rectangle 4"/>
          <p:cNvSpPr/>
          <p:nvPr/>
        </p:nvSpPr>
        <p:spPr>
          <a:xfrm>
            <a:off x="544580" y="3429000"/>
            <a:ext cx="2819400" cy="2209800"/>
          </a:xfrm>
          <a:prstGeom prst="rect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54780" y="3429000"/>
            <a:ext cx="2819400" cy="2209800"/>
          </a:xfrm>
          <a:prstGeom prst="rect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592580" y="4533900"/>
            <a:ext cx="2133600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180" y="3548996"/>
            <a:ext cx="2362200" cy="19698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5780" y="3505200"/>
            <a:ext cx="2057400" cy="2057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8436">
        <p:fade/>
      </p:transition>
    </mc:Choice>
    <mc:Fallback xmlns="">
      <p:transition spd="med" advTm="88436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/>
                <a:cs typeface="ヒラギノ角ゴ Pro W3"/>
              </a:rPr>
              <a:t>Family Issues</a:t>
            </a:r>
          </a:p>
        </p:txBody>
      </p:sp>
      <p:sp>
        <p:nvSpPr>
          <p:cNvPr id="66563" name="Rectangle 1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00FF"/>
                </a:solidFill>
                <a:ea typeface="ヒラギノ角ゴ Pro W3"/>
                <a:cs typeface="ヒラギノ角ゴ Pro W3"/>
              </a:rPr>
              <a:t>Get a New Loan</a:t>
            </a:r>
          </a:p>
          <a:p>
            <a:pPr eaLnBrk="1" hangingPunct="1"/>
            <a:r>
              <a:rPr lang="en-US" altLang="en-US" dirty="0">
                <a:solidFill>
                  <a:srgbClr val="0000FF"/>
                </a:solidFill>
                <a:ea typeface="ヒラギノ角ゴ Pro W3"/>
                <a:cs typeface="ヒラギノ角ゴ Pro W3"/>
              </a:rPr>
              <a:t>Pay for Children’</a:t>
            </a:r>
            <a:r>
              <a:rPr lang="en-US" altLang="ja-JP" dirty="0">
                <a:solidFill>
                  <a:srgbClr val="0000FF"/>
                </a:solidFill>
                <a:ea typeface="ヒラギノ角ゴ Pro W3"/>
                <a:cs typeface="ヒラギノ角ゴ Pro W3"/>
              </a:rPr>
              <a:t>s Education</a:t>
            </a:r>
          </a:p>
          <a:p>
            <a:pPr eaLnBrk="1" hangingPunct="1"/>
            <a:r>
              <a:rPr lang="en-US" altLang="en-US" dirty="0">
                <a:solidFill>
                  <a:srgbClr val="0000FF"/>
                </a:solidFill>
                <a:ea typeface="ヒラギノ角ゴ Pro W3"/>
                <a:cs typeface="ヒラギノ角ゴ Pro W3"/>
              </a:rPr>
              <a:t>Buy Vacation Home for Parents</a:t>
            </a:r>
          </a:p>
        </p:txBody>
      </p:sp>
    </p:spTree>
  </p:cSld>
  <p:clrMapOvr>
    <a:masterClrMapping/>
  </p:clrMapOvr>
  <p:transition advTm="41028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4" name="Text Box 4"/>
          <p:cNvSpPr txBox="1">
            <a:spLocks noChangeArrowheads="1"/>
          </p:cNvSpPr>
          <p:nvPr/>
        </p:nvSpPr>
        <p:spPr bwMode="auto">
          <a:xfrm>
            <a:off x="3373437" y="1965325"/>
            <a:ext cx="20161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Step 2</a:t>
            </a:r>
          </a:p>
        </p:txBody>
      </p:sp>
      <p:sp>
        <p:nvSpPr>
          <p:cNvPr id="168965" name="Text Box 5"/>
          <p:cNvSpPr txBox="1">
            <a:spLocks noChangeArrowheads="1"/>
          </p:cNvSpPr>
          <p:nvPr/>
        </p:nvSpPr>
        <p:spPr bwMode="auto">
          <a:xfrm>
            <a:off x="1219199" y="2902743"/>
            <a:ext cx="6324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Identify Key Players</a:t>
            </a:r>
          </a:p>
        </p:txBody>
      </p:sp>
      <p:sp>
        <p:nvSpPr>
          <p:cNvPr id="168966" name="Text Box 6"/>
          <p:cNvSpPr txBox="1">
            <a:spLocks noChangeArrowheads="1"/>
          </p:cNvSpPr>
          <p:nvPr/>
        </p:nvSpPr>
        <p:spPr bwMode="auto">
          <a:xfrm>
            <a:off x="-7706" y="3616405"/>
            <a:ext cx="9144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Example:</a:t>
            </a:r>
            <a:r>
              <a:rPr lang="en-US" sz="4000" b="1" i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Father, Mother, Son, </a:t>
            </a:r>
            <a:b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</a:br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Daughter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Is anything missing?</a:t>
            </a:r>
          </a:p>
        </p:txBody>
      </p:sp>
      <p:sp>
        <p:nvSpPr>
          <p:cNvPr id="68613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/>
                <a:cs typeface="ヒラギノ角ゴ Pro W3"/>
              </a:rPr>
              <a:t>The Prince System</a:t>
            </a:r>
          </a:p>
        </p:txBody>
      </p:sp>
    </p:spTree>
  </p:cSld>
  <p:clrMapOvr>
    <a:masterClrMapping/>
  </p:clrMapOvr>
  <p:transition advTm="4608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4" grpId="0" autoUpdateAnimBg="0"/>
      <p:bldP spid="168965" grpId="0" autoUpdateAnimBg="0"/>
      <p:bldP spid="168966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0" name="Text Box 4"/>
          <p:cNvSpPr txBox="1">
            <a:spLocks noChangeArrowheads="1"/>
          </p:cNvSpPr>
          <p:nvPr/>
        </p:nvSpPr>
        <p:spPr bwMode="auto">
          <a:xfrm>
            <a:off x="2057400" y="2057400"/>
            <a:ext cx="45275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4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Step 2 Revised</a:t>
            </a:r>
          </a:p>
        </p:txBody>
      </p:sp>
      <p:sp>
        <p:nvSpPr>
          <p:cNvPr id="183301" name="Text Box 5"/>
          <p:cNvSpPr txBox="1">
            <a:spLocks noChangeArrowheads="1"/>
          </p:cNvSpPr>
          <p:nvPr/>
        </p:nvSpPr>
        <p:spPr bwMode="auto">
          <a:xfrm>
            <a:off x="1219200" y="3108325"/>
            <a:ext cx="6324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Full List of Key Players</a:t>
            </a:r>
          </a:p>
        </p:txBody>
      </p:sp>
      <p:sp>
        <p:nvSpPr>
          <p:cNvPr id="183302" name="Text Box 6"/>
          <p:cNvSpPr txBox="1">
            <a:spLocks noChangeArrowheads="1"/>
          </p:cNvSpPr>
          <p:nvPr/>
        </p:nvSpPr>
        <p:spPr bwMode="auto">
          <a:xfrm>
            <a:off x="152400" y="4191000"/>
            <a:ext cx="8763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Example:</a:t>
            </a:r>
            <a:r>
              <a:rPr lang="en-US" sz="4000" b="1" i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br>
              <a:rPr lang="en-US" sz="4000" b="1" i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</a:br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Father, Mother, Son, </a:t>
            </a:r>
            <a:b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</a:br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Daughter, Creditors, Grandparents</a:t>
            </a:r>
          </a:p>
        </p:txBody>
      </p:sp>
      <p:sp>
        <p:nvSpPr>
          <p:cNvPr id="70661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/>
                <a:cs typeface="ヒラギノ角ゴ Pro W3"/>
              </a:rPr>
              <a:t>The Prince System</a:t>
            </a:r>
          </a:p>
        </p:txBody>
      </p:sp>
    </p:spTree>
  </p:cSld>
  <p:clrMapOvr>
    <a:masterClrMapping/>
  </p:clrMapOvr>
  <p:transition advTm="4513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0" grpId="0" autoUpdateAnimBg="0"/>
      <p:bldP spid="183301" grpId="0" autoUpdateAnimBg="0"/>
      <p:bldP spid="183302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8" name="Text Box 4"/>
          <p:cNvSpPr txBox="1">
            <a:spLocks noChangeArrowheads="1"/>
          </p:cNvSpPr>
          <p:nvPr/>
        </p:nvSpPr>
        <p:spPr bwMode="auto">
          <a:xfrm>
            <a:off x="2286000" y="2057401"/>
            <a:ext cx="1371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Step 3</a:t>
            </a:r>
          </a:p>
        </p:txBody>
      </p:sp>
      <p:sp>
        <p:nvSpPr>
          <p:cNvPr id="185351" name="Text Box 7"/>
          <p:cNvSpPr txBox="1">
            <a:spLocks noChangeArrowheads="1"/>
          </p:cNvSpPr>
          <p:nvPr/>
        </p:nvSpPr>
        <p:spPr bwMode="auto">
          <a:xfrm>
            <a:off x="3657600" y="2137173"/>
            <a:ext cx="41408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Estimate Position (-5 to +5)</a:t>
            </a:r>
          </a:p>
        </p:txBody>
      </p:sp>
      <p:graphicFrame>
        <p:nvGraphicFramePr>
          <p:cNvPr id="185390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954699"/>
              </p:ext>
            </p:extLst>
          </p:nvPr>
        </p:nvGraphicFramePr>
        <p:xfrm>
          <a:off x="2171700" y="2628900"/>
          <a:ext cx="4572000" cy="3012284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pitchFamily="-105" charset="-128"/>
                        </a:rPr>
                        <a:t>Players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pitchFamily="-105" charset="-128"/>
                        </a:rPr>
                        <a:t>Position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5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pitchFamily="-105" charset="-128"/>
                        </a:rPr>
                        <a:t>Father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pitchFamily="-105" charset="-128"/>
                        </a:rPr>
                        <a:t>+5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7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pitchFamily="-105" charset="-128"/>
                        </a:rPr>
                        <a:t>Mother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pitchFamily="-105" charset="-128"/>
                        </a:rPr>
                        <a:t>- 4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57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pitchFamily="-105" charset="-128"/>
                        </a:rPr>
                        <a:t>Son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pitchFamily="-105" charset="-128"/>
                        </a:rPr>
                        <a:t>+2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57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pitchFamily="-105" charset="-128"/>
                        </a:rPr>
                        <a:t>Daughter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pitchFamily="-105" charset="-128"/>
                        </a:rPr>
                        <a:t>+2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5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pitchFamily="-105" charset="-128"/>
                        </a:rPr>
                        <a:t>Creditors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pitchFamily="-105" charset="-128"/>
                        </a:rPr>
                        <a:t>  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57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pitchFamily="-105" charset="-128"/>
                        </a:rPr>
                        <a:t>Grandparents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pitchFamily="-105" charset="-128"/>
                        </a:rPr>
                        <a:t>- 5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85385" name="Text Box 41"/>
          <p:cNvSpPr txBox="1">
            <a:spLocks noChangeArrowheads="1"/>
          </p:cNvSpPr>
          <p:nvPr/>
        </p:nvSpPr>
        <p:spPr bwMode="auto">
          <a:xfrm>
            <a:off x="6773666" y="2895600"/>
            <a:ext cx="20955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Total = 0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Is anything wrong with this great model?</a:t>
            </a:r>
          </a:p>
        </p:txBody>
      </p:sp>
      <p:sp>
        <p:nvSpPr>
          <p:cNvPr id="72735" name="Rectangle 45"/>
          <p:cNvSpPr>
            <a:spLocks noGrp="1" noChangeArrowheads="1"/>
          </p:cNvSpPr>
          <p:nvPr>
            <p:ph type="title"/>
          </p:nvPr>
        </p:nvSpPr>
        <p:spPr>
          <a:xfrm>
            <a:off x="1219200" y="703336"/>
            <a:ext cx="5829300" cy="85725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ヒラギノ角ゴ Pro W3"/>
                <a:cs typeface="ヒラギノ角ゴ Pro W3"/>
              </a:rPr>
              <a:t>The Prince System</a:t>
            </a:r>
          </a:p>
        </p:txBody>
      </p:sp>
    </p:spTree>
    <p:extLst>
      <p:ext uri="{BB962C8B-B14F-4D97-AF65-F5344CB8AC3E}">
        <p14:creationId xmlns:p14="http://schemas.microsoft.com/office/powerpoint/2010/main" val="4198030964"/>
      </p:ext>
    </p:extLst>
  </p:cSld>
  <p:clrMapOvr>
    <a:masterClrMapping/>
  </p:clrMapOvr>
  <p:transition advTm="107342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5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5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5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8" grpId="0" autoUpdateAnimBg="0"/>
      <p:bldP spid="185351" grpId="0" autoUpdateAnimBg="0"/>
      <p:bldP spid="185385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9308" name="Group 10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428440"/>
              </p:ext>
            </p:extLst>
          </p:nvPr>
        </p:nvGraphicFramePr>
        <p:xfrm>
          <a:off x="533400" y="1600200"/>
          <a:ext cx="6705600" cy="4853776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3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18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44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33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144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659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pitchFamily="-105" charset="-128"/>
                        </a:rPr>
                        <a:t>Players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pitchFamily="-105" charset="-128"/>
                        </a:rPr>
                        <a:t>Position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pitchFamily="-105" charset="-128"/>
                        </a:rPr>
                        <a:t>X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pitchFamily="-105" charset="-128"/>
                        </a:rPr>
                        <a:t>Power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pitchFamily="-105" charset="-128"/>
                        </a:rPr>
                        <a:t>=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pitchFamily="-105" charset="-128"/>
                        </a:rPr>
                        <a:t>Prince Score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59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pitchFamily="-105" charset="-128"/>
                        </a:rPr>
                        <a:t>Father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pitchFamily="-105" charset="-128"/>
                        </a:rPr>
                        <a:t>+5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pitchFamily="-105" charset="-128"/>
                        </a:rPr>
                        <a:t>X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pitchFamily="-105" charset="-128"/>
                        </a:rPr>
                        <a:t>3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pitchFamily="-105" charset="-128"/>
                        </a:rPr>
                        <a:t>=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pitchFamily="-105" charset="-128"/>
                        </a:rPr>
                        <a:t>+15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59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pitchFamily="-105" charset="-128"/>
                        </a:rPr>
                        <a:t>Mother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pitchFamily="-105" charset="-128"/>
                        </a:rPr>
                        <a:t>- 4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pitchFamily="-105" charset="-128"/>
                        </a:rPr>
                        <a:t>X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pitchFamily="-105" charset="-128"/>
                        </a:rPr>
                        <a:t>2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pitchFamily="-105" charset="-128"/>
                        </a:rPr>
                        <a:t>=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pitchFamily="-105" charset="-128"/>
                        </a:rPr>
                        <a:t>- 8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59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pitchFamily="-105" charset="-128"/>
                        </a:rPr>
                        <a:t>Son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pitchFamily="-105" charset="-128"/>
                        </a:rPr>
                        <a:t>+2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pitchFamily="-105" charset="-128"/>
                        </a:rPr>
                        <a:t>X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pitchFamily="-105" charset="-128"/>
                        </a:rPr>
                        <a:t>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pitchFamily="-105" charset="-128"/>
                        </a:rPr>
                        <a:t>=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pitchFamily="-105" charset="-128"/>
                        </a:rPr>
                        <a:t>+2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19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pitchFamily="-105" charset="-128"/>
                        </a:rPr>
                        <a:t>Daughter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pitchFamily="-105" charset="-128"/>
                        </a:rPr>
                        <a:t>+2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pitchFamily="-105" charset="-128"/>
                        </a:rPr>
                        <a:t>X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pitchFamily="-105" charset="-128"/>
                        </a:rPr>
                        <a:t>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pitchFamily="-105" charset="-128"/>
                        </a:rPr>
                        <a:t>=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pitchFamily="-105" charset="-128"/>
                        </a:rPr>
                        <a:t>+2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59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pitchFamily="-105" charset="-128"/>
                        </a:rPr>
                        <a:t>Creditors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pitchFamily="-105" charset="-128"/>
                        </a:rPr>
                        <a:t>  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pitchFamily="-105" charset="-128"/>
                        </a:rPr>
                        <a:t>X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pitchFamily="-105" charset="-128"/>
                        </a:rPr>
                        <a:t>5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pitchFamily="-105" charset="-128"/>
                        </a:rPr>
                        <a:t>=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pitchFamily="-105" charset="-128"/>
                        </a:rPr>
                        <a:t>(5)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59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pitchFamily="-105" charset="-128"/>
                        </a:rPr>
                        <a:t>Grandparents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pitchFamily="-105" charset="-128"/>
                        </a:rPr>
                        <a:t>- 5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pitchFamily="-105" charset="-128"/>
                        </a:rPr>
                        <a:t>X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pitchFamily="-105" charset="-128"/>
                        </a:rPr>
                        <a:t>5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pitchFamily="-105" charset="-128"/>
                        </a:rPr>
                        <a:t>=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pitchFamily="-105" charset="-128"/>
                        </a:rPr>
                        <a:t>- 25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79268" name="Rectangle 68"/>
          <p:cNvSpPr>
            <a:spLocks noChangeArrowheads="1"/>
          </p:cNvSpPr>
          <p:nvPr/>
        </p:nvSpPr>
        <p:spPr bwMode="auto">
          <a:xfrm>
            <a:off x="1219200" y="838200"/>
            <a:ext cx="1708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 charset="-128"/>
                <a:cs typeface="+mn-cs"/>
              </a:rPr>
              <a:t>Step 4</a:t>
            </a:r>
          </a:p>
        </p:txBody>
      </p:sp>
      <p:sp>
        <p:nvSpPr>
          <p:cNvPr id="179269" name="Rectangle 69"/>
          <p:cNvSpPr>
            <a:spLocks noChangeArrowheads="1"/>
          </p:cNvSpPr>
          <p:nvPr/>
        </p:nvSpPr>
        <p:spPr bwMode="auto">
          <a:xfrm>
            <a:off x="3198813" y="944563"/>
            <a:ext cx="46497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200" b="1" i="1"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 charset="-128"/>
                <a:cs typeface="+mn-cs"/>
              </a:rPr>
              <a:t>Estimate Power (1 to 5)</a:t>
            </a:r>
          </a:p>
        </p:txBody>
      </p:sp>
      <p:sp>
        <p:nvSpPr>
          <p:cNvPr id="179309" name="Text Box 109"/>
          <p:cNvSpPr txBox="1">
            <a:spLocks noChangeArrowheads="1"/>
          </p:cNvSpPr>
          <p:nvPr/>
        </p:nvSpPr>
        <p:spPr bwMode="auto">
          <a:xfrm>
            <a:off x="7315200" y="3072348"/>
            <a:ext cx="16764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Total = -14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 anything wrong with this enhanced brilliant model?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 advTm="14721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7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4" dur="500"/>
                                        <p:tgtEl>
                                          <p:spTgt spid="179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8" dur="500"/>
                                        <p:tgtEl>
                                          <p:spTgt spid="179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68" grpId="0" autoUpdateAnimBg="0"/>
      <p:bldP spid="179269" grpId="0" autoUpdateAnimBg="0"/>
      <p:bldP spid="179309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456" name="Rectangle 64"/>
          <p:cNvSpPr>
            <a:spLocks noChangeArrowheads="1"/>
          </p:cNvSpPr>
          <p:nvPr/>
        </p:nvSpPr>
        <p:spPr bwMode="auto">
          <a:xfrm>
            <a:off x="1219200" y="152400"/>
            <a:ext cx="1708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 charset="-128"/>
                <a:cs typeface="+mn-cs"/>
              </a:rPr>
              <a:t>Step 5</a:t>
            </a:r>
          </a:p>
        </p:txBody>
      </p:sp>
      <p:sp>
        <p:nvSpPr>
          <p:cNvPr id="187457" name="Rectangle 65"/>
          <p:cNvSpPr>
            <a:spLocks noChangeArrowheads="1"/>
          </p:cNvSpPr>
          <p:nvPr/>
        </p:nvSpPr>
        <p:spPr bwMode="auto">
          <a:xfrm>
            <a:off x="3048000" y="228600"/>
            <a:ext cx="48529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200" b="1" i="1"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 charset="-128"/>
                <a:cs typeface="+mn-cs"/>
              </a:rPr>
              <a:t>Estimate Priority (1 to 5)</a:t>
            </a:r>
          </a:p>
        </p:txBody>
      </p:sp>
      <p:graphicFrame>
        <p:nvGraphicFramePr>
          <p:cNvPr id="187597" name="Group 20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388464"/>
              </p:ext>
            </p:extLst>
          </p:nvPr>
        </p:nvGraphicFramePr>
        <p:xfrm>
          <a:off x="228600" y="914400"/>
          <a:ext cx="8534400" cy="5106990"/>
        </p:xfrm>
        <a:graphic>
          <a:graphicData uri="http://schemas.openxmlformats.org/drawingml/2006/table">
            <a:tbl>
              <a:tblPr/>
              <a:tblGrid>
                <a:gridCol w="2202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82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97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28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pitchFamily="-105" charset="-128"/>
                        </a:rPr>
                        <a:t>Players</a:t>
                      </a:r>
                    </a:p>
                  </a:txBody>
                  <a:tcPr marT="51567" marB="515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pitchFamily="-105" charset="-128"/>
                        </a:rPr>
                        <a:t>Position</a:t>
                      </a:r>
                    </a:p>
                  </a:txBody>
                  <a:tcPr marT="51567" marB="515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pitchFamily="-105" charset="-128"/>
                        </a:rPr>
                        <a:t>X</a:t>
                      </a:r>
                    </a:p>
                  </a:txBody>
                  <a:tcPr marT="51567" marB="515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pitchFamily="-105" charset="-128"/>
                        </a:rPr>
                        <a:t>Power</a:t>
                      </a:r>
                    </a:p>
                  </a:txBody>
                  <a:tcPr marT="51567" marB="515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pitchFamily="-105" charset="-128"/>
                        </a:rPr>
                        <a:t>X</a:t>
                      </a:r>
                    </a:p>
                  </a:txBody>
                  <a:tcPr marT="51567" marB="515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pitchFamily="-105" charset="-128"/>
                        </a:rPr>
                        <a:t>Priority</a:t>
                      </a:r>
                    </a:p>
                  </a:txBody>
                  <a:tcPr marT="51567" marB="515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pitchFamily="-105" charset="-128"/>
                        </a:rPr>
                        <a:t>=</a:t>
                      </a:r>
                    </a:p>
                  </a:txBody>
                  <a:tcPr marT="51567" marB="515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pitchFamily="-105" charset="-128"/>
                        </a:rPr>
                        <a:t>Prince Score</a:t>
                      </a:r>
                    </a:p>
                  </a:txBody>
                  <a:tcPr marT="51567" marB="515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77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pitchFamily="-105" charset="-128"/>
                        </a:rPr>
                        <a:t>Father</a:t>
                      </a:r>
                    </a:p>
                  </a:txBody>
                  <a:tcPr marT="51567" marB="515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pitchFamily="-105" charset="-128"/>
                        </a:rPr>
                        <a:t>+5</a:t>
                      </a:r>
                    </a:p>
                  </a:txBody>
                  <a:tcPr marT="51567" marB="515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pitchFamily="-105" charset="-128"/>
                        </a:rPr>
                        <a:t>X</a:t>
                      </a:r>
                    </a:p>
                  </a:txBody>
                  <a:tcPr marT="51567" marB="515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pitchFamily="-105" charset="-128"/>
                        </a:rPr>
                        <a:t>3</a:t>
                      </a:r>
                    </a:p>
                  </a:txBody>
                  <a:tcPr marT="51567" marB="515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pitchFamily="-105" charset="-128"/>
                        </a:rPr>
                        <a:t>X</a:t>
                      </a:r>
                    </a:p>
                  </a:txBody>
                  <a:tcPr marT="51567" marB="515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pitchFamily="-105" charset="-128"/>
                        </a:rPr>
                        <a:t>5</a:t>
                      </a:r>
                    </a:p>
                  </a:txBody>
                  <a:tcPr marT="51567" marB="515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pitchFamily="-105" charset="-128"/>
                        </a:rPr>
                        <a:t>=</a:t>
                      </a:r>
                    </a:p>
                  </a:txBody>
                  <a:tcPr marT="51567" marB="515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pitchFamily="-105" charset="-128"/>
                        </a:rPr>
                        <a:t>+75</a:t>
                      </a:r>
                    </a:p>
                  </a:txBody>
                  <a:tcPr marT="51567" marB="515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77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pitchFamily="-105" charset="-128"/>
                        </a:rPr>
                        <a:t>Mother</a:t>
                      </a:r>
                    </a:p>
                  </a:txBody>
                  <a:tcPr marT="51567" marB="515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pitchFamily="-105" charset="-128"/>
                        </a:rPr>
                        <a:t>- 4</a:t>
                      </a:r>
                    </a:p>
                  </a:txBody>
                  <a:tcPr marT="51567" marB="515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pitchFamily="-105" charset="-128"/>
                        </a:rPr>
                        <a:t>X</a:t>
                      </a:r>
                    </a:p>
                  </a:txBody>
                  <a:tcPr marT="51567" marB="515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pitchFamily="-105" charset="-128"/>
                        </a:rPr>
                        <a:t>2</a:t>
                      </a:r>
                    </a:p>
                  </a:txBody>
                  <a:tcPr marT="51567" marB="515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pitchFamily="-105" charset="-128"/>
                        </a:rPr>
                        <a:t>X</a:t>
                      </a:r>
                    </a:p>
                  </a:txBody>
                  <a:tcPr marT="51567" marB="515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pitchFamily="-105" charset="-128"/>
                        </a:rPr>
                        <a:t>5</a:t>
                      </a:r>
                    </a:p>
                  </a:txBody>
                  <a:tcPr marT="51567" marB="515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pitchFamily="-105" charset="-128"/>
                        </a:rPr>
                        <a:t>=</a:t>
                      </a:r>
                    </a:p>
                  </a:txBody>
                  <a:tcPr marT="51567" marB="515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pitchFamily="-105" charset="-128"/>
                        </a:rPr>
                        <a:t>- 40</a:t>
                      </a:r>
                    </a:p>
                  </a:txBody>
                  <a:tcPr marT="51567" marB="515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2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pitchFamily="-105" charset="-128"/>
                        </a:rPr>
                        <a:t>Son</a:t>
                      </a:r>
                    </a:p>
                  </a:txBody>
                  <a:tcPr marT="51567" marB="515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pitchFamily="-105" charset="-128"/>
                        </a:rPr>
                        <a:t>+2</a:t>
                      </a:r>
                    </a:p>
                  </a:txBody>
                  <a:tcPr marT="51567" marB="515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pitchFamily="-105" charset="-128"/>
                        </a:rPr>
                        <a:t>X</a:t>
                      </a:r>
                    </a:p>
                  </a:txBody>
                  <a:tcPr marT="51567" marB="515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pitchFamily="-105" charset="-128"/>
                        </a:rPr>
                        <a:t>1</a:t>
                      </a:r>
                    </a:p>
                  </a:txBody>
                  <a:tcPr marT="51567" marB="515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pitchFamily="-105" charset="-128"/>
                        </a:rPr>
                        <a:t>X</a:t>
                      </a:r>
                    </a:p>
                  </a:txBody>
                  <a:tcPr marT="51567" marB="515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pitchFamily="-105" charset="-128"/>
                        </a:rPr>
                        <a:t>1</a:t>
                      </a:r>
                    </a:p>
                  </a:txBody>
                  <a:tcPr marT="51567" marB="515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pitchFamily="-105" charset="-128"/>
                        </a:rPr>
                        <a:t>=</a:t>
                      </a:r>
                    </a:p>
                  </a:txBody>
                  <a:tcPr marT="51567" marB="515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pitchFamily="-105" charset="-128"/>
                        </a:rPr>
                        <a:t>+2</a:t>
                      </a:r>
                    </a:p>
                  </a:txBody>
                  <a:tcPr marT="51567" marB="515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77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pitchFamily="-105" charset="-128"/>
                        </a:rPr>
                        <a:t>Daughter</a:t>
                      </a:r>
                    </a:p>
                  </a:txBody>
                  <a:tcPr marT="51567" marB="515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pitchFamily="-105" charset="-128"/>
                        </a:rPr>
                        <a:t>+2</a:t>
                      </a:r>
                    </a:p>
                  </a:txBody>
                  <a:tcPr marT="51567" marB="515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pitchFamily="-105" charset="-128"/>
                        </a:rPr>
                        <a:t>X</a:t>
                      </a:r>
                    </a:p>
                  </a:txBody>
                  <a:tcPr marT="51567" marB="515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pitchFamily="-105" charset="-128"/>
                        </a:rPr>
                        <a:t>1</a:t>
                      </a:r>
                    </a:p>
                  </a:txBody>
                  <a:tcPr marT="51567" marB="515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pitchFamily="-105" charset="-128"/>
                        </a:rPr>
                        <a:t>X</a:t>
                      </a:r>
                    </a:p>
                  </a:txBody>
                  <a:tcPr marT="51567" marB="515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pitchFamily="-105" charset="-128"/>
                        </a:rPr>
                        <a:t>4</a:t>
                      </a:r>
                    </a:p>
                  </a:txBody>
                  <a:tcPr marT="51567" marB="515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pitchFamily="-105" charset="-128"/>
                        </a:rPr>
                        <a:t>=</a:t>
                      </a:r>
                    </a:p>
                  </a:txBody>
                  <a:tcPr marT="51567" marB="515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pitchFamily="-105" charset="-128"/>
                        </a:rPr>
                        <a:t>+8</a:t>
                      </a:r>
                    </a:p>
                  </a:txBody>
                  <a:tcPr marT="51567" marB="515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9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pitchFamily="-105" charset="-128"/>
                        </a:rPr>
                        <a:t>Creditors</a:t>
                      </a:r>
                    </a:p>
                  </a:txBody>
                  <a:tcPr marT="51567" marB="515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pitchFamily="-105" charset="-128"/>
                        </a:rPr>
                        <a:t>0</a:t>
                      </a:r>
                    </a:p>
                  </a:txBody>
                  <a:tcPr marT="51567" marB="515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pitchFamily="-105" charset="-128"/>
                        </a:rPr>
                        <a:t>X</a:t>
                      </a:r>
                    </a:p>
                  </a:txBody>
                  <a:tcPr marT="51567" marB="515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pitchFamily="-105" charset="-128"/>
                        </a:rPr>
                        <a:t>5</a:t>
                      </a:r>
                    </a:p>
                  </a:txBody>
                  <a:tcPr marT="51567" marB="515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pitchFamily="-105" charset="-128"/>
                        </a:rPr>
                        <a:t>X</a:t>
                      </a:r>
                    </a:p>
                  </a:txBody>
                  <a:tcPr marT="51567" marB="515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pitchFamily="-105" charset="-128"/>
                        </a:rPr>
                        <a:t>2</a:t>
                      </a:r>
                    </a:p>
                  </a:txBody>
                  <a:tcPr marT="51567" marB="515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pitchFamily="-105" charset="-128"/>
                        </a:rPr>
                        <a:t>=</a:t>
                      </a:r>
                    </a:p>
                  </a:txBody>
                  <a:tcPr marT="51567" marB="515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pitchFamily="-105" charset="-128"/>
                        </a:rPr>
                        <a:t>(10)</a:t>
                      </a:r>
                    </a:p>
                  </a:txBody>
                  <a:tcPr marT="51567" marB="515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36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pitchFamily="-105" charset="-128"/>
                        </a:rPr>
                        <a:t>Grandfather</a:t>
                      </a:r>
                    </a:p>
                  </a:txBody>
                  <a:tcPr marT="51567" marB="515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pitchFamily="-105" charset="-128"/>
                        </a:rPr>
                        <a:t>-5</a:t>
                      </a:r>
                    </a:p>
                  </a:txBody>
                  <a:tcPr marT="51567" marB="515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pitchFamily="-105" charset="-128"/>
                        </a:rPr>
                        <a:t>X</a:t>
                      </a:r>
                    </a:p>
                  </a:txBody>
                  <a:tcPr marT="51567" marB="515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pitchFamily="-105" charset="-128"/>
                        </a:rPr>
                        <a:t>5</a:t>
                      </a:r>
                    </a:p>
                  </a:txBody>
                  <a:tcPr marT="51567" marB="515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pitchFamily="-105" charset="-128"/>
                        </a:rPr>
                        <a:t>X</a:t>
                      </a:r>
                    </a:p>
                  </a:txBody>
                  <a:tcPr marT="51567" marB="515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pitchFamily="-105" charset="-128"/>
                        </a:rPr>
                        <a:t>3</a:t>
                      </a:r>
                    </a:p>
                  </a:txBody>
                  <a:tcPr marT="51567" marB="515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pitchFamily="-105" charset="-128"/>
                        </a:rPr>
                        <a:t>=</a:t>
                      </a:r>
                    </a:p>
                  </a:txBody>
                  <a:tcPr marT="51567" marB="515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pitchFamily="-105" charset="-128"/>
                        </a:rPr>
                        <a:t>- 75</a:t>
                      </a:r>
                    </a:p>
                  </a:txBody>
                  <a:tcPr marT="51567" marB="515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87458" name="Text Box 66"/>
          <p:cNvSpPr txBox="1">
            <a:spLocks noChangeArrowheads="1"/>
          </p:cNvSpPr>
          <p:nvPr/>
        </p:nvSpPr>
        <p:spPr bwMode="auto">
          <a:xfrm>
            <a:off x="228601" y="6021390"/>
            <a:ext cx="85344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sz="2200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Total = -30	</a:t>
            </a:r>
          </a:p>
        </p:txBody>
      </p:sp>
    </p:spTree>
  </p:cSld>
  <p:clrMapOvr>
    <a:masterClrMapping/>
  </p:clrMapOvr>
  <p:transition advTm="68398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87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7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7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7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7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56" grpId="0" autoUpdateAnimBg="0"/>
      <p:bldP spid="187457" grpId="0" autoUpdateAnimBg="0"/>
      <p:bldP spid="187458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27548" y="1314450"/>
            <a:ext cx="6444853" cy="857250"/>
          </a:xfrm>
        </p:spPr>
        <p:txBody>
          <a:bodyPr/>
          <a:lstStyle/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 charset="-128"/>
              </a:rPr>
              <a:t> </a:t>
            </a:r>
          </a:p>
        </p:txBody>
      </p:sp>
      <p:sp>
        <p:nvSpPr>
          <p:cNvPr id="189443" name="Rectangle 3"/>
          <p:cNvSpPr>
            <a:spLocks noChangeArrowheads="1"/>
          </p:cNvSpPr>
          <p:nvPr/>
        </p:nvSpPr>
        <p:spPr bwMode="auto">
          <a:xfrm>
            <a:off x="1156098" y="1371600"/>
            <a:ext cx="690205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endParaRPr lang="en-US" sz="3600" b="1" i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ヒラギノ角ゴ Pro W3" charset="-128"/>
            </a:endParaRPr>
          </a:p>
        </p:txBody>
      </p:sp>
      <p:sp>
        <p:nvSpPr>
          <p:cNvPr id="189444" name="Rectangle 4"/>
          <p:cNvSpPr>
            <a:spLocks noChangeArrowheads="1"/>
          </p:cNvSpPr>
          <p:nvPr/>
        </p:nvSpPr>
        <p:spPr bwMode="auto">
          <a:xfrm>
            <a:off x="1600200" y="982504"/>
            <a:ext cx="133882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 charset="-128"/>
              </a:rPr>
              <a:t>Step 6</a:t>
            </a:r>
          </a:p>
        </p:txBody>
      </p:sp>
      <p:sp>
        <p:nvSpPr>
          <p:cNvPr id="189445" name="Rectangle 5"/>
          <p:cNvSpPr>
            <a:spLocks noChangeArrowheads="1"/>
          </p:cNvSpPr>
          <p:nvPr/>
        </p:nvSpPr>
        <p:spPr bwMode="auto">
          <a:xfrm>
            <a:off x="2849166" y="1028702"/>
            <a:ext cx="34836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 b="1" i="1" dirty="0"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 charset="-128"/>
              </a:rPr>
              <a:t>Calculate Probabilities</a:t>
            </a:r>
          </a:p>
        </p:txBody>
      </p:sp>
      <p:graphicFrame>
        <p:nvGraphicFramePr>
          <p:cNvPr id="189969" name="Group 5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8024432"/>
              </p:ext>
            </p:extLst>
          </p:nvPr>
        </p:nvGraphicFramePr>
        <p:xfrm>
          <a:off x="1371600" y="2012128"/>
          <a:ext cx="6172201" cy="2153602"/>
        </p:xfrm>
        <a:graphic>
          <a:graphicData uri="http://schemas.openxmlformats.org/drawingml/2006/table">
            <a:tbl>
              <a:tblPr/>
              <a:tblGrid>
                <a:gridCol w="1476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63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8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27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02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39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26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5610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800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charset="-128"/>
                        </a:rPr>
                        <a:t>Step 2:</a:t>
                      </a:r>
                      <a:b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charset="-128"/>
                        </a:rPr>
                      </a:b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charset="-128"/>
                        </a:rPr>
                        <a:t>Players</a:t>
                      </a:r>
                    </a:p>
                  </a:txBody>
                  <a:tcPr marL="68580" marR="68580" marT="34277" marB="342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charset="-128"/>
                        </a:rPr>
                        <a:t>Step 3:</a:t>
                      </a:r>
                      <a:b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charset="-128"/>
                        </a:rPr>
                      </a:b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charset="-128"/>
                        </a:rPr>
                        <a:t>Position</a:t>
                      </a:r>
                    </a:p>
                  </a:txBody>
                  <a:tcPr marL="68580" marR="68580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charset="-128"/>
                        </a:rPr>
                        <a:t>X</a:t>
                      </a:r>
                    </a:p>
                  </a:txBody>
                  <a:tcPr marL="68580" marR="68580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charset="-128"/>
                        </a:rPr>
                        <a:t>Step 4: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charset="-128"/>
                        </a:rPr>
                        <a:t> Power</a:t>
                      </a:r>
                    </a:p>
                  </a:txBody>
                  <a:tcPr marL="68580" marR="68580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charset="-128"/>
                        </a:rPr>
                        <a:t>X</a:t>
                      </a:r>
                    </a:p>
                  </a:txBody>
                  <a:tcPr marL="68580" marR="68580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charset="-128"/>
                        </a:rPr>
                        <a:t>Step 5: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charset="-128"/>
                        </a:rPr>
                        <a:t> Priority</a:t>
                      </a:r>
                    </a:p>
                  </a:txBody>
                  <a:tcPr marL="68580" marR="68580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charset="-128"/>
                        </a:rPr>
                        <a:t>=</a:t>
                      </a:r>
                    </a:p>
                  </a:txBody>
                  <a:tcPr marL="68580" marR="68580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charset="-128"/>
                        </a:rPr>
                        <a:t>Step 6a:</a:t>
                      </a:r>
                      <a:b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charset="-128"/>
                        </a:rPr>
                      </a:b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charset="-128"/>
                        </a:rPr>
                        <a:t>Prince Score</a:t>
                      </a:r>
                    </a:p>
                  </a:txBody>
                  <a:tcPr marL="68580" marR="68580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charset="-128"/>
                        </a:rPr>
                        <a:t>Father</a:t>
                      </a:r>
                    </a:p>
                  </a:txBody>
                  <a:tcPr marL="68580" marR="68580" marT="34277" marB="342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charset="-128"/>
                        </a:rPr>
                        <a:t>+5</a:t>
                      </a:r>
                    </a:p>
                  </a:txBody>
                  <a:tcPr marL="68580" marR="68580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charset="-128"/>
                        </a:rPr>
                        <a:t>X</a:t>
                      </a:r>
                    </a:p>
                  </a:txBody>
                  <a:tcPr marL="68580" marR="68580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charset="-128"/>
                        </a:rPr>
                        <a:t>3</a:t>
                      </a:r>
                    </a:p>
                  </a:txBody>
                  <a:tcPr marL="68580" marR="68580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charset="-128"/>
                        </a:rPr>
                        <a:t>X</a:t>
                      </a:r>
                    </a:p>
                  </a:txBody>
                  <a:tcPr marL="68580" marR="68580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charset="-128"/>
                        </a:rPr>
                        <a:t>5</a:t>
                      </a:r>
                    </a:p>
                  </a:txBody>
                  <a:tcPr marL="68580" marR="68580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charset="-128"/>
                        </a:rPr>
                        <a:t>=</a:t>
                      </a:r>
                    </a:p>
                  </a:txBody>
                  <a:tcPr marL="68580" marR="68580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charset="-128"/>
                        </a:rPr>
                        <a:t>+75</a:t>
                      </a:r>
                    </a:p>
                  </a:txBody>
                  <a:tcPr marL="68580" marR="68580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1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charset="-128"/>
                        </a:rPr>
                        <a:t>Mother</a:t>
                      </a:r>
                    </a:p>
                  </a:txBody>
                  <a:tcPr marL="68580" marR="68580" marT="34277" marB="342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charset="-128"/>
                        </a:rPr>
                        <a:t>- 4</a:t>
                      </a:r>
                    </a:p>
                  </a:txBody>
                  <a:tcPr marL="68580" marR="68580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charset="-128"/>
                        </a:rPr>
                        <a:t>X</a:t>
                      </a:r>
                    </a:p>
                  </a:txBody>
                  <a:tcPr marL="68580" marR="68580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charset="-128"/>
                        </a:rPr>
                        <a:t>2</a:t>
                      </a:r>
                    </a:p>
                  </a:txBody>
                  <a:tcPr marL="68580" marR="68580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charset="-128"/>
                        </a:rPr>
                        <a:t>X</a:t>
                      </a:r>
                    </a:p>
                  </a:txBody>
                  <a:tcPr marL="68580" marR="68580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charset="-128"/>
                        </a:rPr>
                        <a:t>5</a:t>
                      </a:r>
                    </a:p>
                  </a:txBody>
                  <a:tcPr marL="68580" marR="68580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charset="-128"/>
                        </a:rPr>
                        <a:t>=</a:t>
                      </a:r>
                    </a:p>
                  </a:txBody>
                  <a:tcPr marL="68580" marR="68580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charset="-128"/>
                        </a:rPr>
                        <a:t>- 40</a:t>
                      </a:r>
                    </a:p>
                  </a:txBody>
                  <a:tcPr marL="68580" marR="68580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6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charset="-128"/>
                        </a:rPr>
                        <a:t>Son</a:t>
                      </a:r>
                    </a:p>
                  </a:txBody>
                  <a:tcPr marL="68580" marR="68580" marT="34277" marB="342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charset="-128"/>
                        </a:rPr>
                        <a:t>+2</a:t>
                      </a:r>
                    </a:p>
                  </a:txBody>
                  <a:tcPr marL="68580" marR="68580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charset="-128"/>
                        </a:rPr>
                        <a:t>X</a:t>
                      </a:r>
                    </a:p>
                  </a:txBody>
                  <a:tcPr marL="68580" marR="68580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charset="-128"/>
                        </a:rPr>
                        <a:t>1</a:t>
                      </a:r>
                    </a:p>
                  </a:txBody>
                  <a:tcPr marL="68580" marR="68580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charset="-128"/>
                        </a:rPr>
                        <a:t>X</a:t>
                      </a:r>
                    </a:p>
                  </a:txBody>
                  <a:tcPr marL="68580" marR="68580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charset="-128"/>
                        </a:rPr>
                        <a:t>1</a:t>
                      </a:r>
                    </a:p>
                  </a:txBody>
                  <a:tcPr marL="68580" marR="68580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charset="-128"/>
                        </a:rPr>
                        <a:t>=</a:t>
                      </a:r>
                    </a:p>
                  </a:txBody>
                  <a:tcPr marL="68580" marR="68580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charset="-128"/>
                        </a:rPr>
                        <a:t>+2</a:t>
                      </a:r>
                    </a:p>
                  </a:txBody>
                  <a:tcPr marL="68580" marR="68580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2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charset="-128"/>
                        </a:rPr>
                        <a:t>Daughter</a:t>
                      </a:r>
                    </a:p>
                  </a:txBody>
                  <a:tcPr marL="68580" marR="68580" marT="34277" marB="342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charset="-128"/>
                        </a:rPr>
                        <a:t>+2</a:t>
                      </a:r>
                    </a:p>
                  </a:txBody>
                  <a:tcPr marL="68580" marR="68580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charset="-128"/>
                        </a:rPr>
                        <a:t>X</a:t>
                      </a:r>
                    </a:p>
                  </a:txBody>
                  <a:tcPr marL="68580" marR="68580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charset="-128"/>
                        </a:rPr>
                        <a:t>1</a:t>
                      </a:r>
                    </a:p>
                  </a:txBody>
                  <a:tcPr marL="68580" marR="68580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charset="-128"/>
                        </a:rPr>
                        <a:t>X</a:t>
                      </a:r>
                    </a:p>
                  </a:txBody>
                  <a:tcPr marL="68580" marR="68580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charset="-128"/>
                        </a:rPr>
                        <a:t>4</a:t>
                      </a:r>
                    </a:p>
                  </a:txBody>
                  <a:tcPr marL="68580" marR="68580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charset="-128"/>
                        </a:rPr>
                        <a:t>=</a:t>
                      </a:r>
                    </a:p>
                  </a:txBody>
                  <a:tcPr marL="68580" marR="68580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charset="-128"/>
                        </a:rPr>
                        <a:t>+8</a:t>
                      </a:r>
                    </a:p>
                  </a:txBody>
                  <a:tcPr marL="68580" marR="68580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95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charset="-128"/>
                        </a:rPr>
                        <a:t>Creditors</a:t>
                      </a:r>
                    </a:p>
                  </a:txBody>
                  <a:tcPr marL="68580" marR="68580" marT="34277" marB="342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charset="-128"/>
                        </a:rPr>
                        <a:t> 0</a:t>
                      </a:r>
                    </a:p>
                  </a:txBody>
                  <a:tcPr marL="68580" marR="68580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charset="-128"/>
                        </a:rPr>
                        <a:t>X</a:t>
                      </a:r>
                    </a:p>
                  </a:txBody>
                  <a:tcPr marL="68580" marR="68580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charset="-128"/>
                        </a:rPr>
                        <a:t>5</a:t>
                      </a:r>
                    </a:p>
                  </a:txBody>
                  <a:tcPr marL="68580" marR="68580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charset="-128"/>
                        </a:rPr>
                        <a:t>X</a:t>
                      </a:r>
                    </a:p>
                  </a:txBody>
                  <a:tcPr marL="68580" marR="68580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charset="-128"/>
                        </a:rPr>
                        <a:t>2</a:t>
                      </a:r>
                    </a:p>
                  </a:txBody>
                  <a:tcPr marL="68580" marR="68580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charset="-128"/>
                        </a:rPr>
                        <a:t>=</a:t>
                      </a:r>
                    </a:p>
                  </a:txBody>
                  <a:tcPr marL="68580" marR="68580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charset="-128"/>
                        </a:rPr>
                        <a:t>(10)</a:t>
                      </a:r>
                    </a:p>
                  </a:txBody>
                  <a:tcPr marL="68580" marR="68580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4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charset="-128"/>
                        </a:rPr>
                        <a:t>Grandparents</a:t>
                      </a:r>
                    </a:p>
                  </a:txBody>
                  <a:tcPr marL="68580" marR="68580" marT="34277" marB="342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charset="-128"/>
                        </a:rPr>
                        <a:t>-5</a:t>
                      </a:r>
                    </a:p>
                  </a:txBody>
                  <a:tcPr marL="68580" marR="68580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charset="-128"/>
                        </a:rPr>
                        <a:t>X</a:t>
                      </a:r>
                    </a:p>
                  </a:txBody>
                  <a:tcPr marL="68580" marR="68580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charset="-128"/>
                        </a:rPr>
                        <a:t>5</a:t>
                      </a:r>
                    </a:p>
                  </a:txBody>
                  <a:tcPr marL="68580" marR="68580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charset="-128"/>
                        </a:rPr>
                        <a:t>X</a:t>
                      </a:r>
                    </a:p>
                  </a:txBody>
                  <a:tcPr marL="68580" marR="68580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charset="-128"/>
                        </a:rPr>
                        <a:t>3</a:t>
                      </a:r>
                    </a:p>
                  </a:txBody>
                  <a:tcPr marL="68580" marR="68580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charset="-128"/>
                        </a:rPr>
                        <a:t>=</a:t>
                      </a:r>
                    </a:p>
                  </a:txBody>
                  <a:tcPr marL="68580" marR="68580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ヒラギノ角ゴ Pro W3" charset="-128"/>
                        </a:rPr>
                        <a:t>- 75</a:t>
                      </a:r>
                    </a:p>
                  </a:txBody>
                  <a:tcPr marL="68580" marR="68580"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8928" name="Rectangle 103"/>
          <p:cNvSpPr>
            <a:spLocks noChangeArrowheads="1"/>
          </p:cNvSpPr>
          <p:nvPr/>
        </p:nvSpPr>
        <p:spPr bwMode="auto">
          <a:xfrm>
            <a:off x="1685926" y="1657163"/>
            <a:ext cx="6229350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650" b="1" dirty="0"/>
              <a:t>Step 1:</a:t>
            </a:r>
            <a:r>
              <a:rPr lang="en-US" altLang="en-US" sz="1650" dirty="0"/>
              <a:t>  Action to be Predicted Get a New Loan</a:t>
            </a:r>
          </a:p>
        </p:txBody>
      </p:sp>
      <p:sp>
        <p:nvSpPr>
          <p:cNvPr id="78929" name="Text Box 475"/>
          <p:cNvSpPr txBox="1">
            <a:spLocks noChangeArrowheads="1"/>
          </p:cNvSpPr>
          <p:nvPr/>
        </p:nvSpPr>
        <p:spPr bwMode="auto">
          <a:xfrm>
            <a:off x="4572000" y="4686301"/>
            <a:ext cx="4000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 b="1">
                <a:latin typeface="Arial" panose="020B0604020202020204" pitchFamily="34" charset="0"/>
              </a:rPr>
              <a:t>=</a:t>
            </a:r>
          </a:p>
        </p:txBody>
      </p:sp>
      <p:sp>
        <p:nvSpPr>
          <p:cNvPr id="78930" name="Text Box 476"/>
          <p:cNvSpPr txBox="1">
            <a:spLocks noChangeArrowheads="1"/>
          </p:cNvSpPr>
          <p:nvPr/>
        </p:nvSpPr>
        <p:spPr bwMode="auto">
          <a:xfrm>
            <a:off x="4171950" y="4800601"/>
            <a:ext cx="32575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500">
              <a:latin typeface="Arial" panose="020B0604020202020204" pitchFamily="34" charset="0"/>
            </a:endParaRPr>
          </a:p>
        </p:txBody>
      </p:sp>
      <p:sp>
        <p:nvSpPr>
          <p:cNvPr id="78931" name="Rectangle 477"/>
          <p:cNvSpPr>
            <a:spLocks noChangeArrowheads="1"/>
          </p:cNvSpPr>
          <p:nvPr/>
        </p:nvSpPr>
        <p:spPr bwMode="auto">
          <a:xfrm>
            <a:off x="5029201" y="4457700"/>
            <a:ext cx="63190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 b="1" u="sng">
                <a:latin typeface="Arial" panose="020B0604020202020204" pitchFamily="34" charset="0"/>
              </a:rPr>
              <a:t>90</a:t>
            </a:r>
            <a:br>
              <a:rPr lang="en-US" altLang="en-US" sz="2100" b="1" u="sng">
                <a:latin typeface="Arial" panose="020B0604020202020204" pitchFamily="34" charset="0"/>
              </a:rPr>
            </a:br>
            <a:r>
              <a:rPr lang="en-US" altLang="en-US" sz="2100" b="1">
                <a:latin typeface="Arial" panose="020B0604020202020204" pitchFamily="34" charset="0"/>
              </a:rPr>
              <a:t>210</a:t>
            </a:r>
          </a:p>
        </p:txBody>
      </p:sp>
      <p:sp>
        <p:nvSpPr>
          <p:cNvPr id="78932" name="Text Box 479"/>
          <p:cNvSpPr txBox="1">
            <a:spLocks noChangeArrowheads="1"/>
          </p:cNvSpPr>
          <p:nvPr/>
        </p:nvSpPr>
        <p:spPr bwMode="auto">
          <a:xfrm>
            <a:off x="5715001" y="4686301"/>
            <a:ext cx="34176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 b="1">
                <a:latin typeface="Arial" panose="020B0604020202020204" pitchFamily="34" charset="0"/>
              </a:rPr>
              <a:t>=</a:t>
            </a:r>
          </a:p>
        </p:txBody>
      </p:sp>
      <p:sp>
        <p:nvSpPr>
          <p:cNvPr id="78933" name="Text Box 480"/>
          <p:cNvSpPr txBox="1">
            <a:spLocks noChangeArrowheads="1"/>
          </p:cNvSpPr>
          <p:nvPr/>
        </p:nvSpPr>
        <p:spPr bwMode="auto">
          <a:xfrm>
            <a:off x="6172200" y="4686301"/>
            <a:ext cx="6858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 b="1" dirty="0">
                <a:latin typeface="Arial" panose="020B0604020202020204" pitchFamily="34" charset="0"/>
              </a:rPr>
              <a:t>.43</a:t>
            </a:r>
          </a:p>
        </p:txBody>
      </p:sp>
      <p:sp>
        <p:nvSpPr>
          <p:cNvPr id="78934" name="Text Box 481"/>
          <p:cNvSpPr txBox="1">
            <a:spLocks noChangeArrowheads="1"/>
          </p:cNvSpPr>
          <p:nvPr/>
        </p:nvSpPr>
        <p:spPr bwMode="auto">
          <a:xfrm>
            <a:off x="1371600" y="4686301"/>
            <a:ext cx="35433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500">
              <a:latin typeface="Arial" panose="020B0604020202020204" pitchFamily="34" charset="0"/>
            </a:endParaRPr>
          </a:p>
        </p:txBody>
      </p:sp>
      <p:sp>
        <p:nvSpPr>
          <p:cNvPr id="78935" name="Rectangle 482"/>
          <p:cNvSpPr>
            <a:spLocks noChangeArrowheads="1"/>
          </p:cNvSpPr>
          <p:nvPr/>
        </p:nvSpPr>
        <p:spPr bwMode="auto">
          <a:xfrm>
            <a:off x="1062949" y="4165730"/>
            <a:ext cx="4080552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latin typeface="Arial" panose="020B0604020202020204" pitchFamily="34" charset="0"/>
              </a:rPr>
              <a:t>Sum of Positive Scores and </a:t>
            </a:r>
            <a:br>
              <a:rPr lang="en-US" altLang="en-US" sz="1800" b="1" dirty="0">
                <a:latin typeface="Arial" panose="020B0604020202020204" pitchFamily="34" charset="0"/>
              </a:rPr>
            </a:br>
            <a:r>
              <a:rPr lang="en-US" altLang="en-US" sz="1800" b="1" u="sng" dirty="0">
                <a:latin typeface="Arial" panose="020B0604020202020204" pitchFamily="34" charset="0"/>
              </a:rPr>
              <a:t>One Half of Neutral Scores</a:t>
            </a:r>
            <a:br>
              <a:rPr lang="en-US" altLang="en-US" sz="1800" b="1" u="sng" dirty="0">
                <a:latin typeface="Arial" panose="020B0604020202020204" pitchFamily="34" charset="0"/>
              </a:rPr>
            </a:br>
            <a:r>
              <a:rPr lang="en-US" altLang="en-US" sz="1800" b="1" dirty="0">
                <a:latin typeface="Arial" panose="020B0604020202020204" pitchFamily="34" charset="0"/>
              </a:rPr>
              <a:t>Sum of Absolute Values of </a:t>
            </a:r>
            <a:br>
              <a:rPr lang="en-US" altLang="en-US" sz="1800" b="1" dirty="0">
                <a:latin typeface="Arial" panose="020B0604020202020204" pitchFamily="34" charset="0"/>
              </a:rPr>
            </a:br>
            <a:r>
              <a:rPr lang="en-US" altLang="en-US" sz="1800" b="1" dirty="0">
                <a:latin typeface="Arial" panose="020B0604020202020204" pitchFamily="34" charset="0"/>
              </a:rPr>
              <a:t>All Scores, Including</a:t>
            </a:r>
            <a:br>
              <a:rPr lang="en-US" altLang="en-US" sz="1800" b="1" dirty="0">
                <a:latin typeface="Arial" panose="020B0604020202020204" pitchFamily="34" charset="0"/>
              </a:rPr>
            </a:br>
            <a:r>
              <a:rPr lang="en-US" altLang="en-US" sz="1800" b="1" dirty="0">
                <a:latin typeface="Arial" panose="020B0604020202020204" pitchFamily="34" charset="0"/>
              </a:rPr>
              <a:t>Neutral Scores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 dirty="0">
                <a:solidFill>
                  <a:srgbClr val="FF0000"/>
                </a:solidFill>
                <a:latin typeface="Arial" panose="020B0604020202020204" pitchFamily="34" charset="0"/>
              </a:rPr>
              <a:t>What’s the limitation with the Prince model for making predictions?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 dirty="0">
                <a:solidFill>
                  <a:srgbClr val="FF0000"/>
                </a:solidFill>
                <a:latin typeface="Arial" panose="020B0604020202020204" pitchFamily="34" charset="0"/>
              </a:rPr>
              <a:t>Take the poll!</a:t>
            </a:r>
          </a:p>
        </p:txBody>
      </p:sp>
    </p:spTree>
    <p:extLst>
      <p:ext uri="{BB962C8B-B14F-4D97-AF65-F5344CB8AC3E}">
        <p14:creationId xmlns:p14="http://schemas.microsoft.com/office/powerpoint/2010/main" val="1366512477"/>
      </p:ext>
    </p:extLst>
  </p:cSld>
  <p:clrMapOvr>
    <a:masterClrMapping/>
  </p:clrMapOvr>
  <p:transition advTm="92198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9" name="Rectangle 3"/>
          <p:cNvSpPr>
            <a:spLocks noChangeArrowheads="1"/>
          </p:cNvSpPr>
          <p:nvPr/>
        </p:nvSpPr>
        <p:spPr bwMode="auto">
          <a:xfrm>
            <a:off x="914400" y="244475"/>
            <a:ext cx="92027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i="1" dirty="0">
                <a:solidFill>
                  <a:schemeClr val="tx2"/>
                </a:solidFill>
                <a:latin typeface="Times New Roman" panose="02020603050405020304" pitchFamily="18" charset="0"/>
              </a:rPr>
              <a:t>Prince Analysis Steps</a:t>
            </a:r>
          </a:p>
        </p:txBody>
      </p:sp>
      <p:sp>
        <p:nvSpPr>
          <p:cNvPr id="203780" name="Text Box 4"/>
          <p:cNvSpPr txBox="1">
            <a:spLocks noChangeArrowheads="1"/>
          </p:cNvSpPr>
          <p:nvPr/>
        </p:nvSpPr>
        <p:spPr bwMode="auto">
          <a:xfrm>
            <a:off x="228600" y="1676400"/>
            <a:ext cx="6430963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marL="457200" indent="-45720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AutoNum type="arabicPeriod"/>
              <a:defRPr/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  Identify Necessary Actions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AutoNum type="arabicPeriod"/>
              <a:defRPr/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  Identify Key Players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AutoNum type="arabicPeriod"/>
              <a:defRPr/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  Estimate Position (-5 to +5)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AutoNum type="arabicPeriod"/>
              <a:defRPr/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  Estimate Power (1 to 5)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AutoNum type="arabicPeriod"/>
              <a:defRPr/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  Estimate Priority (1 to 5)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AutoNum type="arabicPeriod"/>
              <a:defRPr/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  Calculate Probabilities 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AutoNum type="arabicPeriod"/>
              <a:defRPr/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  Formulate Prince Strategies</a:t>
            </a:r>
          </a:p>
        </p:txBody>
      </p:sp>
      <p:sp>
        <p:nvSpPr>
          <p:cNvPr id="84996" name="Text Box 6"/>
          <p:cNvSpPr txBox="1">
            <a:spLocks noChangeArrowheads="1"/>
          </p:cNvSpPr>
          <p:nvPr/>
        </p:nvSpPr>
        <p:spPr bwMode="auto">
          <a:xfrm>
            <a:off x="7162800" y="1752600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   Ex. 9.1</a:t>
            </a:r>
          </a:p>
        </p:txBody>
      </p:sp>
      <p:sp>
        <p:nvSpPr>
          <p:cNvPr id="84997" name="Text Box 7"/>
          <p:cNvSpPr txBox="1">
            <a:spLocks noChangeArrowheads="1"/>
          </p:cNvSpPr>
          <p:nvPr/>
        </p:nvSpPr>
        <p:spPr bwMode="auto">
          <a:xfrm>
            <a:off x="5334000" y="25749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Ex. 9.2</a:t>
            </a:r>
          </a:p>
        </p:txBody>
      </p:sp>
      <p:sp>
        <p:nvSpPr>
          <p:cNvPr id="84998" name="Text Box 8"/>
          <p:cNvSpPr txBox="1">
            <a:spLocks noChangeArrowheads="1"/>
          </p:cNvSpPr>
          <p:nvPr/>
        </p:nvSpPr>
        <p:spPr bwMode="auto">
          <a:xfrm>
            <a:off x="7086600" y="4038600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Ex. 9.3</a:t>
            </a:r>
          </a:p>
        </p:txBody>
      </p:sp>
      <p:sp>
        <p:nvSpPr>
          <p:cNvPr id="84999" name="AutoShape 9"/>
          <p:cNvSpPr>
            <a:spLocks/>
          </p:cNvSpPr>
          <p:nvPr/>
        </p:nvSpPr>
        <p:spPr bwMode="auto">
          <a:xfrm>
            <a:off x="6400800" y="3276600"/>
            <a:ext cx="609600" cy="1981200"/>
          </a:xfrm>
          <a:prstGeom prst="rightBrace">
            <a:avLst>
              <a:gd name="adj1" fmla="val 2708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>
              <a:latin typeface="Arial" panose="020B0604020202020204" pitchFamily="34" charset="0"/>
            </a:endParaRPr>
          </a:p>
        </p:txBody>
      </p:sp>
      <p:sp>
        <p:nvSpPr>
          <p:cNvPr id="85000" name="Text Box 10"/>
          <p:cNvSpPr txBox="1">
            <a:spLocks noChangeArrowheads="1"/>
          </p:cNvSpPr>
          <p:nvPr/>
        </p:nvSpPr>
        <p:spPr bwMode="auto">
          <a:xfrm>
            <a:off x="5791200" y="5486400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Ex. 9.4</a:t>
            </a:r>
          </a:p>
        </p:txBody>
      </p:sp>
      <p:sp>
        <p:nvSpPr>
          <p:cNvPr id="85001" name="Text Box 11"/>
          <p:cNvSpPr txBox="1">
            <a:spLocks noChangeArrowheads="1"/>
          </p:cNvSpPr>
          <p:nvPr/>
        </p:nvSpPr>
        <p:spPr bwMode="auto">
          <a:xfrm>
            <a:off x="6858000" y="6248400"/>
            <a:ext cx="1600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Chapter 10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3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3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03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203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203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500"/>
                                        <p:tgtEl>
                                          <p:spTgt spid="2037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2037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2037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500"/>
                                        <p:tgtEl>
                                          <p:spTgt spid="2037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9" grpId="0" autoUpdateAnimBg="0"/>
      <p:bldP spid="203780" grpId="0" build="p" autoUpdateAnimBg="0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ヒラギノ角ゴ Pro W3"/>
                <a:cs typeface="ヒラギノ角ゴ Pro W3"/>
              </a:rPr>
              <a:t>For Next Class</a:t>
            </a:r>
          </a:p>
        </p:txBody>
      </p:sp>
      <p:sp>
        <p:nvSpPr>
          <p:cNvPr id="89091" name="Content Placeholder 2"/>
          <p:cNvSpPr>
            <a:spLocks noGrp="1"/>
          </p:cNvSpPr>
          <p:nvPr>
            <p:ph idx="1"/>
          </p:nvPr>
        </p:nvSpPr>
        <p:spPr>
          <a:xfrm>
            <a:off x="1228777" y="1447800"/>
            <a:ext cx="7772400" cy="4114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05740" indent="-171450"/>
            <a:r>
              <a:rPr lang="en-US" altLang="en-US" dirty="0">
                <a:ea typeface="ヒラギノ角ゴ Pro W3"/>
                <a:cs typeface="ヒラギノ角ゴ Pro W3"/>
              </a:rPr>
              <a:t>Read Chapter 9 before next class</a:t>
            </a:r>
            <a:endParaRPr lang="en-US" dirty="0"/>
          </a:p>
          <a:p>
            <a:pPr marL="205740" indent="-171450"/>
            <a:r>
              <a:rPr lang="en-US" altLang="en-US" dirty="0">
                <a:latin typeface="Segoe UI Light"/>
                <a:ea typeface="ヒラギノ角ゴ Pro W3"/>
                <a:cs typeface="ヒラギノ角ゴ Pro W3"/>
              </a:rPr>
              <a:t>Module 5 Due 11/23 </a:t>
            </a:r>
            <a:endParaRPr lang="en-US" altLang="en-US" baseline="30000" dirty="0">
              <a:latin typeface="Segoe UI Light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Let’s have a discussion about power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Raise your hand and tell us where you are on the continuum on whether or not knowledge is power</a:t>
            </a:r>
          </a:p>
        </p:txBody>
      </p:sp>
    </p:spTree>
    <p:extLst>
      <p:ext uri="{BB962C8B-B14F-4D97-AF65-F5344CB8AC3E}">
        <p14:creationId xmlns:p14="http://schemas.microsoft.com/office/powerpoint/2010/main" val="361164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7743">
        <p:fade/>
      </p:transition>
    </mc:Choice>
    <mc:Fallback xmlns="">
      <p:transition spd="med" advTm="37743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 Mod 5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7973123" cy="52578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11/2: Intro to Module 5 (Prince Charts)</a:t>
            </a:r>
          </a:p>
          <a:p>
            <a:r>
              <a:rPr lang="en-US" dirty="0"/>
              <a:t>11/4: More on Prince Charts PP</a:t>
            </a:r>
          </a:p>
          <a:p>
            <a:r>
              <a:rPr lang="en-US" dirty="0"/>
              <a:t>11/6: Competition Workshop PP</a:t>
            </a:r>
          </a:p>
          <a:p>
            <a:r>
              <a:rPr lang="en-US" dirty="0"/>
              <a:t>11/8: Competition Debriefing</a:t>
            </a:r>
          </a:p>
          <a:p>
            <a:r>
              <a:rPr lang="en-US" dirty="0"/>
              <a:t>11/9: Speaker: </a:t>
            </a:r>
            <a:r>
              <a:rPr lang="en-US" dirty="0">
                <a:solidFill>
                  <a:srgbClr val="FF0000"/>
                </a:solidFill>
              </a:rPr>
              <a:t>Minch Lewis??</a:t>
            </a:r>
          </a:p>
          <a:p>
            <a:r>
              <a:rPr lang="en-US" dirty="0"/>
              <a:t>11/11: Strategies (Chapter 10)</a:t>
            </a:r>
          </a:p>
          <a:p>
            <a:r>
              <a:rPr lang="en-US" dirty="0"/>
              <a:t>11/13: Frank </a:t>
            </a:r>
            <a:r>
              <a:rPr lang="en-US" dirty="0" err="1"/>
              <a:t>Lazarski</a:t>
            </a:r>
            <a:r>
              <a:rPr lang="en-US" dirty="0"/>
              <a:t> Simulation</a:t>
            </a:r>
          </a:p>
          <a:p>
            <a:r>
              <a:rPr lang="en-US" dirty="0"/>
              <a:t>11/16: Review Module 5 and 11.1</a:t>
            </a:r>
          </a:p>
          <a:p>
            <a:r>
              <a:rPr lang="en-US" dirty="0"/>
              <a:t>11/18: Reasons to do good</a:t>
            </a:r>
          </a:p>
          <a:p>
            <a:r>
              <a:rPr lang="en-US" dirty="0"/>
              <a:t>11/20: Grading America</a:t>
            </a:r>
          </a:p>
          <a:p>
            <a:r>
              <a:rPr lang="en-US" dirty="0"/>
              <a:t>11/23: Evaluation (Module 5 due)</a:t>
            </a:r>
          </a:p>
        </p:txBody>
      </p:sp>
    </p:spTree>
    <p:extLst>
      <p:ext uri="{BB962C8B-B14F-4D97-AF65-F5344CB8AC3E}">
        <p14:creationId xmlns:p14="http://schemas.microsoft.com/office/powerpoint/2010/main" val="293406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8769">
        <p:fade/>
      </p:transition>
    </mc:Choice>
    <mc:Fallback xmlns="">
      <p:transition spd="med" advTm="18769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/>
              <a:t>Competition Points on 3/13/20</a:t>
            </a:r>
          </a:p>
        </p:txBody>
      </p:sp>
      <p:sp>
        <p:nvSpPr>
          <p:cNvPr id="4" name="Rectangle 3"/>
          <p:cNvSpPr/>
          <p:nvPr/>
        </p:nvSpPr>
        <p:spPr>
          <a:xfrm>
            <a:off x="2833972" y="2307091"/>
            <a:ext cx="774746" cy="267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58" marR="0" lvl="0" indent="0" algn="ctr" defTabSz="385763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39" b="0" i="1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charset="0"/>
                <a:ea typeface="MS PGothic" panose="020B0600070205080204" pitchFamily="34" charset="-128"/>
                <a:cs typeface="Times New Roman" charset="0"/>
                <a:sym typeface="Times New Roman" charset="0"/>
              </a:rPr>
              <a:t>Winners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768" y="2564101"/>
            <a:ext cx="1653393" cy="21375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83034" y="4689198"/>
            <a:ext cx="625683" cy="267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385763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39" b="0" i="1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itchFamily="18" charset="0"/>
                <a:ea typeface="MS PGothic" panose="020B0600070205080204" pitchFamily="34" charset="-128"/>
                <a:cs typeface="Times New Roman" pitchFamily="18" charset="0"/>
                <a:sym typeface="Times New Roman" pitchFamily="18" charset="0"/>
              </a:rPr>
              <a:t>Losers</a:t>
            </a:r>
            <a:endParaRPr kumimoji="0" lang="en-US" sz="760" b="0" i="1" u="none" strike="noStrike" kern="1200" cap="none" spc="0" normalizeH="0" baseline="0" noProof="0" dirty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Times New Roman" pitchFamily="18" charset="0"/>
              <a:ea typeface="MS PGothic" panose="020B0600070205080204" pitchFamily="34" charset="-128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33971" y="4951177"/>
            <a:ext cx="973711" cy="2092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3857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/>
                <a:cs typeface="Arial"/>
              </a:rPr>
              <a:t>As of 3/11/2020</a:t>
            </a:r>
            <a:endParaRPr kumimoji="0" lang="en-US" sz="76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C9A063B8-8C0E-DF42-929F-722287703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6745" y="2347043"/>
            <a:ext cx="103939" cy="36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1435" tIns="25718" rIns="51435" bIns="2571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</a:br>
            <a:endParaRPr kumimoji="0" lang="en-US" altLang="en-US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851F58B-9A0A-7748-BD65-CF5CEE4886DF}"/>
              </a:ext>
            </a:extLst>
          </p:cNvPr>
          <p:cNvGraphicFramePr>
            <a:graphicFrameLocks noGrp="1"/>
          </p:cNvGraphicFramePr>
          <p:nvPr/>
        </p:nvGraphicFramePr>
        <p:xfrm>
          <a:off x="5105400" y="1752600"/>
          <a:ext cx="1689054" cy="45348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7192">
                  <a:extLst>
                    <a:ext uri="{9D8B030D-6E8A-4147-A177-3AD203B41FA5}">
                      <a16:colId xmlns:a16="http://schemas.microsoft.com/office/drawing/2014/main" val="2044096137"/>
                    </a:ext>
                  </a:extLst>
                </a:gridCol>
                <a:gridCol w="1041862">
                  <a:extLst>
                    <a:ext uri="{9D8B030D-6E8A-4147-A177-3AD203B41FA5}">
                      <a16:colId xmlns:a16="http://schemas.microsoft.com/office/drawing/2014/main" val="3340991414"/>
                    </a:ext>
                  </a:extLst>
                </a:gridCol>
              </a:tblGrid>
              <a:tr h="24063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 dirty="0"/>
                        <a:t>Groups</a:t>
                      </a:r>
                      <a:endParaRPr lang="en-US" sz="1050" dirty="0"/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Points</a:t>
                      </a:r>
                    </a:p>
                  </a:txBody>
                  <a:tcPr marL="38576" marR="38576" marT="19289" marB="19289"/>
                </a:tc>
                <a:extLst>
                  <a:ext uri="{0D108BD9-81ED-4DB2-BD59-A6C34878D82A}">
                    <a16:rowId xmlns:a16="http://schemas.microsoft.com/office/drawing/2014/main" val="4075030219"/>
                  </a:ext>
                </a:extLst>
              </a:tr>
              <a:tr h="24063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 dirty="0"/>
                        <a:t>12</a:t>
                      </a: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29</a:t>
                      </a:r>
                      <a:endParaRPr lang="en-US" sz="1050" dirty="0"/>
                    </a:p>
                  </a:txBody>
                  <a:tcPr marL="38576" marR="38576" marT="19289" marB="19289"/>
                </a:tc>
                <a:extLst>
                  <a:ext uri="{0D108BD9-81ED-4DB2-BD59-A6C34878D82A}">
                    <a16:rowId xmlns:a16="http://schemas.microsoft.com/office/drawing/2014/main" val="2464003054"/>
                  </a:ext>
                </a:extLst>
              </a:tr>
              <a:tr h="24063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 dirty="0"/>
                        <a:t>14</a:t>
                      </a: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29</a:t>
                      </a:r>
                    </a:p>
                  </a:txBody>
                  <a:tcPr marL="38576" marR="38576" marT="19289" marB="19289"/>
                </a:tc>
                <a:extLst>
                  <a:ext uri="{0D108BD9-81ED-4DB2-BD59-A6C34878D82A}">
                    <a16:rowId xmlns:a16="http://schemas.microsoft.com/office/drawing/2014/main" val="3954471528"/>
                  </a:ext>
                </a:extLst>
              </a:tr>
              <a:tr h="240632">
                <a:tc>
                  <a:txBody>
                    <a:bodyPr/>
                    <a:lstStyle/>
                    <a:p>
                      <a:pPr lvl="0" defTabSz="514487" eaLnBrk="1" fontAlgn="auto" latinLnBrk="0" hangingPunct="1">
                        <a:buNone/>
                        <a:tabLst/>
                        <a:defRPr/>
                      </a:pPr>
                      <a:r>
                        <a:rPr lang="en-US" sz="1400" b="1" dirty="0"/>
                        <a:t>17</a:t>
                      </a: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marL="0" marR="0" lvl="0" indent="0" algn="l" defTabSz="514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25</a:t>
                      </a:r>
                    </a:p>
                  </a:txBody>
                  <a:tcPr marL="38576" marR="38576" marT="19289" marB="19289"/>
                </a:tc>
                <a:extLst>
                  <a:ext uri="{0D108BD9-81ED-4DB2-BD59-A6C34878D82A}">
                    <a16:rowId xmlns:a16="http://schemas.microsoft.com/office/drawing/2014/main" val="2922023641"/>
                  </a:ext>
                </a:extLst>
              </a:tr>
              <a:tr h="240632">
                <a:tc>
                  <a:txBody>
                    <a:bodyPr/>
                    <a:lstStyle/>
                    <a:p>
                      <a:pPr lvl="0" defTabSz="514487" eaLnBrk="1" fontAlgn="auto" latinLnBrk="0" hangingPunct="1">
                        <a:buNone/>
                        <a:tabLst/>
                        <a:defRPr/>
                      </a:pPr>
                      <a:r>
                        <a:rPr lang="en-US" sz="1400" b="1" dirty="0"/>
                        <a:t>4</a:t>
                      </a: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marL="0" lvl="0" indent="0" algn="l" defTabSz="514487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1400" b="1" dirty="0"/>
                        <a:t>24</a:t>
                      </a:r>
                    </a:p>
                  </a:txBody>
                  <a:tcPr marL="38576" marR="38576" marT="19289" marB="19289"/>
                </a:tc>
                <a:extLst>
                  <a:ext uri="{0D108BD9-81ED-4DB2-BD59-A6C34878D82A}">
                    <a16:rowId xmlns:a16="http://schemas.microsoft.com/office/drawing/2014/main" val="1226990246"/>
                  </a:ext>
                </a:extLst>
              </a:tr>
              <a:tr h="240632">
                <a:tc>
                  <a:txBody>
                    <a:bodyPr/>
                    <a:lstStyle/>
                    <a:p>
                      <a:pPr lvl="0" defTabSz="514487" eaLnBrk="1" fontAlgn="auto" latinLnBrk="0" hangingPunct="1">
                        <a:buNone/>
                        <a:tabLst/>
                        <a:defRPr/>
                      </a:pPr>
                      <a:r>
                        <a:rPr lang="en-US" sz="1400" b="1" dirty="0"/>
                        <a:t>16</a:t>
                      </a: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marL="0" lvl="0" indent="0" algn="l" defTabSz="514487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1400" b="1" dirty="0"/>
                        <a:t>23</a:t>
                      </a:r>
                    </a:p>
                  </a:txBody>
                  <a:tcPr marL="38576" marR="38576" marT="19289" marB="19289"/>
                </a:tc>
                <a:extLst>
                  <a:ext uri="{0D108BD9-81ED-4DB2-BD59-A6C34878D82A}">
                    <a16:rowId xmlns:a16="http://schemas.microsoft.com/office/drawing/2014/main" val="2674006115"/>
                  </a:ext>
                </a:extLst>
              </a:tr>
              <a:tr h="240632">
                <a:tc>
                  <a:txBody>
                    <a:bodyPr/>
                    <a:lstStyle/>
                    <a:p>
                      <a:pPr lvl="0" defTabSz="514487" eaLnBrk="1" fontAlgn="auto" latinLnBrk="0" hangingPunct="1">
                        <a:buNone/>
                        <a:tabLst/>
                        <a:defRPr/>
                      </a:pPr>
                      <a:r>
                        <a:rPr lang="en-US" sz="1400" b="1" dirty="0"/>
                        <a:t>6</a:t>
                      </a: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marL="0" marR="0" lvl="0" indent="0" algn="l" defTabSz="514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22</a:t>
                      </a:r>
                    </a:p>
                  </a:txBody>
                  <a:tcPr marL="38576" marR="38576" marT="19289" marB="19289"/>
                </a:tc>
                <a:extLst>
                  <a:ext uri="{0D108BD9-81ED-4DB2-BD59-A6C34878D82A}">
                    <a16:rowId xmlns:a16="http://schemas.microsoft.com/office/drawing/2014/main" val="3825010176"/>
                  </a:ext>
                </a:extLst>
              </a:tr>
              <a:tr h="240632">
                <a:tc>
                  <a:txBody>
                    <a:bodyPr/>
                    <a:lstStyle/>
                    <a:p>
                      <a:pPr lvl="0" defTabSz="514487" eaLnBrk="1" fontAlgn="auto" latinLnBrk="0" hangingPunct="1">
                        <a:buNone/>
                        <a:tabLst/>
                        <a:defRPr/>
                      </a:pPr>
                      <a:r>
                        <a:rPr lang="en-US" sz="1400" b="1" dirty="0"/>
                        <a:t>13</a:t>
                      </a: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lvl="0" algn="l" defTabSz="514487" eaLnBrk="1" fontAlgn="auto" latinLnBrk="0" hangingPunct="1">
                        <a:buNone/>
                        <a:tabLst/>
                        <a:defRPr/>
                      </a:pPr>
                      <a:r>
                        <a:rPr lang="en-US" sz="1400" b="1" dirty="0"/>
                        <a:t>22</a:t>
                      </a:r>
                    </a:p>
                  </a:txBody>
                  <a:tcPr marL="38576" marR="38576" marT="19289" marB="19289"/>
                </a:tc>
                <a:extLst>
                  <a:ext uri="{0D108BD9-81ED-4DB2-BD59-A6C34878D82A}">
                    <a16:rowId xmlns:a16="http://schemas.microsoft.com/office/drawing/2014/main" val="2037143073"/>
                  </a:ext>
                </a:extLst>
              </a:tr>
              <a:tr h="24063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 dirty="0"/>
                        <a:t>2</a:t>
                      </a: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21</a:t>
                      </a:r>
                      <a:endParaRPr lang="en-US" sz="1050" dirty="0"/>
                    </a:p>
                  </a:txBody>
                  <a:tcPr marL="38576" marR="38576" marT="19289" marB="19289"/>
                </a:tc>
                <a:extLst>
                  <a:ext uri="{0D108BD9-81ED-4DB2-BD59-A6C34878D82A}">
                    <a16:rowId xmlns:a16="http://schemas.microsoft.com/office/drawing/2014/main" val="2048641594"/>
                  </a:ext>
                </a:extLst>
              </a:tr>
              <a:tr h="24063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 dirty="0"/>
                        <a:t>5</a:t>
                      </a: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21</a:t>
                      </a:r>
                    </a:p>
                  </a:txBody>
                  <a:tcPr marL="38576" marR="38576" marT="19289" marB="19289"/>
                </a:tc>
                <a:extLst>
                  <a:ext uri="{0D108BD9-81ED-4DB2-BD59-A6C34878D82A}">
                    <a16:rowId xmlns:a16="http://schemas.microsoft.com/office/drawing/2014/main" val="1679604216"/>
                  </a:ext>
                </a:extLst>
              </a:tr>
              <a:tr h="24063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 dirty="0"/>
                        <a:t>10</a:t>
                      </a: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21</a:t>
                      </a:r>
                    </a:p>
                  </a:txBody>
                  <a:tcPr marL="38576" marR="38576" marT="19289" marB="19289"/>
                </a:tc>
                <a:extLst>
                  <a:ext uri="{0D108BD9-81ED-4DB2-BD59-A6C34878D82A}">
                    <a16:rowId xmlns:a16="http://schemas.microsoft.com/office/drawing/2014/main" val="541883128"/>
                  </a:ext>
                </a:extLst>
              </a:tr>
              <a:tr h="24063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 dirty="0"/>
                        <a:t>15</a:t>
                      </a: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20</a:t>
                      </a:r>
                    </a:p>
                  </a:txBody>
                  <a:tcPr marL="38576" marR="38576" marT="19289" marB="19289"/>
                </a:tc>
                <a:extLst>
                  <a:ext uri="{0D108BD9-81ED-4DB2-BD59-A6C34878D82A}">
                    <a16:rowId xmlns:a16="http://schemas.microsoft.com/office/drawing/2014/main" val="1379717524"/>
                  </a:ext>
                </a:extLst>
              </a:tr>
              <a:tr h="24063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 dirty="0"/>
                        <a:t>8</a:t>
                      </a: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 dirty="0"/>
                        <a:t>19</a:t>
                      </a:r>
                    </a:p>
                  </a:txBody>
                  <a:tcPr marL="38576" marR="38576" marT="19289" marB="19289"/>
                </a:tc>
                <a:extLst>
                  <a:ext uri="{0D108BD9-81ED-4DB2-BD59-A6C34878D82A}">
                    <a16:rowId xmlns:a16="http://schemas.microsoft.com/office/drawing/2014/main" val="2351286784"/>
                  </a:ext>
                </a:extLst>
              </a:tr>
              <a:tr h="24063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 dirty="0"/>
                        <a:t>1</a:t>
                      </a: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18</a:t>
                      </a:r>
                    </a:p>
                  </a:txBody>
                  <a:tcPr marL="38576" marR="38576" marT="19289" marB="19289"/>
                </a:tc>
                <a:extLst>
                  <a:ext uri="{0D108BD9-81ED-4DB2-BD59-A6C34878D82A}">
                    <a16:rowId xmlns:a16="http://schemas.microsoft.com/office/drawing/2014/main" val="822355887"/>
                  </a:ext>
                </a:extLst>
              </a:tr>
              <a:tr h="24063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 dirty="0"/>
                        <a:t>9</a:t>
                      </a: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18</a:t>
                      </a:r>
                    </a:p>
                  </a:txBody>
                  <a:tcPr marL="38576" marR="38576" marT="19289" marB="19289"/>
                </a:tc>
                <a:extLst>
                  <a:ext uri="{0D108BD9-81ED-4DB2-BD59-A6C34878D82A}">
                    <a16:rowId xmlns:a16="http://schemas.microsoft.com/office/drawing/2014/main" val="2997389663"/>
                  </a:ext>
                </a:extLst>
              </a:tr>
              <a:tr h="24063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 dirty="0"/>
                        <a:t>11</a:t>
                      </a: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18</a:t>
                      </a:r>
                    </a:p>
                  </a:txBody>
                  <a:tcPr marL="38576" marR="38576" marT="19289" marB="19289"/>
                </a:tc>
                <a:extLst>
                  <a:ext uri="{0D108BD9-81ED-4DB2-BD59-A6C34878D82A}">
                    <a16:rowId xmlns:a16="http://schemas.microsoft.com/office/drawing/2014/main" val="994087628"/>
                  </a:ext>
                </a:extLst>
              </a:tr>
              <a:tr h="24063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 dirty="0"/>
                        <a:t>3</a:t>
                      </a: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15</a:t>
                      </a:r>
                    </a:p>
                  </a:txBody>
                  <a:tcPr marL="38576" marR="38576" marT="19289" marB="19289"/>
                </a:tc>
                <a:extLst>
                  <a:ext uri="{0D108BD9-81ED-4DB2-BD59-A6C34878D82A}">
                    <a16:rowId xmlns:a16="http://schemas.microsoft.com/office/drawing/2014/main" val="4285861512"/>
                  </a:ext>
                </a:extLst>
              </a:tr>
              <a:tr h="24063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 dirty="0"/>
                        <a:t>7</a:t>
                      </a: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15</a:t>
                      </a:r>
                    </a:p>
                  </a:txBody>
                  <a:tcPr marL="38576" marR="38576" marT="19289" marB="19289"/>
                </a:tc>
                <a:extLst>
                  <a:ext uri="{0D108BD9-81ED-4DB2-BD59-A6C34878D82A}">
                    <a16:rowId xmlns:a16="http://schemas.microsoft.com/office/drawing/2014/main" val="19569380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641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1303">
        <p:fade/>
      </p:transition>
    </mc:Choice>
    <mc:Fallback xmlns="">
      <p:transition spd="med" advTm="71303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/>
                <a:cs typeface="ヒラギノ角ゴ Pro W3"/>
              </a:rPr>
              <a:t>Policy Triangle</a:t>
            </a: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381000" y="2057400"/>
            <a:ext cx="8305800" cy="4267200"/>
          </a:xfrm>
          <a:prstGeom prst="rect">
            <a:avLst/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>
              <a:latin typeface="Arial" panose="020B0604020202020204" pitchFamily="34" charset="0"/>
            </a:endParaRPr>
          </a:p>
        </p:txBody>
      </p:sp>
      <p:sp>
        <p:nvSpPr>
          <p:cNvPr id="238596" name="Text Box 4"/>
          <p:cNvSpPr txBox="1">
            <a:spLocks noChangeArrowheads="1"/>
          </p:cNvSpPr>
          <p:nvPr/>
        </p:nvSpPr>
        <p:spPr bwMode="auto">
          <a:xfrm>
            <a:off x="762000" y="4800600"/>
            <a:ext cx="22098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Societal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Problems</a:t>
            </a:r>
          </a:p>
        </p:txBody>
      </p:sp>
      <p:sp>
        <p:nvSpPr>
          <p:cNvPr id="238597" name="Line 5"/>
          <p:cNvSpPr>
            <a:spLocks noChangeShapeType="1"/>
          </p:cNvSpPr>
          <p:nvPr/>
        </p:nvSpPr>
        <p:spPr bwMode="auto">
          <a:xfrm flipV="1">
            <a:off x="1905000" y="2590800"/>
            <a:ext cx="1676400" cy="2133600"/>
          </a:xfrm>
          <a:prstGeom prst="line">
            <a:avLst/>
          </a:prstGeom>
          <a:noFill/>
          <a:ln w="88900">
            <a:solidFill>
              <a:srgbClr val="003366"/>
            </a:solidFill>
            <a:round/>
            <a:headEnd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38598" name="Text Box 6"/>
          <p:cNvSpPr txBox="1">
            <a:spLocks noChangeArrowheads="1"/>
          </p:cNvSpPr>
          <p:nvPr/>
        </p:nvSpPr>
        <p:spPr bwMode="auto">
          <a:xfrm>
            <a:off x="2133600" y="3048000"/>
            <a:ext cx="68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4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A</a:t>
            </a:r>
          </a:p>
        </p:txBody>
      </p:sp>
      <p:sp>
        <p:nvSpPr>
          <p:cNvPr id="238599" name="Text Box 7"/>
          <p:cNvSpPr txBox="1">
            <a:spLocks noChangeArrowheads="1"/>
          </p:cNvSpPr>
          <p:nvPr/>
        </p:nvSpPr>
        <p:spPr bwMode="auto">
          <a:xfrm>
            <a:off x="3429000" y="2209800"/>
            <a:ext cx="190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Players</a:t>
            </a:r>
          </a:p>
        </p:txBody>
      </p:sp>
      <p:sp>
        <p:nvSpPr>
          <p:cNvPr id="238600" name="Line 8"/>
          <p:cNvSpPr>
            <a:spLocks noChangeShapeType="1"/>
          </p:cNvSpPr>
          <p:nvPr/>
        </p:nvSpPr>
        <p:spPr bwMode="auto">
          <a:xfrm>
            <a:off x="5181600" y="2590800"/>
            <a:ext cx="1828800" cy="1981200"/>
          </a:xfrm>
          <a:prstGeom prst="line">
            <a:avLst/>
          </a:prstGeom>
          <a:noFill/>
          <a:ln w="88900">
            <a:solidFill>
              <a:srgbClr val="003366"/>
            </a:solidFill>
            <a:round/>
            <a:headEnd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38601" name="Text Box 9"/>
          <p:cNvSpPr txBox="1">
            <a:spLocks noChangeArrowheads="1"/>
          </p:cNvSpPr>
          <p:nvPr/>
        </p:nvSpPr>
        <p:spPr bwMode="auto">
          <a:xfrm>
            <a:off x="6172200" y="30480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4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B</a:t>
            </a:r>
          </a:p>
        </p:txBody>
      </p:sp>
      <p:sp>
        <p:nvSpPr>
          <p:cNvPr id="238602" name="Text Box 10"/>
          <p:cNvSpPr txBox="1">
            <a:spLocks noChangeArrowheads="1"/>
          </p:cNvSpPr>
          <p:nvPr/>
        </p:nvSpPr>
        <p:spPr bwMode="auto">
          <a:xfrm>
            <a:off x="5562600" y="4800600"/>
            <a:ext cx="30480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Public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Policy</a:t>
            </a:r>
          </a:p>
        </p:txBody>
      </p:sp>
      <p:sp>
        <p:nvSpPr>
          <p:cNvPr id="238603" name="Line 11"/>
          <p:cNvSpPr>
            <a:spLocks noChangeShapeType="1"/>
          </p:cNvSpPr>
          <p:nvPr/>
        </p:nvSpPr>
        <p:spPr bwMode="auto">
          <a:xfrm flipH="1" flipV="1">
            <a:off x="2743200" y="5410200"/>
            <a:ext cx="3657600" cy="0"/>
          </a:xfrm>
          <a:prstGeom prst="line">
            <a:avLst/>
          </a:prstGeom>
          <a:noFill/>
          <a:ln w="88900">
            <a:solidFill>
              <a:srgbClr val="003366"/>
            </a:solidFill>
            <a:round/>
            <a:headEnd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38604" name="Text Box 12"/>
          <p:cNvSpPr txBox="1">
            <a:spLocks noChangeArrowheads="1"/>
          </p:cNvSpPr>
          <p:nvPr/>
        </p:nvSpPr>
        <p:spPr bwMode="auto">
          <a:xfrm>
            <a:off x="4267200" y="53340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4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3719">
        <p:fade/>
      </p:transition>
    </mc:Choice>
    <mc:Fallback xmlns="">
      <p:transition spd="med" advTm="637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8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8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8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8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8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38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8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8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8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8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38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8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8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8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8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6" grpId="0" autoUpdateAnimBg="0"/>
      <p:bldP spid="238597" grpId="0" animBg="1"/>
      <p:bldP spid="238598" grpId="0" autoUpdateAnimBg="0"/>
      <p:bldP spid="238599" grpId="0" autoUpdateAnimBg="0"/>
      <p:bldP spid="238600" grpId="0" animBg="1"/>
      <p:bldP spid="238601" grpId="0" autoUpdateAnimBg="0"/>
      <p:bldP spid="238602" grpId="0" autoUpdateAnimBg="0"/>
      <p:bldP spid="238603" grpId="0" animBg="1"/>
      <p:bldP spid="23860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191000"/>
            <a:ext cx="77724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b="1" dirty="0">
                <a:ea typeface="ヒラギノ角ゴ Pro W3"/>
                <a:cs typeface="ヒラギノ角ゴ Pro W3"/>
              </a:rPr>
              <a:t>Follow Along with the Module 5 Exercises</a:t>
            </a:r>
            <a:br>
              <a:rPr lang="en-US" altLang="en-US" b="1" dirty="0">
                <a:ea typeface="ヒラギノ角ゴ Pro W3"/>
                <a:cs typeface="ヒラギノ角ゴ Pro W3"/>
              </a:rPr>
            </a:br>
            <a:br>
              <a:rPr lang="en-US" altLang="en-US" b="1" dirty="0">
                <a:ea typeface="ヒラギノ角ゴ Pro W3"/>
                <a:cs typeface="ヒラギノ角ゴ Pro W3"/>
              </a:rPr>
            </a:br>
            <a:r>
              <a:rPr lang="en-US" altLang="en-US" b="1" dirty="0">
                <a:ea typeface="ヒラギノ角ゴ Pro W3"/>
                <a:cs typeface="ヒラギノ角ゴ Pro W3"/>
              </a:rPr>
              <a:t>Select a policy from your previous modules or not so you can predict its chances of being implemented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1557">
        <p:fade/>
      </p:transition>
    </mc:Choice>
    <mc:Fallback xmlns="">
      <p:transition spd="med" advTm="31557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 charset="-128"/>
              </a:rPr>
              <a:t> </a:t>
            </a:r>
          </a:p>
        </p:txBody>
      </p:sp>
      <p:sp>
        <p:nvSpPr>
          <p:cNvPr id="128007" name="Rectangle 7"/>
          <p:cNvSpPr>
            <a:spLocks noChangeArrowheads="1"/>
          </p:cNvSpPr>
          <p:nvPr/>
        </p:nvSpPr>
        <p:spPr bwMode="auto">
          <a:xfrm>
            <a:off x="913451" y="457200"/>
            <a:ext cx="4648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i="1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The Prince System</a:t>
            </a:r>
          </a:p>
        </p:txBody>
      </p:sp>
      <p:sp>
        <p:nvSpPr>
          <p:cNvPr id="128039" name="Text Box 39"/>
          <p:cNvSpPr txBox="1">
            <a:spLocks noChangeArrowheads="1"/>
          </p:cNvSpPr>
          <p:nvPr/>
        </p:nvSpPr>
        <p:spPr bwMode="auto">
          <a:xfrm>
            <a:off x="838200" y="2230438"/>
            <a:ext cx="75168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4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What is the Prince System?</a:t>
            </a:r>
          </a:p>
        </p:txBody>
      </p:sp>
      <p:sp>
        <p:nvSpPr>
          <p:cNvPr id="128040" name="Text Box 40"/>
          <p:cNvSpPr txBox="1">
            <a:spLocks noChangeArrowheads="1"/>
          </p:cNvSpPr>
          <p:nvPr/>
        </p:nvSpPr>
        <p:spPr bwMode="auto">
          <a:xfrm>
            <a:off x="1371600" y="3505200"/>
            <a:ext cx="63246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A Method for Forecasting Decisions and Coming Up with Strategies to Get What You Want</a:t>
            </a:r>
          </a:p>
        </p:txBody>
      </p:sp>
    </p:spTree>
  </p:cSld>
  <p:clrMapOvr>
    <a:masterClrMapping/>
  </p:clrMapOvr>
  <p:transition advTm="71055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8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8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8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8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2" grpId="0" autoUpdateAnimBg="0"/>
      <p:bldP spid="128007" grpId="0" autoUpdateAnimBg="0"/>
      <p:bldP spid="128039" grpId="0" autoUpdateAnimBg="0"/>
      <p:bldP spid="12804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/>
                <a:cs typeface="ヒラギノ角ゴ Pro W3"/>
              </a:rPr>
              <a:t>Some Users of the System</a:t>
            </a:r>
          </a:p>
        </p:txBody>
      </p:sp>
      <p:sp>
        <p:nvSpPr>
          <p:cNvPr id="139281" name="Rectangle 17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 charset="-128"/>
              </a:rPr>
              <a:t>U.S. Department of State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 charset="-128"/>
              </a:rPr>
              <a:t>C.I.A.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 charset="-128"/>
              </a:rPr>
              <a:t>U.S. Army Corps of Engineers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 charset="-128"/>
              </a:rPr>
              <a:t>U.S. Forestry Service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 charset="-128"/>
              </a:rPr>
              <a:t>Diebold Automated Office Programs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 charset="-128"/>
              </a:rPr>
              <a:t>American Library Association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 charset="-128"/>
              </a:rPr>
              <a:t>Political Risk Services</a:t>
            </a:r>
            <a:endParaRPr lang="en-US" dirty="0">
              <a:ea typeface="ヒラギノ角ゴ Pro W3" charset="-128"/>
            </a:endParaRPr>
          </a:p>
        </p:txBody>
      </p:sp>
    </p:spTree>
  </p:cSld>
  <p:clrMapOvr>
    <a:masterClrMapping/>
  </p:clrMapOvr>
  <p:transition advTm="39943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6" name="Text Box 4"/>
          <p:cNvSpPr txBox="1">
            <a:spLocks noChangeArrowheads="1"/>
          </p:cNvSpPr>
          <p:nvPr/>
        </p:nvSpPr>
        <p:spPr bwMode="auto">
          <a:xfrm>
            <a:off x="3429000" y="2209800"/>
            <a:ext cx="20161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4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Step 1</a:t>
            </a:r>
          </a:p>
        </p:txBody>
      </p:sp>
      <p:sp>
        <p:nvSpPr>
          <p:cNvPr id="166917" name="Text Box 5"/>
          <p:cNvSpPr txBox="1">
            <a:spLocks noChangeArrowheads="1"/>
          </p:cNvSpPr>
          <p:nvPr/>
        </p:nvSpPr>
        <p:spPr bwMode="auto">
          <a:xfrm>
            <a:off x="1219200" y="3505200"/>
            <a:ext cx="6324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Describing the Policy to be Implemented</a:t>
            </a:r>
          </a:p>
        </p:txBody>
      </p:sp>
      <p:sp>
        <p:nvSpPr>
          <p:cNvPr id="166918" name="Text Box 6"/>
          <p:cNvSpPr txBox="1">
            <a:spLocks noChangeArrowheads="1"/>
          </p:cNvSpPr>
          <p:nvPr/>
        </p:nvSpPr>
        <p:spPr bwMode="auto">
          <a:xfrm>
            <a:off x="1143000" y="5480050"/>
            <a:ext cx="64785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4000" b="1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Example: Get A New Loan</a:t>
            </a:r>
          </a:p>
        </p:txBody>
      </p:sp>
      <p:sp>
        <p:nvSpPr>
          <p:cNvPr id="6451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/>
                <a:cs typeface="ヒラギノ角ゴ Pro W3"/>
              </a:rPr>
              <a:t>The Prince System</a:t>
            </a:r>
          </a:p>
        </p:txBody>
      </p:sp>
    </p:spTree>
  </p:cSld>
  <p:clrMapOvr>
    <a:masterClrMapping/>
  </p:clrMapOvr>
  <p:transition advTm="8518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6" grpId="0" autoUpdateAnimBg="0"/>
      <p:bldP spid="166917" grpId="0" autoUpdateAnimBg="0"/>
      <p:bldP spid="166918" grpId="0" autoUpdateAnimBg="0"/>
    </p:bldLst>
  </p:timing>
</p:sld>
</file>

<file path=ppt/theme/theme1.xml><?xml version="1.0" encoding="utf-8"?>
<a:theme xmlns:a="http://schemas.openxmlformats.org/drawingml/2006/main" name="Continental World 16x9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Mod 1" id="{E8B047D8-5DA2-4268-A35E-AF6CAB801908}" vid="{B79BA4AB-9EEB-4CF6-8611-4A938406BEE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80758EB9B75A459F9F5E4025C4C44D" ma:contentTypeVersion="6" ma:contentTypeDescription="Create a new document." ma:contentTypeScope="" ma:versionID="f3d4f837e4e0e2e887b51db74f7e0d88">
  <xsd:schema xmlns:xsd="http://www.w3.org/2001/XMLSchema" xmlns:xs="http://www.w3.org/2001/XMLSchema" xmlns:p="http://schemas.microsoft.com/office/2006/metadata/properties" xmlns:ns2="378dde1d-f95b-480e-a2f8-2594b11a5a69" xmlns:ns3="3435fdc1-bd18-4e81-ad4b-8ae74479101b" targetNamespace="http://schemas.microsoft.com/office/2006/metadata/properties" ma:root="true" ma:fieldsID="0f835025cb364d4683b4f688fb499511" ns2:_="" ns3:_="">
    <xsd:import namespace="378dde1d-f95b-480e-a2f8-2594b11a5a69"/>
    <xsd:import namespace="3435fdc1-bd18-4e81-ad4b-8ae7447910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8dde1d-f95b-480e-a2f8-2594b11a5a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fdc1-bd18-4e81-ad4b-8ae74479101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B388D66-4FFB-4337-AAD9-4EB624AB58E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01FC5A6-6255-4713-83BD-5E54A5073C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9C6F778-DEB7-44F6-ADA3-3E7D3FC4AE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8dde1d-f95b-480e-a2f8-2594b11a5a69"/>
    <ds:schemaRef ds:uri="3435fdc1-bd18-4e81-ad4b-8ae7447910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4396</TotalTime>
  <Words>856</Words>
  <Application>Microsoft Office PowerPoint</Application>
  <PresentationFormat>On-screen Show (4:3)</PresentationFormat>
  <Paragraphs>333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Segoe UI Light</vt:lpstr>
      <vt:lpstr>Tahoma</vt:lpstr>
      <vt:lpstr>Times New Roman</vt:lpstr>
      <vt:lpstr>Wingdings</vt:lpstr>
      <vt:lpstr>Continental World 16x9</vt:lpstr>
      <vt:lpstr>PowerPoint Presentation</vt:lpstr>
      <vt:lpstr>Let’s have a discussion about power</vt:lpstr>
      <vt:lpstr>Schedule Mod 5 </vt:lpstr>
      <vt:lpstr>Competition Points on 3/13/20</vt:lpstr>
      <vt:lpstr>Policy Triangle</vt:lpstr>
      <vt:lpstr>Follow Along with the Module 5 Exercises  Select a policy from your previous modules or not so you can predict its chances of being implemented</vt:lpstr>
      <vt:lpstr> </vt:lpstr>
      <vt:lpstr>Some Users of the System</vt:lpstr>
      <vt:lpstr>The Prince System</vt:lpstr>
      <vt:lpstr>Family Issues</vt:lpstr>
      <vt:lpstr>The Prince System</vt:lpstr>
      <vt:lpstr>The Prince System</vt:lpstr>
      <vt:lpstr>The Prince System</vt:lpstr>
      <vt:lpstr>PowerPoint Presentation</vt:lpstr>
      <vt:lpstr>PowerPoint Presentation</vt:lpstr>
      <vt:lpstr> </vt:lpstr>
      <vt:lpstr>PowerPoint Presentation</vt:lpstr>
      <vt:lpstr>For Next Class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PAF 101 - Lecture 22</dc:title>
  <dc:subject>Lecture One</dc:subject>
  <dc:creator>Frank Shultz</dc:creator>
  <dc:description>Module One</dc:description>
  <cp:lastModifiedBy>Chris Bezdedeanu</cp:lastModifiedBy>
  <cp:revision>504</cp:revision>
  <cp:lastPrinted>2014-11-05T17:13:14Z</cp:lastPrinted>
  <dcterms:created xsi:type="dcterms:W3CDTF">2011-04-07T18:28:33Z</dcterms:created>
  <dcterms:modified xsi:type="dcterms:W3CDTF">2020-07-15T14:16:58Z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0x0101002780758EB9B75A459F9F5E4025C4C44D</vt:lpwstr>
  </property>
</Properties>
</file>