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5457" r:id="rId4"/>
  </p:sldMasterIdLst>
  <p:notesMasterIdLst>
    <p:notesMasterId r:id="rId32"/>
  </p:notesMasterIdLst>
  <p:handoutMasterIdLst>
    <p:handoutMasterId r:id="rId33"/>
  </p:handoutMasterIdLst>
  <p:sldIdLst>
    <p:sldId id="317" r:id="rId5"/>
    <p:sldId id="519" r:id="rId6"/>
    <p:sldId id="699" r:id="rId7"/>
    <p:sldId id="329" r:id="rId8"/>
    <p:sldId id="421" r:id="rId9"/>
    <p:sldId id="518" r:id="rId10"/>
    <p:sldId id="422" r:id="rId11"/>
    <p:sldId id="443" r:id="rId12"/>
    <p:sldId id="516" r:id="rId13"/>
    <p:sldId id="520" r:id="rId14"/>
    <p:sldId id="487" r:id="rId15"/>
    <p:sldId id="488" r:id="rId16"/>
    <p:sldId id="489" r:id="rId17"/>
    <p:sldId id="490" r:id="rId18"/>
    <p:sldId id="491" r:id="rId19"/>
    <p:sldId id="348" r:id="rId20"/>
    <p:sldId id="521" r:id="rId21"/>
    <p:sldId id="349" r:id="rId22"/>
    <p:sldId id="492" r:id="rId23"/>
    <p:sldId id="416" r:id="rId24"/>
    <p:sldId id="449" r:id="rId25"/>
    <p:sldId id="340" r:id="rId26"/>
    <p:sldId id="493" r:id="rId27"/>
    <p:sldId id="494" r:id="rId28"/>
    <p:sldId id="418" r:id="rId29"/>
    <p:sldId id="280" r:id="rId30"/>
    <p:sldId id="522" r:id="rId31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1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6F7"/>
    <a:srgbClr val="000066"/>
    <a:srgbClr val="FFCCFF"/>
    <a:srgbClr val="FF0000"/>
    <a:srgbClr val="0000FF"/>
    <a:srgbClr val="B2B2B2"/>
    <a:srgbClr val="FF00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D1061C-0465-46F3-B7FE-F31070F10833}" v="1" dt="2020-07-15T04:45:21.3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1" autoAdjust="0"/>
    <p:restoredTop sz="94394" autoAdjust="0"/>
  </p:normalViewPr>
  <p:slideViewPr>
    <p:cSldViewPr>
      <p:cViewPr varScale="1">
        <p:scale>
          <a:sx n="62" d="100"/>
          <a:sy n="62" d="100"/>
        </p:scale>
        <p:origin x="1240" y="56"/>
      </p:cViewPr>
      <p:guideLst>
        <p:guide orient="horz"/>
        <p:guide pos="1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94" y="-10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Bezdedeanu" userId="5589b2a7-81a3-47a0-9d61-1aa872f43760" providerId="ADAL" clId="{F7DF79C5-007F-4C65-B535-3F13062AAFFC}"/>
    <pc:docChg chg="undo custSel addSld delSld modSld">
      <pc:chgData name="Christopher Bezdedeanu" userId="5589b2a7-81a3-47a0-9d61-1aa872f43760" providerId="ADAL" clId="{F7DF79C5-007F-4C65-B535-3F13062AAFFC}" dt="2020-06-28T00:15:23.456" v="1132" actId="20577"/>
      <pc:docMkLst>
        <pc:docMk/>
      </pc:docMkLst>
      <pc:sldChg chg="modSp add mod">
        <pc:chgData name="Christopher Bezdedeanu" userId="5589b2a7-81a3-47a0-9d61-1aa872f43760" providerId="ADAL" clId="{F7DF79C5-007F-4C65-B535-3F13062AAFFC}" dt="2020-06-28T00:15:01.632" v="1086" actId="207"/>
        <pc:sldMkLst>
          <pc:docMk/>
          <pc:sldMk cId="3759069440" sldId="280"/>
        </pc:sldMkLst>
        <pc:spChg chg="mod">
          <ac:chgData name="Christopher Bezdedeanu" userId="5589b2a7-81a3-47a0-9d61-1aa872f43760" providerId="ADAL" clId="{F7DF79C5-007F-4C65-B535-3F13062AAFFC}" dt="2020-06-28T00:11:00.084" v="1025" actId="20577"/>
          <ac:spMkLst>
            <pc:docMk/>
            <pc:sldMk cId="3759069440" sldId="280"/>
            <ac:spMk id="2" creationId="{725D5A17-06FA-5049-8AF3-7AD090E4B7F7}"/>
          </ac:spMkLst>
        </pc:spChg>
        <pc:spChg chg="mod">
          <ac:chgData name="Christopher Bezdedeanu" userId="5589b2a7-81a3-47a0-9d61-1aa872f43760" providerId="ADAL" clId="{F7DF79C5-007F-4C65-B535-3F13062AAFFC}" dt="2020-06-28T00:15:01.632" v="1086" actId="207"/>
          <ac:spMkLst>
            <pc:docMk/>
            <pc:sldMk cId="3759069440" sldId="280"/>
            <ac:spMk id="3" creationId="{0CE31C24-3CF4-E748-939E-442124D77CC7}"/>
          </ac:spMkLst>
        </pc:spChg>
      </pc:sldChg>
      <pc:sldChg chg="delSp delAnim">
        <pc:chgData name="Christopher Bezdedeanu" userId="5589b2a7-81a3-47a0-9d61-1aa872f43760" providerId="ADAL" clId="{F7DF79C5-007F-4C65-B535-3F13062AAFFC}" dt="2020-06-24T18:44:26.678" v="1" actId="478"/>
        <pc:sldMkLst>
          <pc:docMk/>
          <pc:sldMk cId="0" sldId="317"/>
        </pc:sldMkLst>
        <pc:picChg chg="del">
          <ac:chgData name="Christopher Bezdedeanu" userId="5589b2a7-81a3-47a0-9d61-1aa872f43760" providerId="ADAL" clId="{F7DF79C5-007F-4C65-B535-3F13062AAFFC}" dt="2020-06-24T18:44:26.678" v="1" actId="478"/>
          <ac:picMkLst>
            <pc:docMk/>
            <pc:sldMk cId="0" sldId="317"/>
            <ac:picMk id="5" creationId="{7B524408-EF9E-0F45-BBB1-05E71002CAF7}"/>
          </ac:picMkLst>
        </pc:picChg>
      </pc:sldChg>
      <pc:sldChg chg="delSp modSp delAnim">
        <pc:chgData name="Christopher Bezdedeanu" userId="5589b2a7-81a3-47a0-9d61-1aa872f43760" providerId="ADAL" clId="{F7DF79C5-007F-4C65-B535-3F13062AAFFC}" dt="2020-06-24T18:44:44.726" v="4" actId="27636"/>
        <pc:sldMkLst>
          <pc:docMk/>
          <pc:sldMk cId="0" sldId="329"/>
        </pc:sldMkLst>
        <pc:spChg chg="mod">
          <ac:chgData name="Christopher Bezdedeanu" userId="5589b2a7-81a3-47a0-9d61-1aa872f43760" providerId="ADAL" clId="{F7DF79C5-007F-4C65-B535-3F13062AAFFC}" dt="2020-06-24T18:44:44.726" v="4" actId="27636"/>
          <ac:spMkLst>
            <pc:docMk/>
            <pc:sldMk cId="0" sldId="329"/>
            <ac:spMk id="82947" creationId="{00000000-0000-0000-0000-000000000000}"/>
          </ac:spMkLst>
        </pc:spChg>
        <pc:picChg chg="del">
          <ac:chgData name="Christopher Bezdedeanu" userId="5589b2a7-81a3-47a0-9d61-1aa872f43760" providerId="ADAL" clId="{F7DF79C5-007F-4C65-B535-3F13062AAFFC}" dt="2020-06-24T18:44:36.634" v="2" actId="478"/>
          <ac:picMkLst>
            <pc:docMk/>
            <pc:sldMk cId="0" sldId="329"/>
            <ac:picMk id="4" creationId="{00000000-0000-0000-0000-000000000000}"/>
          </ac:picMkLst>
        </pc:picChg>
      </pc:sldChg>
      <pc:sldChg chg="delSp delAnim">
        <pc:chgData name="Christopher Bezdedeanu" userId="5589b2a7-81a3-47a0-9d61-1aa872f43760" providerId="ADAL" clId="{F7DF79C5-007F-4C65-B535-3F13062AAFFC}" dt="2020-06-24T19:20:54.151" v="775" actId="478"/>
        <pc:sldMkLst>
          <pc:docMk/>
          <pc:sldMk cId="0" sldId="340"/>
        </pc:sldMkLst>
        <pc:picChg chg="del">
          <ac:chgData name="Christopher Bezdedeanu" userId="5589b2a7-81a3-47a0-9d61-1aa872f43760" providerId="ADAL" clId="{F7DF79C5-007F-4C65-B535-3F13062AAFFC}" dt="2020-06-24T19:20:54.151" v="775" actId="478"/>
          <ac:picMkLst>
            <pc:docMk/>
            <pc:sldMk cId="0" sldId="340"/>
            <ac:picMk id="2" creationId="{00000000-0000-0000-0000-000000000000}"/>
          </ac:picMkLst>
        </pc:picChg>
      </pc:sldChg>
      <pc:sldChg chg="delSp modSp delAnim">
        <pc:chgData name="Christopher Bezdedeanu" userId="5589b2a7-81a3-47a0-9d61-1aa872f43760" providerId="ADAL" clId="{F7DF79C5-007F-4C65-B535-3F13062AAFFC}" dt="2020-06-24T19:04:50.865" v="586"/>
        <pc:sldMkLst>
          <pc:docMk/>
          <pc:sldMk cId="0" sldId="348"/>
        </pc:sldMkLst>
        <pc:spChg chg="mod">
          <ac:chgData name="Christopher Bezdedeanu" userId="5589b2a7-81a3-47a0-9d61-1aa872f43760" providerId="ADAL" clId="{F7DF79C5-007F-4C65-B535-3F13062AAFFC}" dt="2020-06-24T19:04:50.865" v="586"/>
          <ac:spMkLst>
            <pc:docMk/>
            <pc:sldMk cId="0" sldId="348"/>
            <ac:spMk id="105475" creationId="{00000000-0000-0000-0000-000000000000}"/>
          </ac:spMkLst>
        </pc:spChg>
        <pc:picChg chg="del">
          <ac:chgData name="Christopher Bezdedeanu" userId="5589b2a7-81a3-47a0-9d61-1aa872f43760" providerId="ADAL" clId="{F7DF79C5-007F-4C65-B535-3F13062AAFFC}" dt="2020-06-24T19:01:20.634" v="425" actId="478"/>
          <ac:picMkLst>
            <pc:docMk/>
            <pc:sldMk cId="0" sldId="348"/>
            <ac:picMk id="2" creationId="{00000000-0000-0000-0000-000000000000}"/>
          </ac:picMkLst>
        </pc:picChg>
      </pc:sldChg>
      <pc:sldChg chg="delSp modSp delAnim">
        <pc:chgData name="Christopher Bezdedeanu" userId="5589b2a7-81a3-47a0-9d61-1aa872f43760" providerId="ADAL" clId="{F7DF79C5-007F-4C65-B535-3F13062AAFFC}" dt="2020-06-24T19:06:42.746" v="719" actId="20577"/>
        <pc:sldMkLst>
          <pc:docMk/>
          <pc:sldMk cId="0" sldId="349"/>
        </pc:sldMkLst>
        <pc:spChg chg="mod">
          <ac:chgData name="Christopher Bezdedeanu" userId="5589b2a7-81a3-47a0-9d61-1aa872f43760" providerId="ADAL" clId="{F7DF79C5-007F-4C65-B535-3F13062AAFFC}" dt="2020-06-24T19:06:42.746" v="719" actId="20577"/>
          <ac:spMkLst>
            <pc:docMk/>
            <pc:sldMk cId="0" sldId="349"/>
            <ac:spMk id="107523" creationId="{00000000-0000-0000-0000-000000000000}"/>
          </ac:spMkLst>
        </pc:spChg>
        <pc:picChg chg="del">
          <ac:chgData name="Christopher Bezdedeanu" userId="5589b2a7-81a3-47a0-9d61-1aa872f43760" providerId="ADAL" clId="{F7DF79C5-007F-4C65-B535-3F13062AAFFC}" dt="2020-06-24T19:06:27.307" v="709" actId="478"/>
          <ac:picMkLst>
            <pc:docMk/>
            <pc:sldMk cId="0" sldId="349"/>
            <ac:picMk id="2" creationId="{00000000-0000-0000-0000-000000000000}"/>
          </ac:picMkLst>
        </pc:picChg>
      </pc:sldChg>
      <pc:sldChg chg="delSp del delAnim modNotesTx">
        <pc:chgData name="Christopher Bezdedeanu" userId="5589b2a7-81a3-47a0-9d61-1aa872f43760" providerId="ADAL" clId="{F7DF79C5-007F-4C65-B535-3F13062AAFFC}" dt="2020-06-24T19:00:31.395" v="422" actId="2696"/>
        <pc:sldMkLst>
          <pc:docMk/>
          <pc:sldMk cId="0" sldId="415"/>
        </pc:sldMkLst>
        <pc:picChg chg="del">
          <ac:chgData name="Christopher Bezdedeanu" userId="5589b2a7-81a3-47a0-9d61-1aa872f43760" providerId="ADAL" clId="{F7DF79C5-007F-4C65-B535-3F13062AAFFC}" dt="2020-06-24T18:56:20.010" v="419" actId="478"/>
          <ac:picMkLst>
            <pc:docMk/>
            <pc:sldMk cId="0" sldId="415"/>
            <ac:picMk id="2" creationId="{00000000-0000-0000-0000-000000000000}"/>
          </ac:picMkLst>
        </pc:picChg>
      </pc:sldChg>
      <pc:sldChg chg="delSp modSp delAnim">
        <pc:chgData name="Christopher Bezdedeanu" userId="5589b2a7-81a3-47a0-9d61-1aa872f43760" providerId="ADAL" clId="{F7DF79C5-007F-4C65-B535-3F13062AAFFC}" dt="2020-06-24T19:20:33.997" v="774" actId="20577"/>
        <pc:sldMkLst>
          <pc:docMk/>
          <pc:sldMk cId="0" sldId="416"/>
        </pc:sldMkLst>
        <pc:spChg chg="mod">
          <ac:chgData name="Christopher Bezdedeanu" userId="5589b2a7-81a3-47a0-9d61-1aa872f43760" providerId="ADAL" clId="{F7DF79C5-007F-4C65-B535-3F13062AAFFC}" dt="2020-06-24T19:20:33.997" v="774" actId="20577"/>
          <ac:spMkLst>
            <pc:docMk/>
            <pc:sldMk cId="0" sldId="416"/>
            <ac:spMk id="111619" creationId="{00000000-0000-0000-0000-000000000000}"/>
          </ac:spMkLst>
        </pc:spChg>
        <pc:picChg chg="del">
          <ac:chgData name="Christopher Bezdedeanu" userId="5589b2a7-81a3-47a0-9d61-1aa872f43760" providerId="ADAL" clId="{F7DF79C5-007F-4C65-B535-3F13062AAFFC}" dt="2020-06-24T19:11:12.504" v="754" actId="478"/>
          <ac:picMkLst>
            <pc:docMk/>
            <pc:sldMk cId="0" sldId="416"/>
            <ac:picMk id="2" creationId="{00000000-0000-0000-0000-000000000000}"/>
          </ac:picMkLst>
        </pc:picChg>
      </pc:sldChg>
      <pc:sldChg chg="delSp delAnim">
        <pc:chgData name="Christopher Bezdedeanu" userId="5589b2a7-81a3-47a0-9d61-1aa872f43760" providerId="ADAL" clId="{F7DF79C5-007F-4C65-B535-3F13062AAFFC}" dt="2020-06-24T19:26:25.935" v="778" actId="478"/>
        <pc:sldMkLst>
          <pc:docMk/>
          <pc:sldMk cId="0" sldId="418"/>
        </pc:sldMkLst>
        <pc:picChg chg="del">
          <ac:chgData name="Christopher Bezdedeanu" userId="5589b2a7-81a3-47a0-9d61-1aa872f43760" providerId="ADAL" clId="{F7DF79C5-007F-4C65-B535-3F13062AAFFC}" dt="2020-06-24T19:26:25.935" v="778" actId="478"/>
          <ac:picMkLst>
            <pc:docMk/>
            <pc:sldMk cId="0" sldId="418"/>
            <ac:picMk id="2" creationId="{00000000-0000-0000-0000-000000000000}"/>
          </ac:picMkLst>
        </pc:picChg>
      </pc:sldChg>
      <pc:sldChg chg="delSp delAnim">
        <pc:chgData name="Christopher Bezdedeanu" userId="5589b2a7-81a3-47a0-9d61-1aa872f43760" providerId="ADAL" clId="{F7DF79C5-007F-4C65-B535-3F13062AAFFC}" dt="2020-06-24T18:45:15.144" v="54" actId="478"/>
        <pc:sldMkLst>
          <pc:docMk/>
          <pc:sldMk cId="0" sldId="421"/>
        </pc:sldMkLst>
        <pc:picChg chg="del">
          <ac:chgData name="Christopher Bezdedeanu" userId="5589b2a7-81a3-47a0-9d61-1aa872f43760" providerId="ADAL" clId="{F7DF79C5-007F-4C65-B535-3F13062AAFFC}" dt="2020-06-24T18:45:15.144" v="54" actId="478"/>
          <ac:picMkLst>
            <pc:docMk/>
            <pc:sldMk cId="0" sldId="421"/>
            <ac:picMk id="3" creationId="{00000000-0000-0000-0000-000000000000}"/>
          </ac:picMkLst>
        </pc:picChg>
      </pc:sldChg>
      <pc:sldChg chg="delSp delAnim">
        <pc:chgData name="Christopher Bezdedeanu" userId="5589b2a7-81a3-47a0-9d61-1aa872f43760" providerId="ADAL" clId="{F7DF79C5-007F-4C65-B535-3F13062AAFFC}" dt="2020-06-24T18:49:54.682" v="56" actId="478"/>
        <pc:sldMkLst>
          <pc:docMk/>
          <pc:sldMk cId="0" sldId="422"/>
        </pc:sldMkLst>
        <pc:picChg chg="del">
          <ac:chgData name="Christopher Bezdedeanu" userId="5589b2a7-81a3-47a0-9d61-1aa872f43760" providerId="ADAL" clId="{F7DF79C5-007F-4C65-B535-3F13062AAFFC}" dt="2020-06-24T18:49:54.682" v="56" actId="478"/>
          <ac:picMkLst>
            <pc:docMk/>
            <pc:sldMk cId="0" sldId="422"/>
            <ac:picMk id="2" creationId="{00000000-0000-0000-0000-000000000000}"/>
          </ac:picMkLst>
        </pc:picChg>
      </pc:sldChg>
      <pc:sldChg chg="delSp modSp delAnim modAnim">
        <pc:chgData name="Christopher Bezdedeanu" userId="5589b2a7-81a3-47a0-9d61-1aa872f43760" providerId="ADAL" clId="{F7DF79C5-007F-4C65-B535-3F13062AAFFC}" dt="2020-06-24T18:50:47.215" v="60"/>
        <pc:sldMkLst>
          <pc:docMk/>
          <pc:sldMk cId="0" sldId="443"/>
        </pc:sldMkLst>
        <pc:spChg chg="del mod">
          <ac:chgData name="Christopher Bezdedeanu" userId="5589b2a7-81a3-47a0-9d61-1aa872f43760" providerId="ADAL" clId="{F7DF79C5-007F-4C65-B535-3F13062AAFFC}" dt="2020-06-24T18:50:47.215" v="60"/>
          <ac:spMkLst>
            <pc:docMk/>
            <pc:sldMk cId="0" sldId="443"/>
            <ac:spMk id="199684" creationId="{00000000-0000-0000-0000-000000000000}"/>
          </ac:spMkLst>
        </pc:spChg>
        <pc:picChg chg="del">
          <ac:chgData name="Christopher Bezdedeanu" userId="5589b2a7-81a3-47a0-9d61-1aa872f43760" providerId="ADAL" clId="{F7DF79C5-007F-4C65-B535-3F13062AAFFC}" dt="2020-06-24T18:50:04.073" v="57" actId="478"/>
          <ac:picMkLst>
            <pc:docMk/>
            <pc:sldMk cId="0" sldId="443"/>
            <ac:picMk id="3" creationId="{00000000-0000-0000-0000-000000000000}"/>
          </ac:picMkLst>
        </pc:picChg>
      </pc:sldChg>
      <pc:sldChg chg="delSp delAnim">
        <pc:chgData name="Christopher Bezdedeanu" userId="5589b2a7-81a3-47a0-9d61-1aa872f43760" providerId="ADAL" clId="{F7DF79C5-007F-4C65-B535-3F13062AAFFC}" dt="2020-06-24T19:19:49.866" v="755" actId="478"/>
        <pc:sldMkLst>
          <pc:docMk/>
          <pc:sldMk cId="0" sldId="449"/>
        </pc:sldMkLst>
        <pc:picChg chg="del">
          <ac:chgData name="Christopher Bezdedeanu" userId="5589b2a7-81a3-47a0-9d61-1aa872f43760" providerId="ADAL" clId="{F7DF79C5-007F-4C65-B535-3F13062AAFFC}" dt="2020-06-24T19:19:49.866" v="755" actId="478"/>
          <ac:picMkLst>
            <pc:docMk/>
            <pc:sldMk cId="0" sldId="449"/>
            <ac:picMk id="2" creationId="{00000000-0000-0000-0000-000000000000}"/>
          </ac:picMkLst>
        </pc:picChg>
      </pc:sldChg>
      <pc:sldChg chg="delSp modSp delAnim">
        <pc:chgData name="Christopher Bezdedeanu" userId="5589b2a7-81a3-47a0-9d61-1aa872f43760" providerId="ADAL" clId="{F7DF79C5-007F-4C65-B535-3F13062AAFFC}" dt="2020-06-24T18:55:30.964" v="417" actId="20577"/>
        <pc:sldMkLst>
          <pc:docMk/>
          <pc:sldMk cId="1600686165" sldId="487"/>
        </pc:sldMkLst>
        <pc:graphicFrameChg chg="modGraphic">
          <ac:chgData name="Christopher Bezdedeanu" userId="5589b2a7-81a3-47a0-9d61-1aa872f43760" providerId="ADAL" clId="{F7DF79C5-007F-4C65-B535-3F13062AAFFC}" dt="2020-06-24T18:55:30.964" v="417" actId="20577"/>
          <ac:graphicFrameMkLst>
            <pc:docMk/>
            <pc:sldMk cId="1600686165" sldId="487"/>
            <ac:graphicFrameMk id="2" creationId="{00000000-0000-0000-0000-000000000000}"/>
          </ac:graphicFrameMkLst>
        </pc:graphicFrameChg>
        <pc:picChg chg="del">
          <ac:chgData name="Christopher Bezdedeanu" userId="5589b2a7-81a3-47a0-9d61-1aa872f43760" providerId="ADAL" clId="{F7DF79C5-007F-4C65-B535-3F13062AAFFC}" dt="2020-06-24T18:53:51.641" v="265" actId="478"/>
          <ac:picMkLst>
            <pc:docMk/>
            <pc:sldMk cId="1600686165" sldId="487"/>
            <ac:picMk id="5" creationId="{00000000-0000-0000-0000-000000000000}"/>
          </ac:picMkLst>
        </pc:picChg>
      </pc:sldChg>
      <pc:sldChg chg="delSp delAnim">
        <pc:chgData name="Christopher Bezdedeanu" userId="5589b2a7-81a3-47a0-9d61-1aa872f43760" providerId="ADAL" clId="{F7DF79C5-007F-4C65-B535-3F13062AAFFC}" dt="2020-06-24T18:55:51.704" v="418" actId="478"/>
        <pc:sldMkLst>
          <pc:docMk/>
          <pc:sldMk cId="2272014194" sldId="488"/>
        </pc:sldMkLst>
        <pc:picChg chg="del">
          <ac:chgData name="Christopher Bezdedeanu" userId="5589b2a7-81a3-47a0-9d61-1aa872f43760" providerId="ADAL" clId="{F7DF79C5-007F-4C65-B535-3F13062AAFFC}" dt="2020-06-24T18:55:51.704" v="418" actId="478"/>
          <ac:picMkLst>
            <pc:docMk/>
            <pc:sldMk cId="2272014194" sldId="488"/>
            <ac:picMk id="2" creationId="{00000000-0000-0000-0000-000000000000}"/>
          </ac:picMkLst>
        </pc:picChg>
      </pc:sldChg>
      <pc:sldChg chg="delSp delAnim">
        <pc:chgData name="Christopher Bezdedeanu" userId="5589b2a7-81a3-47a0-9d61-1aa872f43760" providerId="ADAL" clId="{F7DF79C5-007F-4C65-B535-3F13062AAFFC}" dt="2020-06-24T18:56:25.574" v="420" actId="478"/>
        <pc:sldMkLst>
          <pc:docMk/>
          <pc:sldMk cId="4251928657" sldId="489"/>
        </pc:sldMkLst>
        <pc:picChg chg="del">
          <ac:chgData name="Christopher Bezdedeanu" userId="5589b2a7-81a3-47a0-9d61-1aa872f43760" providerId="ADAL" clId="{F7DF79C5-007F-4C65-B535-3F13062AAFFC}" dt="2020-06-24T18:56:25.574" v="420" actId="478"/>
          <ac:picMkLst>
            <pc:docMk/>
            <pc:sldMk cId="4251928657" sldId="489"/>
            <ac:picMk id="2" creationId="{00000000-0000-0000-0000-000000000000}"/>
          </ac:picMkLst>
        </pc:picChg>
      </pc:sldChg>
      <pc:sldChg chg="delSp delAnim">
        <pc:chgData name="Christopher Bezdedeanu" userId="5589b2a7-81a3-47a0-9d61-1aa872f43760" providerId="ADAL" clId="{F7DF79C5-007F-4C65-B535-3F13062AAFFC}" dt="2020-06-24T19:00:42.602" v="423" actId="478"/>
        <pc:sldMkLst>
          <pc:docMk/>
          <pc:sldMk cId="2419937253" sldId="490"/>
        </pc:sldMkLst>
        <pc:picChg chg="del">
          <ac:chgData name="Christopher Bezdedeanu" userId="5589b2a7-81a3-47a0-9d61-1aa872f43760" providerId="ADAL" clId="{F7DF79C5-007F-4C65-B535-3F13062AAFFC}" dt="2020-06-24T19:00:42.602" v="423" actId="478"/>
          <ac:picMkLst>
            <pc:docMk/>
            <pc:sldMk cId="2419937253" sldId="490"/>
            <ac:picMk id="6" creationId="{00000000-0000-0000-0000-000000000000}"/>
          </ac:picMkLst>
        </pc:picChg>
      </pc:sldChg>
      <pc:sldChg chg="delSp modSp delAnim">
        <pc:chgData name="Christopher Bezdedeanu" userId="5589b2a7-81a3-47a0-9d61-1aa872f43760" providerId="ADAL" clId="{F7DF79C5-007F-4C65-B535-3F13062AAFFC}" dt="2020-06-24T19:03:11.068" v="436" actId="255"/>
        <pc:sldMkLst>
          <pc:docMk/>
          <pc:sldMk cId="1767311675" sldId="491"/>
        </pc:sldMkLst>
        <pc:spChg chg="mod">
          <ac:chgData name="Christopher Bezdedeanu" userId="5589b2a7-81a3-47a0-9d61-1aa872f43760" providerId="ADAL" clId="{F7DF79C5-007F-4C65-B535-3F13062AAFFC}" dt="2020-06-24T19:03:11.068" v="436" actId="255"/>
          <ac:spMkLst>
            <pc:docMk/>
            <pc:sldMk cId="1767311675" sldId="491"/>
            <ac:spMk id="103427" creationId="{00000000-0000-0000-0000-000000000000}"/>
          </ac:spMkLst>
        </pc:spChg>
        <pc:picChg chg="del">
          <ac:chgData name="Christopher Bezdedeanu" userId="5589b2a7-81a3-47a0-9d61-1aa872f43760" providerId="ADAL" clId="{F7DF79C5-007F-4C65-B535-3F13062AAFFC}" dt="2020-06-24T19:01:01.825" v="424" actId="478"/>
          <ac:picMkLst>
            <pc:docMk/>
            <pc:sldMk cId="1767311675" sldId="491"/>
            <ac:picMk id="2" creationId="{00000000-0000-0000-0000-000000000000}"/>
          </ac:picMkLst>
        </pc:picChg>
      </pc:sldChg>
      <pc:sldChg chg="delSp delAnim modNotesTx">
        <pc:chgData name="Christopher Bezdedeanu" userId="5589b2a7-81a3-47a0-9d61-1aa872f43760" providerId="ADAL" clId="{F7DF79C5-007F-4C65-B535-3F13062AAFFC}" dt="2020-06-24T19:08:24.592" v="753" actId="113"/>
        <pc:sldMkLst>
          <pc:docMk/>
          <pc:sldMk cId="2671127484" sldId="492"/>
        </pc:sldMkLst>
        <pc:picChg chg="del">
          <ac:chgData name="Christopher Bezdedeanu" userId="5589b2a7-81a3-47a0-9d61-1aa872f43760" providerId="ADAL" clId="{F7DF79C5-007F-4C65-B535-3F13062AAFFC}" dt="2020-06-24T19:08:02.412" v="751" actId="478"/>
          <ac:picMkLst>
            <pc:docMk/>
            <pc:sldMk cId="2671127484" sldId="492"/>
            <ac:picMk id="2" creationId="{00000000-0000-0000-0000-000000000000}"/>
          </ac:picMkLst>
        </pc:picChg>
      </pc:sldChg>
      <pc:sldChg chg="delSp delAnim">
        <pc:chgData name="Christopher Bezdedeanu" userId="5589b2a7-81a3-47a0-9d61-1aa872f43760" providerId="ADAL" clId="{F7DF79C5-007F-4C65-B535-3F13062AAFFC}" dt="2020-06-24T19:23:00.302" v="776" actId="478"/>
        <pc:sldMkLst>
          <pc:docMk/>
          <pc:sldMk cId="1704441899" sldId="493"/>
        </pc:sldMkLst>
        <pc:picChg chg="del">
          <ac:chgData name="Christopher Bezdedeanu" userId="5589b2a7-81a3-47a0-9d61-1aa872f43760" providerId="ADAL" clId="{F7DF79C5-007F-4C65-B535-3F13062AAFFC}" dt="2020-06-24T19:23:00.302" v="776" actId="478"/>
          <ac:picMkLst>
            <pc:docMk/>
            <pc:sldMk cId="1704441899" sldId="493"/>
            <ac:picMk id="3" creationId="{00000000-0000-0000-0000-000000000000}"/>
          </ac:picMkLst>
        </pc:picChg>
      </pc:sldChg>
      <pc:sldChg chg="delSp delAnim">
        <pc:chgData name="Christopher Bezdedeanu" userId="5589b2a7-81a3-47a0-9d61-1aa872f43760" providerId="ADAL" clId="{F7DF79C5-007F-4C65-B535-3F13062AAFFC}" dt="2020-06-24T19:25:14.123" v="777" actId="478"/>
        <pc:sldMkLst>
          <pc:docMk/>
          <pc:sldMk cId="1787193838" sldId="494"/>
        </pc:sldMkLst>
        <pc:picChg chg="del">
          <ac:chgData name="Christopher Bezdedeanu" userId="5589b2a7-81a3-47a0-9d61-1aa872f43760" providerId="ADAL" clId="{F7DF79C5-007F-4C65-B535-3F13062AAFFC}" dt="2020-06-24T19:25:14.123" v="777" actId="478"/>
          <ac:picMkLst>
            <pc:docMk/>
            <pc:sldMk cId="1787193838" sldId="494"/>
            <ac:picMk id="2" creationId="{00000000-0000-0000-0000-000000000000}"/>
          </ac:picMkLst>
        </pc:picChg>
      </pc:sldChg>
      <pc:sldChg chg="delSp modSp del delAnim">
        <pc:chgData name="Christopher Bezdedeanu" userId="5589b2a7-81a3-47a0-9d61-1aa872f43760" providerId="ADAL" clId="{F7DF79C5-007F-4C65-B535-3F13062AAFFC}" dt="2020-06-25T19:48:53.704" v="983" actId="2696"/>
        <pc:sldMkLst>
          <pc:docMk/>
          <pc:sldMk cId="1712300741" sldId="515"/>
        </pc:sldMkLst>
        <pc:spChg chg="mod">
          <ac:chgData name="Christopher Bezdedeanu" userId="5589b2a7-81a3-47a0-9d61-1aa872f43760" providerId="ADAL" clId="{F7DF79C5-007F-4C65-B535-3F13062AAFFC}" dt="2020-06-25T19:48:19.289" v="959"/>
          <ac:spMkLst>
            <pc:docMk/>
            <pc:sldMk cId="1712300741" sldId="515"/>
            <ac:spMk id="5" creationId="{3F3187BE-9223-3C4E-8EDA-C1685DA112FA}"/>
          </ac:spMkLst>
        </pc:spChg>
        <pc:picChg chg="del">
          <ac:chgData name="Christopher Bezdedeanu" userId="5589b2a7-81a3-47a0-9d61-1aa872f43760" providerId="ADAL" clId="{F7DF79C5-007F-4C65-B535-3F13062AAFFC}" dt="2020-06-24T19:27:50.644" v="779" actId="478"/>
          <ac:picMkLst>
            <pc:docMk/>
            <pc:sldMk cId="1712300741" sldId="515"/>
            <ac:picMk id="2" creationId="{00000000-0000-0000-0000-000000000000}"/>
          </ac:picMkLst>
        </pc:picChg>
      </pc:sldChg>
      <pc:sldChg chg="modSp">
        <pc:chgData name="Christopher Bezdedeanu" userId="5589b2a7-81a3-47a0-9d61-1aa872f43760" providerId="ADAL" clId="{F7DF79C5-007F-4C65-B535-3F13062AAFFC}" dt="2020-06-24T18:52:53.720" v="264" actId="20577"/>
        <pc:sldMkLst>
          <pc:docMk/>
          <pc:sldMk cId="3628284421" sldId="516"/>
        </pc:sldMkLst>
        <pc:spChg chg="mod">
          <ac:chgData name="Christopher Bezdedeanu" userId="5589b2a7-81a3-47a0-9d61-1aa872f43760" providerId="ADAL" clId="{F7DF79C5-007F-4C65-B535-3F13062AAFFC}" dt="2020-06-24T18:52:39.573" v="231" actId="20577"/>
          <ac:spMkLst>
            <pc:docMk/>
            <pc:sldMk cId="3628284421" sldId="516"/>
            <ac:spMk id="2" creationId="{00000000-0000-0000-0000-000000000000}"/>
          </ac:spMkLst>
        </pc:spChg>
        <pc:spChg chg="mod">
          <ac:chgData name="Christopher Bezdedeanu" userId="5589b2a7-81a3-47a0-9d61-1aa872f43760" providerId="ADAL" clId="{F7DF79C5-007F-4C65-B535-3F13062AAFFC}" dt="2020-06-24T18:52:53.720" v="264" actId="20577"/>
          <ac:spMkLst>
            <pc:docMk/>
            <pc:sldMk cId="3628284421" sldId="516"/>
            <ac:spMk id="3" creationId="{00000000-0000-0000-0000-000000000000}"/>
          </ac:spMkLst>
        </pc:spChg>
      </pc:sldChg>
      <pc:sldChg chg="del">
        <pc:chgData name="Christopher Bezdedeanu" userId="5589b2a7-81a3-47a0-9d61-1aa872f43760" providerId="ADAL" clId="{F7DF79C5-007F-4C65-B535-3F13062AAFFC}" dt="2020-06-24T18:44:24.396" v="0" actId="2696"/>
        <pc:sldMkLst>
          <pc:docMk/>
          <pc:sldMk cId="3374809837" sldId="517"/>
        </pc:sldMkLst>
      </pc:sldChg>
      <pc:sldChg chg="delSp delAnim">
        <pc:chgData name="Christopher Bezdedeanu" userId="5589b2a7-81a3-47a0-9d61-1aa872f43760" providerId="ADAL" clId="{F7DF79C5-007F-4C65-B535-3F13062AAFFC}" dt="2020-06-24T18:49:21.397" v="55" actId="478"/>
        <pc:sldMkLst>
          <pc:docMk/>
          <pc:sldMk cId="758378476" sldId="518"/>
        </pc:sldMkLst>
        <pc:picChg chg="del">
          <ac:chgData name="Christopher Bezdedeanu" userId="5589b2a7-81a3-47a0-9d61-1aa872f43760" providerId="ADAL" clId="{F7DF79C5-007F-4C65-B535-3F13062AAFFC}" dt="2020-06-24T18:49:21.397" v="55" actId="478"/>
          <ac:picMkLst>
            <pc:docMk/>
            <pc:sldMk cId="758378476" sldId="518"/>
            <ac:picMk id="3" creationId="{00000000-0000-0000-0000-000000000000}"/>
          </ac:picMkLst>
        </pc:picChg>
      </pc:sldChg>
      <pc:sldChg chg="modSp add">
        <pc:chgData name="Christopher Bezdedeanu" userId="5589b2a7-81a3-47a0-9d61-1aa872f43760" providerId="ADAL" clId="{F7DF79C5-007F-4C65-B535-3F13062AAFFC}" dt="2020-06-24T18:45:00.658" v="53" actId="20577"/>
        <pc:sldMkLst>
          <pc:docMk/>
          <pc:sldMk cId="1442491778" sldId="519"/>
        </pc:sldMkLst>
        <pc:spChg chg="mod">
          <ac:chgData name="Christopher Bezdedeanu" userId="5589b2a7-81a3-47a0-9d61-1aa872f43760" providerId="ADAL" clId="{F7DF79C5-007F-4C65-B535-3F13062AAFFC}" dt="2020-06-24T18:44:47.213" v="11" actId="20577"/>
          <ac:spMkLst>
            <pc:docMk/>
            <pc:sldMk cId="1442491778" sldId="519"/>
            <ac:spMk id="2" creationId="{46ECBAD3-DA8C-4B78-BEB5-89EBD3F9EB21}"/>
          </ac:spMkLst>
        </pc:spChg>
        <pc:spChg chg="mod">
          <ac:chgData name="Christopher Bezdedeanu" userId="5589b2a7-81a3-47a0-9d61-1aa872f43760" providerId="ADAL" clId="{F7DF79C5-007F-4C65-B535-3F13062AAFFC}" dt="2020-06-24T18:45:00.658" v="53" actId="20577"/>
          <ac:spMkLst>
            <pc:docMk/>
            <pc:sldMk cId="1442491778" sldId="519"/>
            <ac:spMk id="3" creationId="{6A713AD3-4346-425C-B8C5-DE1D30F2B9EC}"/>
          </ac:spMkLst>
        </pc:spChg>
      </pc:sldChg>
      <pc:sldChg chg="modSp add">
        <pc:chgData name="Christopher Bezdedeanu" userId="5589b2a7-81a3-47a0-9d61-1aa872f43760" providerId="ADAL" clId="{F7DF79C5-007F-4C65-B535-3F13062AAFFC}" dt="2020-06-24T18:55:05.521" v="415" actId="20577"/>
        <pc:sldMkLst>
          <pc:docMk/>
          <pc:sldMk cId="3609611289" sldId="520"/>
        </pc:sldMkLst>
        <pc:spChg chg="mod">
          <ac:chgData name="Christopher Bezdedeanu" userId="5589b2a7-81a3-47a0-9d61-1aa872f43760" providerId="ADAL" clId="{F7DF79C5-007F-4C65-B535-3F13062AAFFC}" dt="2020-06-24T18:54:15.549" v="283" actId="20577"/>
          <ac:spMkLst>
            <pc:docMk/>
            <pc:sldMk cId="3609611289" sldId="520"/>
            <ac:spMk id="2" creationId="{CC78539C-2143-4A7B-A287-7D836DA34BA4}"/>
          </ac:spMkLst>
        </pc:spChg>
        <pc:spChg chg="mod">
          <ac:chgData name="Christopher Bezdedeanu" userId="5589b2a7-81a3-47a0-9d61-1aa872f43760" providerId="ADAL" clId="{F7DF79C5-007F-4C65-B535-3F13062AAFFC}" dt="2020-06-24T18:55:05.521" v="415" actId="20577"/>
          <ac:spMkLst>
            <pc:docMk/>
            <pc:sldMk cId="3609611289" sldId="520"/>
            <ac:spMk id="3" creationId="{7A7B2AD7-1C94-496B-A44C-53BC7F435FB3}"/>
          </ac:spMkLst>
        </pc:spChg>
      </pc:sldChg>
      <pc:sldChg chg="modSp add">
        <pc:chgData name="Christopher Bezdedeanu" userId="5589b2a7-81a3-47a0-9d61-1aa872f43760" providerId="ADAL" clId="{F7DF79C5-007F-4C65-B535-3F13062AAFFC}" dt="2020-06-24T19:07:52.718" v="750" actId="207"/>
        <pc:sldMkLst>
          <pc:docMk/>
          <pc:sldMk cId="3102806454" sldId="521"/>
        </pc:sldMkLst>
        <pc:spChg chg="mod">
          <ac:chgData name="Christopher Bezdedeanu" userId="5589b2a7-81a3-47a0-9d61-1aa872f43760" providerId="ADAL" clId="{F7DF79C5-007F-4C65-B535-3F13062AAFFC}" dt="2020-06-24T19:07:42.796" v="749" actId="27636"/>
          <ac:spMkLst>
            <pc:docMk/>
            <pc:sldMk cId="3102806454" sldId="521"/>
            <ac:spMk id="2" creationId="{1C7FAAC6-43B4-47FC-AB3F-A00FD302965B}"/>
          </ac:spMkLst>
        </pc:spChg>
        <pc:spChg chg="mod">
          <ac:chgData name="Christopher Bezdedeanu" userId="5589b2a7-81a3-47a0-9d61-1aa872f43760" providerId="ADAL" clId="{F7DF79C5-007F-4C65-B535-3F13062AAFFC}" dt="2020-06-24T19:07:52.718" v="750" actId="207"/>
          <ac:spMkLst>
            <pc:docMk/>
            <pc:sldMk cId="3102806454" sldId="521"/>
            <ac:spMk id="3" creationId="{D237D767-A248-4CCD-AE42-31713EC10296}"/>
          </ac:spMkLst>
        </pc:spChg>
      </pc:sldChg>
      <pc:sldChg chg="modSp add mod">
        <pc:chgData name="Christopher Bezdedeanu" userId="5589b2a7-81a3-47a0-9d61-1aa872f43760" providerId="ADAL" clId="{F7DF79C5-007F-4C65-B535-3F13062AAFFC}" dt="2020-06-28T00:15:23.456" v="1132" actId="20577"/>
        <pc:sldMkLst>
          <pc:docMk/>
          <pc:sldMk cId="2598758277" sldId="522"/>
        </pc:sldMkLst>
        <pc:spChg chg="mod">
          <ac:chgData name="Christopher Bezdedeanu" userId="5589b2a7-81a3-47a0-9d61-1aa872f43760" providerId="ADAL" clId="{F7DF79C5-007F-4C65-B535-3F13062AAFFC}" dt="2020-06-28T00:15:23.456" v="1132" actId="20577"/>
          <ac:spMkLst>
            <pc:docMk/>
            <pc:sldMk cId="2598758277" sldId="522"/>
            <ac:spMk id="30722" creationId="{00000000-0000-0000-0000-000000000000}"/>
          </ac:spMkLst>
        </pc:spChg>
      </pc:sldChg>
    </pc:docChg>
  </pc:docChgLst>
  <pc:docChgLst>
    <pc:chgData name="Connor M Muldoon" userId="S::cmmuldoo@syr.edu::30a6c0d9-765c-458d-9a83-3453f13d55d4" providerId="AD" clId="Web-{45565D75-DD4F-1ADA-876A-6B293D8D36A4}"/>
    <pc:docChg chg="modSld">
      <pc:chgData name="Connor M Muldoon" userId="S::cmmuldoo@syr.edu::30a6c0d9-765c-458d-9a83-3453f13d55d4" providerId="AD" clId="Web-{45565D75-DD4F-1ADA-876A-6B293D8D36A4}" dt="2020-06-25T21:05:10.711" v="42" actId="1076"/>
      <pc:docMkLst>
        <pc:docMk/>
      </pc:docMkLst>
      <pc:sldChg chg="addSp delSp modSp">
        <pc:chgData name="Connor M Muldoon" userId="S::cmmuldoo@syr.edu::30a6c0d9-765c-458d-9a83-3453f13d55d4" providerId="AD" clId="Web-{45565D75-DD4F-1ADA-876A-6B293D8D36A4}" dt="2020-06-25T20:53:42.741" v="34" actId="1076"/>
        <pc:sldMkLst>
          <pc:docMk/>
          <pc:sldMk cId="2671127484" sldId="492"/>
        </pc:sldMkLst>
        <pc:spChg chg="del mod">
          <ac:chgData name="Connor M Muldoon" userId="S::cmmuldoo@syr.edu::30a6c0d9-765c-458d-9a83-3453f13d55d4" providerId="AD" clId="Web-{45565D75-DD4F-1ADA-876A-6B293D8D36A4}" dt="2020-06-25T20:40:00.659" v="4"/>
          <ac:spMkLst>
            <pc:docMk/>
            <pc:sldMk cId="2671127484" sldId="492"/>
            <ac:spMk id="3" creationId="{471061E6-C69F-9241-8DC1-4AEA3BAD50B6}"/>
          </ac:spMkLst>
        </pc:spChg>
        <pc:graphicFrameChg chg="del">
          <ac:chgData name="Connor M Muldoon" userId="S::cmmuldoo@syr.edu::30a6c0d9-765c-458d-9a83-3453f13d55d4" providerId="AD" clId="Web-{45565D75-DD4F-1ADA-876A-6B293D8D36A4}" dt="2020-06-25T20:39:58.128" v="0"/>
          <ac:graphicFrameMkLst>
            <pc:docMk/>
            <pc:sldMk cId="2671127484" sldId="492"/>
            <ac:graphicFrameMk id="6" creationId="{00000000-0000-0000-0000-000000000000}"/>
          </ac:graphicFrameMkLst>
        </pc:graphicFrameChg>
        <pc:picChg chg="add del mod">
          <ac:chgData name="Connor M Muldoon" userId="S::cmmuldoo@syr.edu::30a6c0d9-765c-458d-9a83-3453f13d55d4" providerId="AD" clId="Web-{45565D75-DD4F-1ADA-876A-6B293D8D36A4}" dt="2020-06-25T20:40:37.097" v="8"/>
          <ac:picMkLst>
            <pc:docMk/>
            <pc:sldMk cId="2671127484" sldId="492"/>
            <ac:picMk id="2" creationId="{6B0A31A9-EDA6-40B9-8FA0-D52C2ADEAA4A}"/>
          </ac:picMkLst>
        </pc:picChg>
        <pc:picChg chg="add del mod">
          <ac:chgData name="Connor M Muldoon" userId="S::cmmuldoo@syr.edu::30a6c0d9-765c-458d-9a83-3453f13d55d4" providerId="AD" clId="Web-{45565D75-DD4F-1ADA-876A-6B293D8D36A4}" dt="2020-06-25T20:40:50.659" v="15"/>
          <ac:picMkLst>
            <pc:docMk/>
            <pc:sldMk cId="2671127484" sldId="492"/>
            <ac:picMk id="4" creationId="{14AB4242-16AA-45E4-BFFA-32DBED31814A}"/>
          </ac:picMkLst>
        </pc:picChg>
        <pc:picChg chg="add del mod">
          <ac:chgData name="Connor M Muldoon" userId="S::cmmuldoo@syr.edu::30a6c0d9-765c-458d-9a83-3453f13d55d4" providerId="AD" clId="Web-{45565D75-DD4F-1ADA-876A-6B293D8D36A4}" dt="2020-06-25T20:46:56.660" v="25"/>
          <ac:picMkLst>
            <pc:docMk/>
            <pc:sldMk cId="2671127484" sldId="492"/>
            <ac:picMk id="5" creationId="{8044019B-4576-4E92-A1A0-97024DD60469}"/>
          </ac:picMkLst>
        </pc:picChg>
        <pc:picChg chg="add del mod">
          <ac:chgData name="Connor M Muldoon" userId="S::cmmuldoo@syr.edu::30a6c0d9-765c-458d-9a83-3453f13d55d4" providerId="AD" clId="Web-{45565D75-DD4F-1ADA-876A-6B293D8D36A4}" dt="2020-06-25T20:53:36.600" v="31"/>
          <ac:picMkLst>
            <pc:docMk/>
            <pc:sldMk cId="2671127484" sldId="492"/>
            <ac:picMk id="7" creationId="{90C785E6-8C75-49DB-A768-32ACB8FC20D7}"/>
          </ac:picMkLst>
        </pc:picChg>
        <pc:picChg chg="add mod">
          <ac:chgData name="Connor M Muldoon" userId="S::cmmuldoo@syr.edu::30a6c0d9-765c-458d-9a83-3453f13d55d4" providerId="AD" clId="Web-{45565D75-DD4F-1ADA-876A-6B293D8D36A4}" dt="2020-06-25T20:53:42.741" v="34" actId="1076"/>
          <ac:picMkLst>
            <pc:docMk/>
            <pc:sldMk cId="2671127484" sldId="492"/>
            <ac:picMk id="8" creationId="{C8AC6417-9982-4AB4-83F1-E5AFB4D418C0}"/>
          </ac:picMkLst>
        </pc:picChg>
      </pc:sldChg>
      <pc:sldChg chg="addSp delSp modSp">
        <pc:chgData name="Connor M Muldoon" userId="S::cmmuldoo@syr.edu::30a6c0d9-765c-458d-9a83-3453f13d55d4" providerId="AD" clId="Web-{45565D75-DD4F-1ADA-876A-6B293D8D36A4}" dt="2020-06-25T21:05:10.711" v="42" actId="1076"/>
        <pc:sldMkLst>
          <pc:docMk/>
          <pc:sldMk cId="1787193838" sldId="494"/>
        </pc:sldMkLst>
        <pc:spChg chg="del mod">
          <ac:chgData name="Connor M Muldoon" userId="S::cmmuldoo@syr.edu::30a6c0d9-765c-458d-9a83-3453f13d55d4" providerId="AD" clId="Web-{45565D75-DD4F-1ADA-876A-6B293D8D36A4}" dt="2020-06-25T21:04:52.992" v="38"/>
          <ac:spMkLst>
            <pc:docMk/>
            <pc:sldMk cId="1787193838" sldId="494"/>
            <ac:spMk id="8" creationId="{D1B917BA-0123-CC4F-86FF-72FAE31E6560}"/>
          </ac:spMkLst>
        </pc:spChg>
        <pc:graphicFrameChg chg="del">
          <ac:chgData name="Connor M Muldoon" userId="S::cmmuldoo@syr.edu::30a6c0d9-765c-458d-9a83-3453f13d55d4" providerId="AD" clId="Web-{45565D75-DD4F-1ADA-876A-6B293D8D36A4}" dt="2020-06-25T21:04:50.633" v="35"/>
          <ac:graphicFrameMkLst>
            <pc:docMk/>
            <pc:sldMk cId="1787193838" sldId="494"/>
            <ac:graphicFrameMk id="7" creationId="{00000000-0000-0000-0000-000000000000}"/>
          </ac:graphicFrameMkLst>
        </pc:graphicFrameChg>
        <pc:picChg chg="add mod">
          <ac:chgData name="Connor M Muldoon" userId="S::cmmuldoo@syr.edu::30a6c0d9-765c-458d-9a83-3453f13d55d4" providerId="AD" clId="Web-{45565D75-DD4F-1ADA-876A-6B293D8D36A4}" dt="2020-06-25T21:05:10.711" v="42" actId="1076"/>
          <ac:picMkLst>
            <pc:docMk/>
            <pc:sldMk cId="1787193838" sldId="494"/>
            <ac:picMk id="2" creationId="{64A9A09C-F742-4182-B44D-EEE5E1DDC5EA}"/>
          </ac:picMkLst>
        </pc:picChg>
      </pc:sldChg>
    </pc:docChg>
  </pc:docChgLst>
  <pc:docChgLst>
    <pc:chgData name="Christopher Bezdedeanu" userId="5589b2a7-81a3-47a0-9d61-1aa872f43760" providerId="ADAL" clId="{F7D1061C-0465-46F3-B7FE-F31070F10833}"/>
    <pc:docChg chg="addSld modSld sldOrd">
      <pc:chgData name="Christopher Bezdedeanu" userId="5589b2a7-81a3-47a0-9d61-1aa872f43760" providerId="ADAL" clId="{F7D1061C-0465-46F3-B7FE-F31070F10833}" dt="2020-07-20T13:08:11.346" v="17" actId="20577"/>
      <pc:docMkLst>
        <pc:docMk/>
      </pc:docMkLst>
      <pc:sldChg chg="modSp mod ord">
        <pc:chgData name="Christopher Bezdedeanu" userId="5589b2a7-81a3-47a0-9d61-1aa872f43760" providerId="ADAL" clId="{F7D1061C-0465-46F3-B7FE-F31070F10833}" dt="2020-07-20T13:08:11.346" v="17" actId="20577"/>
        <pc:sldMkLst>
          <pc:docMk/>
          <pc:sldMk cId="2598758277" sldId="522"/>
        </pc:sldMkLst>
        <pc:spChg chg="mod">
          <ac:chgData name="Christopher Bezdedeanu" userId="5589b2a7-81a3-47a0-9d61-1aa872f43760" providerId="ADAL" clId="{F7D1061C-0465-46F3-B7FE-F31070F10833}" dt="2020-07-20T13:08:11.346" v="17" actId="20577"/>
          <ac:spMkLst>
            <pc:docMk/>
            <pc:sldMk cId="2598758277" sldId="522"/>
            <ac:spMk id="30722" creationId="{00000000-0000-0000-0000-000000000000}"/>
          </ac:spMkLst>
        </pc:spChg>
      </pc:sldChg>
      <pc:sldChg chg="modSp add mod">
        <pc:chgData name="Christopher Bezdedeanu" userId="5589b2a7-81a3-47a0-9d61-1aa872f43760" providerId="ADAL" clId="{F7D1061C-0465-46F3-B7FE-F31070F10833}" dt="2020-07-15T04:46:00.821" v="16" actId="255"/>
        <pc:sldMkLst>
          <pc:docMk/>
          <pc:sldMk cId="4006056030" sldId="699"/>
        </pc:sldMkLst>
        <pc:spChg chg="mod">
          <ac:chgData name="Christopher Bezdedeanu" userId="5589b2a7-81a3-47a0-9d61-1aa872f43760" providerId="ADAL" clId="{F7D1061C-0465-46F3-B7FE-F31070F10833}" dt="2020-07-15T04:46:00.821" v="16" actId="255"/>
          <ac:spMkLst>
            <pc:docMk/>
            <pc:sldMk cId="4006056030" sldId="699"/>
            <ac:spMk id="3" creationId="{57B29B1E-1F8A-4558-9883-19D2AEDB2A3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3" tIns="46235" rIns="92463" bIns="46235" numCol="1" anchor="t" anchorCtr="0" compatLnSpc="1">
            <a:prstTxWarp prst="textNoShape">
              <a:avLst/>
            </a:prstTxWarp>
          </a:bodyPr>
          <a:lstStyle>
            <a:lvl1pPr defTabSz="923134" eaLnBrk="1" hangingPunct="1">
              <a:spcBef>
                <a:spcPct val="50000"/>
              </a:spcBef>
              <a:defRPr sz="1200" b="1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3" tIns="46235" rIns="92463" bIns="46235" numCol="1" anchor="t" anchorCtr="0" compatLnSpc="1">
            <a:prstTxWarp prst="textNoShape">
              <a:avLst/>
            </a:prstTxWarp>
          </a:bodyPr>
          <a:lstStyle>
            <a:lvl1pPr algn="r" defTabSz="923134" eaLnBrk="1" hangingPunct="1">
              <a:spcBef>
                <a:spcPct val="50000"/>
              </a:spcBef>
              <a:defRPr sz="1200" b="1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3" tIns="46235" rIns="92463" bIns="46235" numCol="1" anchor="b" anchorCtr="0" compatLnSpc="1">
            <a:prstTxWarp prst="textNoShape">
              <a:avLst/>
            </a:prstTxWarp>
          </a:bodyPr>
          <a:lstStyle>
            <a:lvl1pPr defTabSz="923134" eaLnBrk="1" hangingPunct="1">
              <a:spcBef>
                <a:spcPct val="50000"/>
              </a:spcBef>
              <a:defRPr sz="1200" b="1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3" tIns="46235" rIns="92463" bIns="46235" numCol="1" anchor="b" anchorCtr="0" compatLnSpc="1">
            <a:prstTxWarp prst="textNoShape">
              <a:avLst/>
            </a:prstTxWarp>
          </a:bodyPr>
          <a:lstStyle>
            <a:lvl1pPr algn="r" defTabSz="922309" eaLnBrk="1" hangingPunct="1">
              <a:spcBef>
                <a:spcPct val="50000"/>
              </a:spcBef>
              <a:defRPr sz="1200" b="1"/>
            </a:lvl1pPr>
          </a:lstStyle>
          <a:p>
            <a:pPr>
              <a:defRPr/>
            </a:pPr>
            <a:fld id="{2C0313EA-AA19-46F0-AF4A-5E4B34E2D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2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3" tIns="46235" rIns="92463" bIns="46235" numCol="1" anchor="t" anchorCtr="0" compatLnSpc="1">
            <a:prstTxWarp prst="textNoShape">
              <a:avLst/>
            </a:prstTxWarp>
          </a:bodyPr>
          <a:lstStyle>
            <a:lvl1pPr defTabSz="923134" eaLnBrk="1" hangingPunct="1">
              <a:spcBef>
                <a:spcPct val="0"/>
              </a:spcBef>
              <a:defRPr sz="1200">
                <a:latin typeface="Times New Roman" pitchFamily="18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0"/>
            <a:ext cx="30114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3" tIns="46235" rIns="92463" bIns="46235" numCol="1" anchor="t" anchorCtr="0" compatLnSpc="1">
            <a:prstTxWarp prst="textNoShape">
              <a:avLst/>
            </a:prstTxWarp>
          </a:bodyPr>
          <a:lstStyle>
            <a:lvl1pPr algn="r" defTabSz="923134" eaLnBrk="1" hangingPunct="1">
              <a:spcBef>
                <a:spcPct val="0"/>
              </a:spcBef>
              <a:defRPr sz="1200">
                <a:latin typeface="Times New Roman" pitchFamily="18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386263"/>
            <a:ext cx="509587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3" tIns="46235" rIns="92463" bIns="462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3" tIns="46235" rIns="92463" bIns="46235" numCol="1" anchor="b" anchorCtr="0" compatLnSpc="1">
            <a:prstTxWarp prst="textNoShape">
              <a:avLst/>
            </a:prstTxWarp>
          </a:bodyPr>
          <a:lstStyle>
            <a:lvl1pPr defTabSz="923134" eaLnBrk="1" hangingPunct="1">
              <a:spcBef>
                <a:spcPct val="0"/>
              </a:spcBef>
              <a:defRPr sz="1200">
                <a:latin typeface="Times New Roman" pitchFamily="18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3" tIns="46235" rIns="92463" bIns="46235" numCol="1" anchor="b" anchorCtr="0" compatLnSpc="1">
            <a:prstTxWarp prst="textNoShape">
              <a:avLst/>
            </a:prstTxWarp>
          </a:bodyPr>
          <a:lstStyle>
            <a:lvl1pPr algn="r" defTabSz="922309" eaLnBrk="1" hangingPunct="1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969A07C-D459-442A-AFAC-837279203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64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1363" indent="-28416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14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5986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58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30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02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74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46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302E804-B59E-433C-8F4D-D9C47694D081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98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1363" indent="-28416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14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5986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58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30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02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74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46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3104763-5FE2-45E8-90A7-6B9BC7F1B7FC}" type="slidenum">
              <a:rPr kumimoji="0"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14</a:t>
            </a:fld>
            <a:endParaRPr kumimoji="0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-include that the change from year 1 to 2 is the only calculation that must be shown and typed out- just to clear up confusion from today</a:t>
            </a:r>
            <a:r>
              <a:rPr lang="ja-JP" altLang="en-US" dirty="0"/>
              <a:t>’</a:t>
            </a:r>
            <a:r>
              <a:rPr lang="en-US" altLang="ja-JP" dirty="0"/>
              <a:t>s class</a:t>
            </a:r>
          </a:p>
          <a:p>
            <a:r>
              <a:rPr lang="en-US" altLang="en-US" dirty="0"/>
              <a:t>-There</a:t>
            </a:r>
            <a:r>
              <a:rPr lang="en-US" altLang="en-US" baseline="0" dirty="0"/>
              <a:t> is an example online of how to do this SO USE IT!!!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8088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1363" indent="-28416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14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5986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58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30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02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74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46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E9CB5C0-7723-4529-B5D9-EFEBC645A8D1}" type="slidenum">
              <a:rPr kumimoji="0"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15</a:t>
            </a:fld>
            <a:endParaRPr kumimoji="0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-Education must be academic years.</a:t>
            </a:r>
          </a:p>
          <a:p>
            <a:r>
              <a:rPr lang="en-US" altLang="en-US"/>
              <a:t>-Explain it does not need to start next year, could be 3 to 4 years out.</a:t>
            </a:r>
          </a:p>
        </p:txBody>
      </p:sp>
    </p:spTree>
    <p:extLst>
      <p:ext uri="{BB962C8B-B14F-4D97-AF65-F5344CB8AC3E}">
        <p14:creationId xmlns:p14="http://schemas.microsoft.com/office/powerpoint/2010/main" val="20480437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1363" indent="-28416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14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5986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58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30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02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74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46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2D8E2C4-2FB0-447A-81BD-920F0A0092BE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16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4991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1363" indent="-28416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14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5986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58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30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02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74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46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C510049-935A-4FC3-B8E0-F08652B22D39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18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1689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1363" indent="-28416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14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5986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58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30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02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74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46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C9BA28D-D7C7-4C55-84F3-B027E7CC97A8}" type="slidenum">
              <a:rPr kumimoji="0"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19</a:t>
            </a:fld>
            <a:endParaRPr kumimoji="0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/>
              <a:t>-Mention that “f” for forecast</a:t>
            </a:r>
          </a:p>
        </p:txBody>
      </p:sp>
    </p:spTree>
    <p:extLst>
      <p:ext uri="{BB962C8B-B14F-4D97-AF65-F5344CB8AC3E}">
        <p14:creationId xmlns:p14="http://schemas.microsoft.com/office/powerpoint/2010/main" val="5850653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1363" indent="-28416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14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5986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58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30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02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74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46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4660FDB-BCD8-42E0-9A4E-114927F84986}" type="slidenum">
              <a:rPr kumimoji="0"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20</a:t>
            </a:fld>
            <a:endParaRPr kumimoji="0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073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1363" indent="-28416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14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5986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58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30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02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74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46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BFB3719-0A52-4DD7-B8AA-22DB52725422}" type="slidenum">
              <a:rPr kumimoji="0"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21</a:t>
            </a:fld>
            <a:endParaRPr kumimoji="0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Example: </a:t>
            </a:r>
          </a:p>
          <a:p>
            <a:endParaRPr lang="en-US" altLang="en-US" dirty="0"/>
          </a:p>
          <a:p>
            <a:r>
              <a:rPr lang="en-US" altLang="en-US" dirty="0"/>
              <a:t>Make Benchmark on GPA for when you graduate from SU</a:t>
            </a:r>
          </a:p>
          <a:p>
            <a:r>
              <a:rPr lang="en-US" altLang="en-US" dirty="0"/>
              <a:t>	-Wants standard (Magna Cum Laude)</a:t>
            </a:r>
          </a:p>
          <a:p>
            <a:r>
              <a:rPr lang="en-US" altLang="en-US" dirty="0"/>
              <a:t>	-comparison to siblings</a:t>
            </a:r>
          </a:p>
          <a:p>
            <a:r>
              <a:rPr lang="en-US" altLang="en-US" dirty="0"/>
              <a:t>	-comparison to past performances</a:t>
            </a:r>
          </a:p>
          <a:p>
            <a:r>
              <a:rPr lang="en-US" altLang="en-US" dirty="0"/>
              <a:t>Following this format in Excel will produce the graph required in 8.6B</a:t>
            </a:r>
          </a:p>
          <a:p>
            <a:endParaRPr lang="en-US" altLang="en-US" dirty="0"/>
          </a:p>
          <a:p>
            <a:r>
              <a:rPr lang="en-US" altLang="en-US" dirty="0"/>
              <a:t>-TALK ABOUT JUSTIFICATIONS IN DETAIL</a:t>
            </a:r>
          </a:p>
          <a:p>
            <a:r>
              <a:rPr lang="en-US" altLang="en-US" dirty="0"/>
              <a:t>-emphasize that two of the five guidelines from </a:t>
            </a:r>
            <a:r>
              <a:rPr lang="en-US" altLang="en-US" dirty="0" err="1"/>
              <a:t>ch.</a:t>
            </a:r>
            <a:r>
              <a:rPr lang="en-US" altLang="en-US" dirty="0"/>
              <a:t> 8 must be quoted</a:t>
            </a:r>
            <a:r>
              <a:rPr lang="en-US" altLang="en-US" baseline="0" dirty="0"/>
              <a:t> in justifications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59098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1363" indent="-28416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14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5986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58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30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02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74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46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D34B3AE-3837-46E3-837C-75AA31814A15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22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The sentence should be structured:</a:t>
            </a:r>
          </a:p>
          <a:p>
            <a:r>
              <a:rPr lang="ja-JP" altLang="en-US"/>
              <a:t>“</a:t>
            </a:r>
            <a:r>
              <a:rPr lang="en-US" altLang="ja-JP"/>
              <a:t>This policy will reduce _______ by X%.</a:t>
            </a:r>
            <a:r>
              <a:rPr lang="ja-JP" altLang="en-US"/>
              <a:t>”</a:t>
            </a:r>
            <a:endParaRPr lang="en-US" altLang="ja-JP"/>
          </a:p>
          <a:p>
            <a:r>
              <a:rPr lang="en-US" altLang="en-US"/>
              <a:t>-Give specific rate in the sentence between baseline and benchmark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48983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1363" indent="-28416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14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5986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58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30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02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74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46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622D317-5734-45D7-8BC7-F9C3D248F3BA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23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1367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1363" indent="-28416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14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5986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58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30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02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74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46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FB43D77-5FAB-4D13-A1F7-8C521BE9D7D1}" type="slidenum">
              <a:rPr kumimoji="0"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24</a:t>
            </a:fld>
            <a:endParaRPr kumimoji="0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600" b="1" dirty="0"/>
              <a:t>-Should explain that e means estimate and f means forecast </a:t>
            </a:r>
          </a:p>
          <a:p>
            <a:r>
              <a:rPr lang="en-US" altLang="en-US" sz="1600" b="1" dirty="0"/>
              <a:t>-talk about what the graph should look like if you</a:t>
            </a:r>
            <a:r>
              <a:rPr lang="en-US" altLang="en-US" sz="1600" b="1" baseline="0" dirty="0"/>
              <a:t> are skipping years</a:t>
            </a:r>
            <a:endParaRPr lang="en-US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880979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1363" indent="-28416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14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5986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58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30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02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74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46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4E23A01-957D-4C10-8264-BC0BD96D2EB2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9553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Give concrete example </a:t>
            </a:r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1363" indent="-28416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14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5986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58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30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02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74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46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BD2EA2C-9438-4AF5-A358-435930D61B75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25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0233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A9533-F2CE-4662-A676-396678FA452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07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1363" indent="-28416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14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5986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58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30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02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74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46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DA05B3F-8392-4EDD-8454-A765FC8682E9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871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1363" indent="-28416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14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5986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58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30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02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74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46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D1B17F4-A7EC-4E21-8529-AE84363870B0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879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1363" indent="-28416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14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5986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58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30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02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74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46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BAA38DC-47EC-4CEC-881F-E282AABBD836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403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1363" indent="-28416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14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5986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58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30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02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74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46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8BD7E5E-47B1-4C82-8492-57F9C1CD2BBB}" type="slidenum">
              <a:rPr kumimoji="0"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</a:t>
            </a:fld>
            <a:endParaRPr kumimoji="0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5.2 in Mod 3</a:t>
            </a: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It might be worthwhile to add that the </a:t>
            </a:r>
            <a:r>
              <a:rPr lang="en-US" altLang="en-US" b="1" dirty="0"/>
              <a:t>4 </a:t>
            </a:r>
            <a:r>
              <a:rPr lang="en-US" altLang="en-US" b="1" dirty="0" err="1"/>
              <a:t>yrs</a:t>
            </a:r>
            <a:r>
              <a:rPr lang="en-US" altLang="en-US" b="1" dirty="0"/>
              <a:t> must end at 2018- </a:t>
            </a:r>
            <a:r>
              <a:rPr lang="en-US" altLang="en-US" dirty="0"/>
              <a:t>anyone looking solely at the presentation from the PAF website without class notes won</a:t>
            </a:r>
            <a:r>
              <a:rPr lang="ja-JP" altLang="en-US" dirty="0"/>
              <a:t>’</a:t>
            </a:r>
            <a:r>
              <a:rPr lang="en-US" altLang="ja-JP" dirty="0"/>
              <a:t>t have this information…</a:t>
            </a:r>
          </a:p>
          <a:p>
            <a:endParaRPr lang="en-US" altLang="en-US" dirty="0"/>
          </a:p>
          <a:p>
            <a:r>
              <a:rPr lang="en-US" altLang="en-US" b="1" dirty="0"/>
              <a:t>Academic Years will end in 2018-2019e</a:t>
            </a:r>
          </a:p>
        </p:txBody>
      </p:sp>
    </p:spTree>
    <p:extLst>
      <p:ext uri="{BB962C8B-B14F-4D97-AF65-F5344CB8AC3E}">
        <p14:creationId xmlns:p14="http://schemas.microsoft.com/office/powerpoint/2010/main" val="4130497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A policy implemented in 2019-2020f could have benchmark data that year (2019-2020f) depending on the nature of the policy. Others will have to wait till 2020-2021f for their first benchmark.</a:t>
            </a:r>
          </a:p>
          <a:p>
            <a:endParaRPr lang="en-US" altLang="en-US" dirty="0"/>
          </a:p>
          <a:p>
            <a:r>
              <a:rPr lang="en-US" altLang="en-US" dirty="0"/>
              <a:t>-Emphasize that the years need to be consistent (ex: all 1 year apart from last)</a:t>
            </a: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1363" indent="-28416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14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5986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58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30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02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74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46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9A3EC22-4E94-46FB-BF51-15766DB9BC13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11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31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1363" indent="-28416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14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5986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58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30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02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74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46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18C87B4-2832-4E27-933A-CAC7029E03CA}" type="slidenum">
              <a:rPr kumimoji="0"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12</a:t>
            </a:fld>
            <a:endParaRPr kumimoji="0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Emphasize that the last historical year must be 2017-2018, </a:t>
            </a:r>
            <a:r>
              <a:rPr lang="en-US" altLang="en-US" b="1" dirty="0"/>
              <a:t>not </a:t>
            </a:r>
            <a:r>
              <a:rPr lang="en-US" altLang="en-US" b="0" dirty="0"/>
              <a:t>2018-</a:t>
            </a:r>
            <a:r>
              <a:rPr lang="en-US" altLang="en-US" dirty="0"/>
              <a:t>2019e. 2017-2018 should only be estimated if the relevant data has yet to be released.</a:t>
            </a:r>
          </a:p>
        </p:txBody>
      </p:sp>
    </p:spTree>
    <p:extLst>
      <p:ext uri="{BB962C8B-B14F-4D97-AF65-F5344CB8AC3E}">
        <p14:creationId xmlns:p14="http://schemas.microsoft.com/office/powerpoint/2010/main" val="2736644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1363" indent="-28416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14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5986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5813" indent="-227013" defTabSz="920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30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02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74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4613" indent="-227013" defTabSz="9207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A2D2225-9670-4D19-AF2C-0F6997B7E1DC}" type="slidenum">
              <a:rPr kumimoji="0"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13</a:t>
            </a:fld>
            <a:endParaRPr kumimoji="0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61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28000">
              <a:schemeClr val="accent6">
                <a:lumMod val="40000"/>
                <a:lumOff val="60000"/>
              </a:schemeClr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 title="World map"/>
          <p:cNvSpPr>
            <a:spLocks noEditPoints="1"/>
          </p:cNvSpPr>
          <p:nvPr/>
        </p:nvSpPr>
        <p:spPr bwMode="auto">
          <a:xfrm>
            <a:off x="-3572" y="285750"/>
            <a:ext cx="9145191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31844">
                <a:srgbClr val="E3E3E3"/>
              </a:gs>
              <a:gs pos="0">
                <a:srgbClr val="E3E3E3"/>
              </a:gs>
              <a:gs pos="59300">
                <a:srgbClr val="E3E3E3"/>
              </a:gs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pPr lvl="0"/>
            <a:endParaRPr sz="135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9" y="1828802"/>
            <a:ext cx="7317105" cy="3048001"/>
          </a:xfrm>
        </p:spPr>
        <p:txBody>
          <a:bodyPr>
            <a:normAutofit/>
          </a:bodyPr>
          <a:lstStyle>
            <a:lvl1pPr algn="ctr">
              <a:defRPr sz="4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771" y="285750"/>
            <a:ext cx="7945383" cy="11430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3200" baseline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32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B70932F-70E1-4576-A157-165AF5072E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685800"/>
            <a:ext cx="1601153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448" y="685800"/>
            <a:ext cx="5563552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9D2A074-FF7E-46E2-A770-22050F9330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6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00" y="228600"/>
            <a:ext cx="7668323" cy="1034415"/>
          </a:xfrm>
        </p:spPr>
        <p:txBody>
          <a:bodyPr/>
          <a:lstStyle>
            <a:lvl1pPr>
              <a:defRPr b="1" u="none" cap="none">
                <a:solidFill>
                  <a:schemeClr val="tx1"/>
                </a:solidFill>
                <a:effectLst/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668323" cy="4312574"/>
          </a:xfrm>
        </p:spPr>
        <p:txBody>
          <a:bodyPr/>
          <a:lstStyle>
            <a:lvl1pPr marL="205795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77291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 marL="548786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 marL="720282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 marL="891778" indent="-171496">
              <a:buFont typeface="Arial" panose="020B0604020202020204" pitchFamily="34" charset="0"/>
              <a:buChar char="•"/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pic>
        <p:nvPicPr>
          <p:cNvPr id="1028" name="Picture 4" descr="http://afmarcom.com/blog/wp-content/uploads/2012/05/Facebook-glob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52400" y="341818"/>
            <a:ext cx="921197" cy="9211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172200"/>
            <a:ext cx="6525322" cy="18684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95400" y="1263015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0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450" y="3429003"/>
            <a:ext cx="7317105" cy="2362199"/>
          </a:xfrm>
        </p:spPr>
        <p:txBody>
          <a:bodyPr anchor="b">
            <a:normAutofit/>
          </a:bodyPr>
          <a:lstStyle>
            <a:lvl1pPr algn="l">
              <a:defRPr sz="3301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01" y="685804"/>
            <a:ext cx="5891331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DC7F10B-6586-46CE-AF36-039A533CBE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13450" y="60198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http://afmarcom.com/blog/wp-content/uploads/2012/05/Facebook-glob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7128761" y="796704"/>
            <a:ext cx="921197" cy="9211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437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200" y="1828800"/>
            <a:ext cx="353247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8084" y="1828800"/>
            <a:ext cx="3532470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7E4B407-0EA8-4590-99C8-3280A6D9A9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863922" y="16002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7109" y="274638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28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48" y="1828802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448" y="2743203"/>
            <a:ext cx="3532790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7764" y="1828802"/>
            <a:ext cx="353279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7764" y="2743203"/>
            <a:ext cx="3532790" cy="342899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 baseline="0"/>
            </a:lvl8pPr>
            <a:lvl9pPr>
              <a:defRPr sz="105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9729BB4-0D41-4BB5-9282-B8C2045F84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63602" y="16002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4159" y="202562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5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D6C58D9-8274-43FB-BB11-04FB14AF17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906864" y="1600200"/>
            <a:ext cx="766832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6950" y="181449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60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0F3185-8D8D-409D-ACC5-890C93717C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1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3001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0506" y="685800"/>
            <a:ext cx="4230202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21849A6-C1B3-4361-BD8F-D661A3CB94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886022" y="609600"/>
            <a:ext cx="0" cy="5762627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083" y="4860288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6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388602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94" y="685800"/>
            <a:ext cx="2915409" cy="4038600"/>
          </a:xfrm>
        </p:spPr>
        <p:txBody>
          <a:bodyPr anchor="b">
            <a:noAutofit/>
          </a:bodyPr>
          <a:lstStyle>
            <a:lvl1pPr algn="l">
              <a:defRPr sz="3001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00506" y="685800"/>
            <a:ext cx="4230202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1800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4" y="4876800"/>
            <a:ext cx="2915409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15453" y="6448427"/>
            <a:ext cx="1047467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864" y="6448427"/>
            <a:ext cx="4979929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3079" y="6448427"/>
            <a:ext cx="857474" cy="18097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67A8FBE-0EE5-48B9-8F5E-CC93D4CC36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886022" y="685800"/>
            <a:ext cx="0" cy="5762627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1179" y="4830444"/>
            <a:ext cx="1511939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18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accent6">
                <a:lumMod val="40000"/>
                <a:lumOff val="60000"/>
              </a:schemeClr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451" y="274638"/>
            <a:ext cx="533495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450" y="1828800"/>
            <a:ext cx="7317105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202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5458" r:id="rId1"/>
    <p:sldLayoutId id="2147495459" r:id="rId2"/>
    <p:sldLayoutId id="2147495460" r:id="rId3"/>
    <p:sldLayoutId id="2147495461" r:id="rId4"/>
    <p:sldLayoutId id="2147495462" r:id="rId5"/>
    <p:sldLayoutId id="2147495463" r:id="rId6"/>
    <p:sldLayoutId id="2147495464" r:id="rId7"/>
    <p:sldLayoutId id="2147495465" r:id="rId8"/>
    <p:sldLayoutId id="2147495466" r:id="rId9"/>
    <p:sldLayoutId id="2147495467" r:id="rId10"/>
    <p:sldLayoutId id="214749546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4000" kern="1200" cap="none" baseline="0">
          <a:solidFill>
            <a:schemeClr val="tx1">
              <a:lumMod val="50000"/>
            </a:schemeClr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205795" indent="-171496" algn="l" defTabSz="685983" rtl="0" eaLnBrk="1" latinLnBrk="0" hangingPunct="1">
        <a:lnSpc>
          <a:spcPct val="90000"/>
        </a:lnSpc>
        <a:spcBef>
          <a:spcPts val="13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377291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548786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720282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891778" indent="-171496" algn="l" defTabSz="685983" rtl="0" eaLnBrk="1" latinLnBrk="0" hangingPunct="1">
        <a:lnSpc>
          <a:spcPct val="90000"/>
        </a:lnSpc>
        <a:spcBef>
          <a:spcPts val="450"/>
        </a:spcBef>
        <a:buClr>
          <a:schemeClr val="tx1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1063273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769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406265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77761" indent="-171496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morin@syr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cher.ca/french/products/images/faucet_images/acc-toilet-paper-holder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1981200"/>
            <a:ext cx="7543800" cy="23622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en-US" altLang="ja-JP" sz="4400" dirty="0">
                <a:solidFill>
                  <a:schemeClr val="tx1"/>
                </a:solidFill>
              </a:rPr>
              <a:t>“If you don’t measure results, you can’t tell success from failure.”</a:t>
            </a:r>
            <a:endParaRPr lang="en-US" altLang="en-US" sz="4400" dirty="0">
              <a:solidFill>
                <a:schemeClr val="tx1"/>
              </a:solidFill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1219200" y="4584633"/>
            <a:ext cx="754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FontTx/>
              <a:buNone/>
            </a:pPr>
            <a:r>
              <a:rPr lang="en-US" altLang="en-US" sz="4000" dirty="0">
                <a:latin typeface="Segoe UI Light" panose="020B0502040204020203" pitchFamily="34" charset="0"/>
                <a:cs typeface="Segoe UI Light" panose="020B0502040204020203" pitchFamily="34" charset="0"/>
              </a:rPr>
              <a:t>~ David Osborne &amp; Ted </a:t>
            </a:r>
            <a:r>
              <a:rPr lang="en-US" altLang="en-US" sz="40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Gaebler</a:t>
            </a:r>
            <a:endParaRPr lang="en-US" altLang="en-US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343">
        <p:fade/>
      </p:transition>
    </mc:Choice>
    <mc:Fallback xmlns="">
      <p:transition spd="med" advTm="5343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8539C-2143-4A7B-A287-7D836DA34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Dates Used in 8.1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B2AD7-1C94-496B-A44C-53BC7F435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most cases, use the calendar year (i.e. 2020)</a:t>
            </a:r>
          </a:p>
          <a:p>
            <a:r>
              <a:rPr lang="en-US" dirty="0"/>
              <a:t>In cases dealing with schools, use the academic year (i.e. 2020-2021)</a:t>
            </a:r>
          </a:p>
        </p:txBody>
      </p:sp>
    </p:spTree>
    <p:extLst>
      <p:ext uri="{BB962C8B-B14F-4D97-AF65-F5344CB8AC3E}">
        <p14:creationId xmlns:p14="http://schemas.microsoft.com/office/powerpoint/2010/main" val="360961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3"/>
          <p:cNvSpPr>
            <a:spLocks noGrp="1"/>
          </p:cNvSpPr>
          <p:nvPr>
            <p:ph type="title"/>
          </p:nvPr>
        </p:nvSpPr>
        <p:spPr>
          <a:xfrm>
            <a:off x="1219200" y="457200"/>
            <a:ext cx="5562600" cy="749300"/>
          </a:xfrm>
        </p:spPr>
        <p:txBody>
          <a:bodyPr>
            <a:normAutofit/>
          </a:bodyPr>
          <a:lstStyle/>
          <a:p>
            <a:r>
              <a:rPr lang="en-US" altLang="en-US" dirty="0"/>
              <a:t>Academic Years Example</a:t>
            </a:r>
          </a:p>
        </p:txBody>
      </p:sp>
      <p:sp>
        <p:nvSpPr>
          <p:cNvPr id="93187" name="Content Placeholder 4"/>
          <p:cNvSpPr>
            <a:spLocks noGrp="1"/>
          </p:cNvSpPr>
          <p:nvPr>
            <p:ph idx="1"/>
          </p:nvPr>
        </p:nvSpPr>
        <p:spPr>
          <a:xfrm>
            <a:off x="685800" y="1662113"/>
            <a:ext cx="8001000" cy="4114800"/>
          </a:xfrm>
        </p:spPr>
        <p:txBody>
          <a:bodyPr/>
          <a:lstStyle/>
          <a:p>
            <a:r>
              <a:rPr lang="en-US" altLang="en-US" sz="2000" dirty="0"/>
              <a:t>Enough of this academic year has passed to estimate for the rest of it.</a:t>
            </a:r>
          </a:p>
          <a:p>
            <a:r>
              <a:rPr lang="en-US" altLang="en-US" sz="2000" b="1" dirty="0"/>
              <a:t>The last piece of historical data should be 2019-2020e</a:t>
            </a:r>
            <a:endParaRPr lang="en-US" altLang="en-US" sz="2000" dirty="0"/>
          </a:p>
        </p:txBody>
      </p:sp>
      <p:sp>
        <p:nvSpPr>
          <p:cNvPr id="93208" name="Text Box 89"/>
          <p:cNvSpPr txBox="1">
            <a:spLocks noChangeArrowheads="1"/>
          </p:cNvSpPr>
          <p:nvPr/>
        </p:nvSpPr>
        <p:spPr bwMode="auto">
          <a:xfrm>
            <a:off x="914400" y="5592763"/>
            <a:ext cx="586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Source: Office of Institutional Research &amp; Assessment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089561"/>
              </p:ext>
            </p:extLst>
          </p:nvPr>
        </p:nvGraphicFramePr>
        <p:xfrm>
          <a:off x="1219201" y="2667000"/>
          <a:ext cx="6324600" cy="2209800"/>
        </p:xfrm>
        <a:graphic>
          <a:graphicData uri="http://schemas.openxmlformats.org/drawingml/2006/table">
            <a:tbl>
              <a:tblPr firstRow="1" firstCol="1" bandRow="1"/>
              <a:tblGrid>
                <a:gridCol w="3314780">
                  <a:extLst>
                    <a:ext uri="{9D8B030D-6E8A-4147-A177-3AD203B41FA5}">
                      <a16:colId xmlns:a16="http://schemas.microsoft.com/office/drawing/2014/main" val="1980431655"/>
                    </a:ext>
                  </a:extLst>
                </a:gridCol>
                <a:gridCol w="3009820">
                  <a:extLst>
                    <a:ext uri="{9D8B030D-6E8A-4147-A177-3AD203B41FA5}">
                      <a16:colId xmlns:a16="http://schemas.microsoft.com/office/drawing/2014/main" val="298937651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 Year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Year Drop Out Rate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67728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7.6%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4378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8.3%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419456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9.9%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33334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2019-2020e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106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68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5742">
        <p:fade/>
      </p:transition>
    </mc:Choice>
    <mc:Fallback xmlns="">
      <p:transition spd="med" advTm="55742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8"/>
          <p:cNvSpPr>
            <a:spLocks noChangeArrowheads="1"/>
          </p:cNvSpPr>
          <p:nvPr/>
        </p:nvSpPr>
        <p:spPr bwMode="auto">
          <a:xfrm>
            <a:off x="0" y="2233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5235" name="Rectangle 310"/>
          <p:cNvSpPr>
            <a:spLocks noChangeArrowheads="1"/>
          </p:cNvSpPr>
          <p:nvPr/>
        </p:nvSpPr>
        <p:spPr bwMode="auto">
          <a:xfrm>
            <a:off x="0" y="22383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5236" name="Rectangle 312"/>
          <p:cNvSpPr>
            <a:spLocks noChangeArrowheads="1"/>
          </p:cNvSpPr>
          <p:nvPr/>
        </p:nvSpPr>
        <p:spPr bwMode="auto">
          <a:xfrm>
            <a:off x="0" y="22383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5928139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None/>
            </a:pPr>
            <a:r>
              <a:rPr lang="en-US" altLang="en-US" dirty="0"/>
              <a:t>Years don</a:t>
            </a:r>
            <a:r>
              <a:rPr lang="ja-JP" altLang="en-US" dirty="0"/>
              <a:t>’</a:t>
            </a:r>
            <a:r>
              <a:rPr lang="en-US" altLang="ja-JP" dirty="0"/>
              <a:t>t have to be consecutive but must have same intervals between them </a:t>
            </a:r>
            <a:endParaRPr lang="en-US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634344"/>
              </p:ext>
            </p:extLst>
          </p:nvPr>
        </p:nvGraphicFramePr>
        <p:xfrm>
          <a:off x="838200" y="1676399"/>
          <a:ext cx="8001001" cy="4053841"/>
        </p:xfrm>
        <a:graphic>
          <a:graphicData uri="http://schemas.openxmlformats.org/drawingml/2006/table">
            <a:tbl>
              <a:tblPr firstRow="1" firstCol="1" bandRow="1"/>
              <a:tblGrid>
                <a:gridCol w="1980446">
                  <a:extLst>
                    <a:ext uri="{9D8B030D-6E8A-4147-A177-3AD203B41FA5}">
                      <a16:colId xmlns:a16="http://schemas.microsoft.com/office/drawing/2014/main" val="4101469580"/>
                    </a:ext>
                  </a:extLst>
                </a:gridCol>
                <a:gridCol w="2297317">
                  <a:extLst>
                    <a:ext uri="{9D8B030D-6E8A-4147-A177-3AD203B41FA5}">
                      <a16:colId xmlns:a16="http://schemas.microsoft.com/office/drawing/2014/main" val="881428434"/>
                    </a:ext>
                  </a:extLst>
                </a:gridCol>
                <a:gridCol w="3723238">
                  <a:extLst>
                    <a:ext uri="{9D8B030D-6E8A-4147-A177-3AD203B41FA5}">
                      <a16:colId xmlns:a16="http://schemas.microsoft.com/office/drawing/2014/main" val="1316249207"/>
                    </a:ext>
                  </a:extLst>
                </a:gridCol>
              </a:tblGrid>
              <a:tr h="53848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Figure 8.1: Data on the Number of Larcenies in Residence Halls at Citrus University, per 1,000 students, 2016-2020e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384136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Period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Larcenies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 of Rationale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6941964"/>
                  </a:ext>
                </a:extLst>
              </a:tr>
              <a:tr h="4936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Citrus Univ. Security Dept. Annual Report, 2017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974715"/>
                  </a:ext>
                </a:extLst>
              </a:tr>
              <a:tr h="4936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Citrus Univ. Security Dept. Annual Report, 2018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7283634"/>
                  </a:ext>
                </a:extLst>
              </a:tr>
              <a:tr h="4936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Citrus Univ. Security Dept. Annual Report, 2019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9358019"/>
                  </a:ext>
                </a:extLst>
              </a:tr>
              <a:tr h="17500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2019-2020e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Between July and December 2019, 63 larcenies were reported. The estimate was made for all of 2019-2020e doubling that number because about the same number of larcenies occur each sixth month period.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97234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381000"/>
            <a:ext cx="66294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8.2B Chart Example</a:t>
            </a:r>
          </a:p>
        </p:txBody>
      </p:sp>
    </p:spTree>
    <p:extLst>
      <p:ext uri="{BB962C8B-B14F-4D97-AF65-F5344CB8AC3E}">
        <p14:creationId xmlns:p14="http://schemas.microsoft.com/office/powerpoint/2010/main" val="227201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416">
        <p:fade/>
      </p:transition>
    </mc:Choice>
    <mc:Fallback xmlns="">
      <p:transition spd="med" advTm="45416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1" y="183356"/>
            <a:ext cx="7848600" cy="9302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Ex. 8.2A:  How to Calculate Percent Change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257800"/>
            <a:ext cx="8077200" cy="2481737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Percent Change equals</a:t>
            </a: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sz="2800" dirty="0"/>
              <a:t>[(new figure – old figure) ÷ old figure] x 100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609600" y="6206280"/>
            <a:ext cx="7239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Ex:  [(123-136)/136]*100 = -9.6%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969600"/>
              </p:ext>
            </p:extLst>
          </p:nvPr>
        </p:nvGraphicFramePr>
        <p:xfrm>
          <a:off x="762000" y="1295400"/>
          <a:ext cx="8001001" cy="3962400"/>
        </p:xfrm>
        <a:graphic>
          <a:graphicData uri="http://schemas.openxmlformats.org/drawingml/2006/table">
            <a:tbl>
              <a:tblPr firstRow="1" firstCol="1" bandRow="1"/>
              <a:tblGrid>
                <a:gridCol w="1980446">
                  <a:extLst>
                    <a:ext uri="{9D8B030D-6E8A-4147-A177-3AD203B41FA5}">
                      <a16:colId xmlns:a16="http://schemas.microsoft.com/office/drawing/2014/main" val="4101469580"/>
                    </a:ext>
                  </a:extLst>
                </a:gridCol>
                <a:gridCol w="2297317">
                  <a:extLst>
                    <a:ext uri="{9D8B030D-6E8A-4147-A177-3AD203B41FA5}">
                      <a16:colId xmlns:a16="http://schemas.microsoft.com/office/drawing/2014/main" val="881428434"/>
                    </a:ext>
                  </a:extLst>
                </a:gridCol>
                <a:gridCol w="3723238">
                  <a:extLst>
                    <a:ext uri="{9D8B030D-6E8A-4147-A177-3AD203B41FA5}">
                      <a16:colId xmlns:a16="http://schemas.microsoft.com/office/drawing/2014/main" val="1316249207"/>
                    </a:ext>
                  </a:extLst>
                </a:gridCol>
              </a:tblGrid>
              <a:tr h="520672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Figure 8.1: Data on the Number of Larcenies in Residence Halls at Citrus University, per 1,000 students, 2016-2020e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384136"/>
                  </a:ext>
                </a:extLst>
              </a:tr>
              <a:tr h="2603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Period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Larcenies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 of Rationale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6941964"/>
                  </a:ext>
                </a:extLst>
              </a:tr>
              <a:tr h="468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Citrus Univ. Security Dept. Annual Report, 2017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974715"/>
                  </a:ext>
                </a:extLst>
              </a:tr>
              <a:tr h="468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Citrus Univ. Security Dept. Annual Report, 2018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7283634"/>
                  </a:ext>
                </a:extLst>
              </a:tr>
              <a:tr h="4684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Citrus Univ. Security Dept. Annual Report, 2019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9358019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2019-2020e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Between July and December 2019, 63 larcenies were reported. The estimate was made for all of 2019-2020e doubling that number because about the same number of larcenies occur each sixth month period.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972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92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4598">
        <p:fade/>
      </p:transition>
    </mc:Choice>
    <mc:Fallback xmlns="">
      <p:transition spd="med" advTm="54598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idx="1"/>
          </p:nvPr>
        </p:nvSpPr>
        <p:spPr>
          <a:xfrm>
            <a:off x="1295400" y="1371600"/>
            <a:ext cx="7543800" cy="1219200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/>
              <a:t>Without Excel between years 1 and 2 (8.2A)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/>
              <a:t>With Excel for the chart (8.2B)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500" b="1" dirty="0"/>
              <a:t>Here is what the print out will look like if you do it correctly:</a:t>
            </a: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0" y="2147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4933" y="711200"/>
            <a:ext cx="18473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481667" y="482600"/>
            <a:ext cx="7357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Segoe UI Light" panose="020B0502040204020203" pitchFamily="34" charset="0"/>
                <a:ea typeface=""/>
                <a:cs typeface="Segoe UI Light" panose="020B0502040204020203" pitchFamily="34" charset="0"/>
              </a:rPr>
              <a:t>Ex. 8.2B Chart Example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430809"/>
              </p:ext>
            </p:extLst>
          </p:nvPr>
        </p:nvGraphicFramePr>
        <p:xfrm>
          <a:off x="633547" y="2590800"/>
          <a:ext cx="8192590" cy="3600548"/>
        </p:xfrm>
        <a:graphic>
          <a:graphicData uri="http://schemas.openxmlformats.org/drawingml/2006/table">
            <a:tbl>
              <a:tblPr firstRow="1" firstCol="1" bandRow="1"/>
              <a:tblGrid>
                <a:gridCol w="1336225">
                  <a:extLst>
                    <a:ext uri="{9D8B030D-6E8A-4147-A177-3AD203B41FA5}">
                      <a16:colId xmlns:a16="http://schemas.microsoft.com/office/drawing/2014/main" val="2211608612"/>
                    </a:ext>
                  </a:extLst>
                </a:gridCol>
                <a:gridCol w="3627521">
                  <a:extLst>
                    <a:ext uri="{9D8B030D-6E8A-4147-A177-3AD203B41FA5}">
                      <a16:colId xmlns:a16="http://schemas.microsoft.com/office/drawing/2014/main" val="3358442776"/>
                    </a:ext>
                  </a:extLst>
                </a:gridCol>
                <a:gridCol w="3228844">
                  <a:extLst>
                    <a:ext uri="{9D8B030D-6E8A-4147-A177-3AD203B41FA5}">
                      <a16:colId xmlns:a16="http://schemas.microsoft.com/office/drawing/2014/main" val="2661998557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Time Period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Number of Larcenies per 1000 Students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Percentage Change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913556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2016-2017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788336"/>
                  </a:ext>
                </a:extLst>
              </a:tr>
              <a:tr h="4048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-9.6%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240727"/>
                  </a:ext>
                </a:extLst>
              </a:tr>
              <a:tr h="4048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15.4%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603954"/>
                  </a:ext>
                </a:extLst>
              </a:tr>
              <a:tr h="4048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2019-2020e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-11.3%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443343"/>
                  </a:ext>
                </a:extLst>
              </a:tr>
              <a:tr h="404837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126224"/>
                  </a:ext>
                </a:extLst>
              </a:tr>
              <a:tr h="404837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Compare 2016-2017 to 2019-2020e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-7.4%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298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93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2438">
        <p:fade/>
      </p:transition>
    </mc:Choice>
    <mc:Fallback xmlns="">
      <p:transition spd="med" advTm="62438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8669337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Ex. 8.3:  Deciding on the Years to Use Benchmarks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7772400" cy="3886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How many years will it take for the policy to have the intended impact?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Example:  If your policy goes into effect in 2020, start with 2021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Choose 3 years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Can be consecutive or not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Benchmark can be the same or not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6731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722">
        <p:fade/>
      </p:transition>
    </mc:Choice>
    <mc:Fallback xmlns="">
      <p:transition spd="med" advTm="200722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668323" cy="1034415"/>
          </a:xfrm>
        </p:spPr>
        <p:txBody>
          <a:bodyPr/>
          <a:lstStyle/>
          <a:p>
            <a:pPr eaLnBrk="1" hangingPunct="1"/>
            <a:r>
              <a:rPr lang="en-US" altLang="en-US" dirty="0"/>
              <a:t>Exercise 8.4: Baseline Forecast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001000" cy="435768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“Baseline Forecast” means what happens in the future assuming the policy did not go into effect</a:t>
            </a:r>
          </a:p>
          <a:p>
            <a:pPr eaLnBrk="1" hangingPunct="1">
              <a:buFontTx/>
              <a:buNone/>
            </a:pPr>
            <a:endParaRPr lang="en-US" alt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6569">
        <p:fade/>
      </p:transition>
    </mc:Choice>
    <mc:Fallback xmlns="">
      <p:transition spd="med" advTm="106569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FAAC6-43B4-47FC-AB3F-A00FD3029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28600"/>
            <a:ext cx="8001000" cy="1034415"/>
          </a:xfrm>
        </p:spPr>
        <p:txBody>
          <a:bodyPr>
            <a:normAutofit/>
          </a:bodyPr>
          <a:lstStyle/>
          <a:p>
            <a:r>
              <a:rPr lang="en-US" sz="3200" dirty="0"/>
              <a:t>Three Approaches to Making a Good Baseline Forecast for your Societal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7D767-A248-4CCD-AE42-31713EC10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b="1" dirty="0"/>
              <a:t>Assume what has happened in past will continue (see exceptions on next slide)</a:t>
            </a:r>
          </a:p>
          <a:p>
            <a:r>
              <a:rPr lang="en-US" altLang="en-US" dirty="0"/>
              <a:t>If pattern has been consistent: use percent change or average percent change to make forecast</a:t>
            </a:r>
          </a:p>
          <a:p>
            <a:r>
              <a:rPr lang="en-US" altLang="en-US" dirty="0"/>
              <a:t>If historical data has inconsistent pattern: Follow ups and downs, keeping overall percentage change the same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80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668323" cy="103441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dirty="0"/>
              <a:t>Exercise 8.4: Baseline Forecast </a:t>
            </a:r>
            <a:r>
              <a:rPr lang="en-US" altLang="en-US" sz="3600" dirty="0" err="1"/>
              <a:t>Cont</a:t>
            </a:r>
            <a:r>
              <a:rPr lang="ja-JP" altLang="en-US" sz="3600" dirty="0"/>
              <a:t>’</a:t>
            </a:r>
            <a:r>
              <a:rPr lang="en-US" altLang="ja-JP" sz="3600" dirty="0"/>
              <a:t>d</a:t>
            </a:r>
            <a:endParaRPr lang="en-US" altLang="en-US" sz="3600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1257300" y="1447800"/>
            <a:ext cx="73533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Consider conditions that will change the trend</a:t>
            </a:r>
          </a:p>
          <a:p>
            <a:pPr lvl="1" eaLnBrk="1" hangingPunct="1"/>
            <a:r>
              <a:rPr lang="en-US" altLang="en-US" sz="3000" dirty="0"/>
              <a:t>Major outside event (ex: economic growth, pandemic)</a:t>
            </a:r>
          </a:p>
          <a:p>
            <a:pPr lvl="1" eaLnBrk="1" hangingPunct="1"/>
            <a:r>
              <a:rPr lang="en-US" altLang="en-US" sz="3000" dirty="0"/>
              <a:t>Trend approaching outer limit</a:t>
            </a:r>
          </a:p>
          <a:p>
            <a:pPr lvl="1" eaLnBrk="1" hangingPunct="1"/>
            <a:r>
              <a:rPr lang="en-US" altLang="en-US" sz="3000" dirty="0"/>
              <a:t>Demographic factors</a:t>
            </a:r>
          </a:p>
          <a:p>
            <a:pPr lvl="1" eaLnBrk="1" hangingPunct="1"/>
            <a:r>
              <a:rPr lang="en-US" altLang="en-US" sz="3000" dirty="0"/>
              <a:t>Cyclical pattern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4181">
        <p:fade/>
      </p:transition>
    </mc:Choice>
    <mc:Fallback xmlns="">
      <p:transition spd="med" advTm="84181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8720" y="457200"/>
            <a:ext cx="7772400" cy="726282"/>
          </a:xfrm>
        </p:spPr>
        <p:txBody>
          <a:bodyPr/>
          <a:lstStyle/>
          <a:p>
            <a:pPr eaLnBrk="1" hangingPunct="1"/>
            <a:r>
              <a:rPr lang="en-US" altLang="en-US" dirty="0"/>
              <a:t>Citrus Trend line 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155575" y="1383506"/>
            <a:ext cx="8839200" cy="4114800"/>
          </a:xfrm>
        </p:spPr>
        <p:txBody>
          <a:bodyPr/>
          <a:lstStyle/>
          <a:p>
            <a:pPr eaLnBrk="1" hangingPunct="1"/>
            <a:r>
              <a:rPr lang="en-US" altLang="en-US" sz="2700" dirty="0"/>
              <a:t>Figure 8.3-</a:t>
            </a:r>
            <a:endParaRPr lang="en-US" altLang="en-US" dirty="0"/>
          </a:p>
        </p:txBody>
      </p:sp>
      <p:sp>
        <p:nvSpPr>
          <p:cNvPr id="10957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8" descr="A close up of a map&#10;&#10;Description automatically generated">
            <a:extLst>
              <a:ext uri="{FF2B5EF4-FFF2-40B4-BE49-F238E27FC236}">
                <a16:creationId xmlns:a16="http://schemas.microsoft.com/office/drawing/2014/main" id="{C8AC6417-9982-4AB4-83F1-E5AFB4D418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4228" y="1977767"/>
            <a:ext cx="6421820" cy="426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1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6027">
        <p:fade/>
      </p:transition>
    </mc:Choice>
    <mc:Fallback xmlns="">
      <p:transition spd="med" advTm="66027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CBAD3-DA8C-4B78-BEB5-89EBD3F9E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13AD3-4346-425C-B8C5-DE1D30F2B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  <a:p>
            <a:r>
              <a:rPr lang="en-US" dirty="0"/>
              <a:t>Overview of Benchmarking </a:t>
            </a:r>
          </a:p>
        </p:txBody>
      </p:sp>
    </p:spTree>
    <p:extLst>
      <p:ext uri="{BB962C8B-B14F-4D97-AF65-F5344CB8AC3E}">
        <p14:creationId xmlns:p14="http://schemas.microsoft.com/office/powerpoint/2010/main" val="144249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Exercise 8.5: Choosing Benchmarks</a:t>
            </a:r>
          </a:p>
        </p:txBody>
      </p:sp>
      <p:sp>
        <p:nvSpPr>
          <p:cNvPr id="111619" name="Rectangle 4"/>
          <p:cNvSpPr>
            <a:spLocks noGrp="1" noChangeArrowheads="1"/>
          </p:cNvSpPr>
          <p:nvPr>
            <p:ph idx="1"/>
          </p:nvPr>
        </p:nvSpPr>
        <p:spPr>
          <a:xfrm>
            <a:off x="1181100" y="1447800"/>
            <a:ext cx="7782623" cy="47244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dirty="0"/>
              <a:t>Pay close attention to baseline forecast</a:t>
            </a:r>
          </a:p>
          <a:p>
            <a:pPr eaLnBrk="1" hangingPunct="1"/>
            <a:r>
              <a:rPr lang="en-US" altLang="en-US" dirty="0"/>
              <a:t>Decide how powerful factors contributing to societal problem are</a:t>
            </a:r>
          </a:p>
          <a:p>
            <a:pPr eaLnBrk="1" hangingPunct="1"/>
            <a:r>
              <a:rPr lang="en-US" altLang="en-US" dirty="0"/>
              <a:t>Estimate strength of government resources in implementing policy</a:t>
            </a:r>
          </a:p>
          <a:p>
            <a:pPr eaLnBrk="1" hangingPunct="1"/>
            <a:r>
              <a:rPr lang="en-US" altLang="en-US" dirty="0"/>
              <a:t>Compare to similar areas with similar policies</a:t>
            </a:r>
          </a:p>
          <a:p>
            <a:pPr eaLnBrk="1" hangingPunct="1"/>
            <a:r>
              <a:rPr lang="en-US" altLang="en-US" dirty="0"/>
              <a:t>Use authoritative sources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928">
        <p:fade/>
      </p:transition>
    </mc:Choice>
    <mc:Fallback xmlns="">
      <p:transition spd="med" advTm="150928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1" y="449104"/>
            <a:ext cx="8229600" cy="70834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Exercise 8.5: Choosing Benchmarks </a:t>
            </a:r>
            <a:r>
              <a:rPr lang="en-US" altLang="en-US" sz="4000" dirty="0" err="1"/>
              <a:t>Cont</a:t>
            </a:r>
            <a:r>
              <a:rPr lang="ja-JP" altLang="en-US" sz="4000" dirty="0"/>
              <a:t>’</a:t>
            </a:r>
            <a:r>
              <a:rPr lang="en-US" altLang="ja-JP" sz="4000" dirty="0"/>
              <a:t>d</a:t>
            </a:r>
            <a:endParaRPr lang="en-US" altLang="en-US" sz="4000" dirty="0"/>
          </a:p>
        </p:txBody>
      </p:sp>
      <p:sp>
        <p:nvSpPr>
          <p:cNvPr id="11366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3668" name="TextBox 8"/>
          <p:cNvSpPr txBox="1">
            <a:spLocks noChangeArrowheads="1"/>
          </p:cNvSpPr>
          <p:nvPr/>
        </p:nvSpPr>
        <p:spPr bwMode="auto">
          <a:xfrm>
            <a:off x="934698" y="1447800"/>
            <a:ext cx="8141811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Historical, Baseline forecast, and Benchmark Graph for Number of Larcenies at Citrus University per 1,000 students. Policy is training sessions for resident students. </a:t>
            </a:r>
          </a:p>
        </p:txBody>
      </p:sp>
      <p:pic>
        <p:nvPicPr>
          <p:cNvPr id="113669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79" y="3509903"/>
            <a:ext cx="8644730" cy="241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8884">
        <p:fade/>
      </p:transition>
    </mc:Choice>
    <mc:Fallback xmlns="">
      <p:transition spd="med" advTm="48884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Exercise 8.6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1243361" y="1524000"/>
            <a:ext cx="7772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Using your Benchmark to support your policy</a:t>
            </a:r>
          </a:p>
          <a:p>
            <a:pPr eaLnBrk="1" hangingPunct="1"/>
            <a:r>
              <a:rPr lang="en-US" altLang="en-US" sz="3200" dirty="0"/>
              <a:t>Presentations to players should be short and to the point</a:t>
            </a:r>
          </a:p>
          <a:p>
            <a:pPr eaLnBrk="1" hangingPunct="1"/>
            <a:r>
              <a:rPr lang="en-US" altLang="en-US" sz="3200" dirty="0"/>
              <a:t>Create a graph showing trend line, baseline and policy forecast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635">
        <p:fade/>
      </p:transition>
    </mc:Choice>
    <mc:Fallback xmlns="">
      <p:transition spd="med" advTm="20635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Module 4 Graphs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1250981" y="1524000"/>
            <a:ext cx="778764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Follow </a:t>
            </a:r>
            <a:r>
              <a:rPr lang="en-US" altLang="en-US" i="1" dirty="0"/>
              <a:t>How to Get an A on the Graphs</a:t>
            </a:r>
            <a:r>
              <a:rPr lang="en-US" altLang="en-US" dirty="0"/>
              <a:t>!!!</a:t>
            </a:r>
          </a:p>
          <a:p>
            <a:pPr eaLnBrk="1" hangingPunct="1"/>
            <a:r>
              <a:rPr lang="en-US" altLang="en-US" dirty="0"/>
              <a:t>Found under Module 4 tab of the       PST 101 website</a:t>
            </a:r>
          </a:p>
          <a:p>
            <a:pPr eaLnBrk="1" hangingPunct="1"/>
            <a:r>
              <a:rPr lang="en-US" altLang="en-US" dirty="0"/>
              <a:t>Read directions carefully + pay attention to detail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  = NO POINTS LOST  </a:t>
            </a:r>
            <a:r>
              <a:rPr lang="en-US" altLang="en-US" sz="4000" dirty="0">
                <a:sym typeface="Wingdings" panose="05000000000000000000" pitchFamily="2" charset="2"/>
              </a:rPr>
              <a:t>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0444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9596">
        <p:fade/>
      </p:transition>
    </mc:Choice>
    <mc:Fallback xmlns="">
      <p:transition spd="med" advTm="39596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Trend line/Baseline Graph</a:t>
            </a:r>
          </a:p>
        </p:txBody>
      </p:sp>
      <p:sp>
        <p:nvSpPr>
          <p:cNvPr id="119811" name="Rectangle 5"/>
          <p:cNvSpPr>
            <a:spLocks noChangeArrowheads="1"/>
          </p:cNvSpPr>
          <p:nvPr/>
        </p:nvSpPr>
        <p:spPr bwMode="auto">
          <a:xfrm>
            <a:off x="0" y="2038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981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64A9A09C-F742-4182-B44D-EEE5E1DDC5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7158" y="1715712"/>
            <a:ext cx="6789682" cy="450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9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6195">
        <p:fade/>
      </p:transition>
    </mc:Choice>
    <mc:Fallback xmlns="">
      <p:transition spd="med" advTm="56195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Exercise 8.6c</a:t>
            </a:r>
          </a:p>
        </p:txBody>
      </p:sp>
      <p:sp>
        <p:nvSpPr>
          <p:cNvPr id="1218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Compare baseline forecast to policy forecast in specific detail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Example:  If the policy works, the improvement over the baseline will be x%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BE REALISTIC</a:t>
            </a:r>
          </a:p>
          <a:p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8911">
        <p:fade/>
      </p:transition>
    </mc:Choice>
    <mc:Fallback xmlns="">
      <p:transition spd="med" advTm="28911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D5A17-06FA-5049-8AF3-7AD090E4B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Trendline Homework Due 10/23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31C24-3CF4-E748-939E-442124D77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Exercises 8.4 and 8.6 require a graph that you will need to practice. </a:t>
            </a:r>
          </a:p>
          <a:p>
            <a:r>
              <a:rPr lang="en-US" dirty="0"/>
              <a:t>Complete the Trendline Homework on Blackboard and send to your TA by next class at 12:45 PM </a:t>
            </a:r>
            <a:r>
              <a:rPr lang="en-US" dirty="0">
                <a:solidFill>
                  <a:srgbClr val="FF0000"/>
                </a:solidFill>
              </a:rPr>
              <a:t>or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lose 5 points. </a:t>
            </a:r>
          </a:p>
          <a:p>
            <a:r>
              <a:rPr lang="en-US" dirty="0"/>
              <a:t>If your entire group does it, </a:t>
            </a:r>
            <a:r>
              <a:rPr lang="en-US" dirty="0">
                <a:solidFill>
                  <a:srgbClr val="FF0000"/>
                </a:solidFill>
              </a:rPr>
              <a:t>you will receive 3 extra credit points. </a:t>
            </a:r>
          </a:p>
        </p:txBody>
      </p:sp>
    </p:spTree>
    <p:extLst>
      <p:ext uri="{BB962C8B-B14F-4D97-AF65-F5344CB8AC3E}">
        <p14:creationId xmlns:p14="http://schemas.microsoft.com/office/powerpoint/2010/main" val="375906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For Next Class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668323" cy="431257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Trendline Homework due by 12:45 PM on 10/23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Submit Exercises 8.1 and 8.2 to your TA in an email by 12:45 PM on 10/23</a:t>
            </a:r>
          </a:p>
          <a:p>
            <a:r>
              <a:rPr lang="en-US" altLang="en-US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Login to Zoom workshop provided by your TA at 12:45 PM on 10/23</a:t>
            </a:r>
          </a:p>
          <a:p>
            <a:r>
              <a:rPr lang="en-US" altLang="en-US" sz="2400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Download the Module 4 Competition Word Document from Blackboard to have it available during the workshop on Zoom</a:t>
            </a:r>
          </a:p>
          <a:p>
            <a:endParaRPr lang="en-US" altLang="en-US" sz="24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marL="154346" lvl="1" indent="0">
              <a:buNone/>
            </a:pPr>
            <a:endParaRPr lang="en-US" altLang="en-US" sz="1600" dirty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75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82608-3609-4754-9AF5-99A959742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</a:t>
            </a:r>
            <a:r>
              <a:rPr lang="en-US" b="0" dirty="0"/>
              <a:t> </a:t>
            </a:r>
            <a:r>
              <a:rPr lang="en-US" dirty="0"/>
              <a:t>Regrade Instructions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29B1E-1F8A-4558-9883-19D2AEDB2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If you believe a mistake was made grading your module, you can submit a regrade form to potentially receive points back </a:t>
            </a:r>
          </a:p>
          <a:p>
            <a:r>
              <a:rPr lang="en-US" sz="2400" dirty="0"/>
              <a:t>Regrade forms and examples are available under Module 3 “Resources” on the PST 101 Blackboard site</a:t>
            </a:r>
          </a:p>
          <a:p>
            <a:r>
              <a:rPr lang="en-US" sz="2400" dirty="0"/>
              <a:t>Follow the instructions listed on the regrade form, and use the example for reference to fill out a regrade form</a:t>
            </a:r>
          </a:p>
          <a:p>
            <a:r>
              <a:rPr lang="en-US" sz="2400" dirty="0"/>
              <a:t>Email the form along with your graded Module 3 paper to Sarah Morin, Head Regrade Director at </a:t>
            </a:r>
            <a:r>
              <a:rPr lang="en-US" sz="2400" u="sng" dirty="0">
                <a:hlinkClick r:id="rId2"/>
              </a:rPr>
              <a:t>smorin@syr.edu</a:t>
            </a:r>
            <a:r>
              <a:rPr lang="en-US" sz="2400" dirty="0"/>
              <a:t> no later than Friday 10/23</a:t>
            </a:r>
          </a:p>
          <a:p>
            <a:r>
              <a:rPr lang="en-US" sz="2400" dirty="0"/>
              <a:t>Email Sarah with any questions at </a:t>
            </a:r>
            <a:r>
              <a:rPr lang="en-US" sz="2400" u="sng" dirty="0">
                <a:hlinkClick r:id="rId2"/>
              </a:rPr>
              <a:t>smorin@syr.edu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605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Overview of Benchmarking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524000"/>
            <a:ext cx="7772400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3000" dirty="0"/>
              <a:t>8.1-Provide Historical Data on Societal Problem</a:t>
            </a:r>
          </a:p>
          <a:p>
            <a:pPr eaLnBrk="1" hangingPunct="1"/>
            <a:r>
              <a:rPr lang="en-US" altLang="en-US" sz="3000" dirty="0"/>
              <a:t>8.2-Calculate Percent Change Using Excel</a:t>
            </a:r>
          </a:p>
          <a:p>
            <a:pPr eaLnBrk="1" hangingPunct="1"/>
            <a:r>
              <a:rPr lang="en-US" altLang="en-US" sz="3000" dirty="0"/>
              <a:t>8.3-Decide on Years to Use in Your Benchmarks</a:t>
            </a:r>
          </a:p>
          <a:p>
            <a:pPr eaLnBrk="1" hangingPunct="1"/>
            <a:r>
              <a:rPr lang="en-US" altLang="en-US" sz="3000" dirty="0"/>
              <a:t>8.4-Make a Baseline Forecast</a:t>
            </a:r>
          </a:p>
          <a:p>
            <a:pPr eaLnBrk="1" hangingPunct="1"/>
            <a:r>
              <a:rPr lang="en-US" altLang="en-US" sz="3000" dirty="0"/>
              <a:t>8.5-Setting Your Benchmark</a:t>
            </a:r>
          </a:p>
          <a:p>
            <a:pPr eaLnBrk="1" hangingPunct="1"/>
            <a:r>
              <a:rPr lang="en-US" altLang="en-US" sz="3000" dirty="0"/>
              <a:t>8.6-Use Benchmarks to Support Policy Proposal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81">
        <p:fade/>
      </p:transition>
    </mc:Choice>
    <mc:Fallback xmlns="">
      <p:transition spd="med" advTm="34681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a benchmark?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 measureable goal of your societal problem that you hope your policy will achieve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2823">
        <p:fade/>
      </p:transition>
    </mc:Choice>
    <mc:Fallback xmlns="">
      <p:transition spd="med" advTm="62823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5867400" cy="838200"/>
          </a:xfrm>
        </p:spPr>
        <p:txBody>
          <a:bodyPr/>
          <a:lstStyle/>
          <a:p>
            <a:pPr eaLnBrk="1" hangingPunct="1"/>
            <a:r>
              <a:rPr lang="en-US" altLang="en-US" dirty="0"/>
              <a:t>Benchmarking  Example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dirty="0"/>
              <a:t>Great Bathroom Debate</a:t>
            </a:r>
          </a:p>
          <a:p>
            <a:pPr eaLnBrk="1" hangingPunct="1"/>
            <a:r>
              <a:rPr lang="en-US" altLang="en-US" dirty="0"/>
              <a:t>72% Over the top of the roll</a:t>
            </a:r>
          </a:p>
          <a:p>
            <a:pPr eaLnBrk="1" hangingPunct="1"/>
            <a:r>
              <a:rPr lang="en-US" altLang="en-US" dirty="0"/>
              <a:t>25% Under the roll</a:t>
            </a:r>
          </a:p>
          <a:p>
            <a:pPr eaLnBrk="1" hangingPunct="1"/>
            <a:r>
              <a:rPr lang="en-US" altLang="en-US" dirty="0"/>
              <a:t>  3% Not discernible 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What’s</a:t>
            </a:r>
            <a:r>
              <a:rPr lang="en-US" altLang="ja-JP" dirty="0">
                <a:solidFill>
                  <a:srgbClr val="FF0000"/>
                </a:solidFill>
              </a:rPr>
              <a:t> the benchmark? </a:t>
            </a:r>
            <a:endParaRPr lang="en-US" altLang="en-US" dirty="0">
              <a:solidFill>
                <a:srgbClr val="FF0000"/>
              </a:solidFill>
            </a:endParaRPr>
          </a:p>
        </p:txBody>
      </p:sp>
      <p:pic>
        <p:nvPicPr>
          <p:cNvPr id="87044" name="Picture 5" descr="acc-toilet-paper-holde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429000"/>
            <a:ext cx="2092325" cy="281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837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7067">
        <p:fade/>
      </p:transition>
    </mc:Choice>
    <mc:Fallback xmlns="">
      <p:transition spd="med" advTm="57067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to Benchmark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policy you indicated in Exercise 7.1</a:t>
            </a:r>
          </a:p>
          <a:p>
            <a:r>
              <a:rPr lang="en-US" altLang="en-US"/>
              <a:t>A measurable goal for the societal problem you policy seeks to improve.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9890">
        <p:fade/>
      </p:transition>
    </mc:Choice>
    <mc:Fallback xmlns="">
      <p:transition spd="med" advTm="1989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Ex. 8.1:  Historical Data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2800" dirty="0"/>
              <a:t>One piece of real data at a minimum</a:t>
            </a:r>
          </a:p>
          <a:p>
            <a:pPr eaLnBrk="1" hangingPunct="1"/>
            <a:r>
              <a:rPr lang="en-US" altLang="en-US" sz="2800" dirty="0"/>
              <a:t>Provide source for real data and  rationale for estimates</a:t>
            </a:r>
          </a:p>
          <a:p>
            <a:pPr eaLnBrk="1" hangingPunct="1"/>
            <a:r>
              <a:rPr lang="en-US" altLang="en-US" sz="2800" dirty="0"/>
              <a:t>Print out data source and circle the number </a:t>
            </a:r>
          </a:p>
          <a:p>
            <a:pPr eaLnBrk="1" hangingPunct="1"/>
            <a:r>
              <a:rPr lang="en-US" altLang="en-US" sz="2800" dirty="0"/>
              <a:t>Refer to Figure 8.1 on pg. 94 in the </a:t>
            </a:r>
            <a:r>
              <a:rPr lang="en-US" altLang="en-US" sz="2800" i="1" dirty="0"/>
              <a:t>Policy in Action </a:t>
            </a:r>
            <a:r>
              <a:rPr lang="en-US" altLang="en-US" sz="2800" dirty="0"/>
              <a:t>book</a:t>
            </a:r>
            <a:endParaRPr lang="en-US" altLang="en-US" sz="2800" i="1" dirty="0"/>
          </a:p>
          <a:p>
            <a:pPr eaLnBrk="1" hangingPunct="1"/>
            <a:r>
              <a:rPr lang="en-US" altLang="en-US" dirty="0"/>
              <a:t>4 Years ending in most recent calendar year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 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2403">
        <p:fade/>
      </p:transition>
    </mc:Choice>
    <mc:Fallback xmlns="">
      <p:transition spd="med" advTm="102403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have you used historical data (8.1) before and in what module?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Raise your hand to give us your answer for an extra credit point</a:t>
            </a:r>
          </a:p>
        </p:txBody>
      </p:sp>
    </p:spTree>
    <p:extLst>
      <p:ext uri="{BB962C8B-B14F-4D97-AF65-F5344CB8AC3E}">
        <p14:creationId xmlns:p14="http://schemas.microsoft.com/office/powerpoint/2010/main" val="362828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 World 16x9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Mod 1" id="{E8B047D8-5DA2-4268-A35E-AF6CAB801908}" vid="{B79BA4AB-9EEB-4CF6-8611-4A938406BEE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80758EB9B75A459F9F5E4025C4C44D" ma:contentTypeVersion="6" ma:contentTypeDescription="Create a new document." ma:contentTypeScope="" ma:versionID="f3d4f837e4e0e2e887b51db74f7e0d88">
  <xsd:schema xmlns:xsd="http://www.w3.org/2001/XMLSchema" xmlns:xs="http://www.w3.org/2001/XMLSchema" xmlns:p="http://schemas.microsoft.com/office/2006/metadata/properties" xmlns:ns2="378dde1d-f95b-480e-a2f8-2594b11a5a69" xmlns:ns3="3435fdc1-bd18-4e81-ad4b-8ae74479101b" targetNamespace="http://schemas.microsoft.com/office/2006/metadata/properties" ma:root="true" ma:fieldsID="0f835025cb364d4683b4f688fb499511" ns2:_="" ns3:_="">
    <xsd:import namespace="378dde1d-f95b-480e-a2f8-2594b11a5a69"/>
    <xsd:import namespace="3435fdc1-bd18-4e81-ad4b-8ae7447910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8dde1d-f95b-480e-a2f8-2594b11a5a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fdc1-bd18-4e81-ad4b-8ae74479101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B4C154-2059-42D9-9245-E5E1F9C2B5A9}">
  <ds:schemaRefs>
    <ds:schemaRef ds:uri="http://schemas.openxmlformats.org/package/2006/metadata/core-properties"/>
    <ds:schemaRef ds:uri="3435fdc1-bd18-4e81-ad4b-8ae74479101b"/>
    <ds:schemaRef ds:uri="http://purl.org/dc/elements/1.1/"/>
    <ds:schemaRef ds:uri="http://schemas.microsoft.com/office/infopath/2007/PartnerControls"/>
    <ds:schemaRef ds:uri="http://purl.org/dc/terms/"/>
    <ds:schemaRef ds:uri="378dde1d-f95b-480e-a2f8-2594b11a5a69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0AF5DF8-AF57-4987-A44A-0E10FA5C1E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5C85E9-E409-4B6E-BFB2-A49DCF97D0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8dde1d-f95b-480e-a2f8-2594b11a5a69"/>
    <ds:schemaRef ds:uri="3435fdc1-bd18-4e81-ad4b-8ae7447910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Designs\Global.pot</Template>
  <TotalTime>6296</TotalTime>
  <Words>1557</Words>
  <Application>Microsoft Office PowerPoint</Application>
  <PresentationFormat>On-screen Show (4:3)</PresentationFormat>
  <Paragraphs>220</Paragraphs>
  <Slides>27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Segoe UI Historic</vt:lpstr>
      <vt:lpstr>Segoe UI Light</vt:lpstr>
      <vt:lpstr>Tahoma</vt:lpstr>
      <vt:lpstr>Times New Roman</vt:lpstr>
      <vt:lpstr>Continental World 16x9</vt:lpstr>
      <vt:lpstr>PowerPoint Presentation</vt:lpstr>
      <vt:lpstr>Agenda</vt:lpstr>
      <vt:lpstr>Module Regrade Instructions </vt:lpstr>
      <vt:lpstr>Overview of Benchmarking</vt:lpstr>
      <vt:lpstr>What is a benchmark?</vt:lpstr>
      <vt:lpstr>Benchmarking  Example </vt:lpstr>
      <vt:lpstr>What to Benchmark</vt:lpstr>
      <vt:lpstr>Ex. 8.1:  Historical Data</vt:lpstr>
      <vt:lpstr>Where have you used historical data (8.1) before and in what module?</vt:lpstr>
      <vt:lpstr>Dates Used in 8.1</vt:lpstr>
      <vt:lpstr>Academic Years Example</vt:lpstr>
      <vt:lpstr>PowerPoint Presentation</vt:lpstr>
      <vt:lpstr>Ex. 8.2A:  How to Calculate Percent Change</vt:lpstr>
      <vt:lpstr>PowerPoint Presentation</vt:lpstr>
      <vt:lpstr>Ex. 8.3:  Deciding on the Years to Use Benchmarks</vt:lpstr>
      <vt:lpstr>Exercise 8.4: Baseline Forecast</vt:lpstr>
      <vt:lpstr>Three Approaches to Making a Good Baseline Forecast for your Societal Problem</vt:lpstr>
      <vt:lpstr>Exercise 8.4: Baseline Forecast Cont’d</vt:lpstr>
      <vt:lpstr>Citrus Trend line </vt:lpstr>
      <vt:lpstr>Exercise 8.5: Choosing Benchmarks</vt:lpstr>
      <vt:lpstr>Exercise 8.5: Choosing Benchmarks Cont’d</vt:lpstr>
      <vt:lpstr>Exercise 8.6</vt:lpstr>
      <vt:lpstr>Module 4 Graphs</vt:lpstr>
      <vt:lpstr>Trend line/Baseline Graph</vt:lpstr>
      <vt:lpstr>Exercise 8.6c</vt:lpstr>
      <vt:lpstr>Trendline Homework Due 10/23 </vt:lpstr>
      <vt:lpstr>For 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PAF 101 - Lecture Four</dc:title>
  <dc:subject>Lecture One</dc:subject>
  <dc:creator>Frank Shultz</dc:creator>
  <dc:description>Module One</dc:description>
  <cp:lastModifiedBy>Chris Bezdedeanu</cp:lastModifiedBy>
  <cp:revision>656</cp:revision>
  <cp:lastPrinted>2016-10-26T16:15:10Z</cp:lastPrinted>
  <dcterms:created xsi:type="dcterms:W3CDTF">2000-01-11T00:07:57Z</dcterms:created>
  <dcterms:modified xsi:type="dcterms:W3CDTF">2020-07-20T13:08:17Z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0x0101002780758EB9B75A459F9F5E4025C4C44D</vt:lpwstr>
  </property>
</Properties>
</file>