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745" r:id="rId5"/>
  </p:sldMasterIdLst>
  <p:notesMasterIdLst>
    <p:notesMasterId r:id="rId14"/>
  </p:notesMasterIdLst>
  <p:handoutMasterIdLst>
    <p:handoutMasterId r:id="rId15"/>
  </p:handoutMasterIdLst>
  <p:sldIdLst>
    <p:sldId id="275" r:id="rId6"/>
    <p:sldId id="286" r:id="rId7"/>
    <p:sldId id="282" r:id="rId8"/>
    <p:sldId id="338" r:id="rId9"/>
    <p:sldId id="687" r:id="rId10"/>
    <p:sldId id="287" r:id="rId11"/>
    <p:sldId id="283" r:id="rId12"/>
    <p:sldId id="285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3" autoAdjust="0"/>
    <p:restoredTop sz="94360" autoAdjust="0"/>
  </p:normalViewPr>
  <p:slideViewPr>
    <p:cSldViewPr snapToGrid="0">
      <p:cViewPr varScale="1">
        <p:scale>
          <a:sx n="107" d="100"/>
          <a:sy n="107" d="100"/>
        </p:scale>
        <p:origin x="168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or M Muldoon" userId="S::cmmuldoo@syr.edu::30a6c0d9-765c-458d-9a83-3453f13d55d4" providerId="AD" clId="Web-{C597F2B4-16C7-3CF1-590D-83603E95F60F}"/>
    <pc:docChg chg="addSld modSld">
      <pc:chgData name="Connor M Muldoon" userId="S::cmmuldoo@syr.edu::30a6c0d9-765c-458d-9a83-3453f13d55d4" providerId="AD" clId="Web-{C597F2B4-16C7-3CF1-590D-83603E95F60F}" dt="2020-06-27T21:14:31.868" v="224" actId="20577"/>
      <pc:docMkLst>
        <pc:docMk/>
      </pc:docMkLst>
      <pc:sldChg chg="modSp">
        <pc:chgData name="Connor M Muldoon" userId="S::cmmuldoo@syr.edu::30a6c0d9-765c-458d-9a83-3453f13d55d4" providerId="AD" clId="Web-{C597F2B4-16C7-3CF1-590D-83603E95F60F}" dt="2020-06-27T21:12:19.068" v="32" actId="20577"/>
        <pc:sldMkLst>
          <pc:docMk/>
          <pc:sldMk cId="1640400193" sldId="283"/>
        </pc:sldMkLst>
        <pc:spChg chg="mod">
          <ac:chgData name="Connor M Muldoon" userId="S::cmmuldoo@syr.edu::30a6c0d9-765c-458d-9a83-3453f13d55d4" providerId="AD" clId="Web-{C597F2B4-16C7-3CF1-590D-83603E95F60F}" dt="2020-06-27T21:12:19.068" v="32" actId="20577"/>
          <ac:spMkLst>
            <pc:docMk/>
            <pc:sldMk cId="1640400193" sldId="283"/>
            <ac:spMk id="113" creationId="{00000000-0000-0000-0000-000000000000}"/>
          </ac:spMkLst>
        </pc:spChg>
      </pc:sldChg>
      <pc:sldChg chg="modSp">
        <pc:chgData name="Connor M Muldoon" userId="S::cmmuldoo@syr.edu::30a6c0d9-765c-458d-9a83-3453f13d55d4" providerId="AD" clId="Web-{C597F2B4-16C7-3CF1-590D-83603E95F60F}" dt="2020-06-27T21:09:56.420" v="26" actId="20577"/>
        <pc:sldMkLst>
          <pc:docMk/>
          <pc:sldMk cId="2140394007" sldId="287"/>
        </pc:sldMkLst>
        <pc:spChg chg="mod">
          <ac:chgData name="Connor M Muldoon" userId="S::cmmuldoo@syr.edu::30a6c0d9-765c-458d-9a83-3453f13d55d4" providerId="AD" clId="Web-{C597F2B4-16C7-3CF1-590D-83603E95F60F}" dt="2020-06-27T21:09:50.233" v="20" actId="20577"/>
          <ac:spMkLst>
            <pc:docMk/>
            <pc:sldMk cId="2140394007" sldId="287"/>
            <ac:spMk id="2" creationId="{21CA0202-F570-4EF5-A062-DC4B1B8FA2C8}"/>
          </ac:spMkLst>
        </pc:spChg>
        <pc:spChg chg="mod">
          <ac:chgData name="Connor M Muldoon" userId="S::cmmuldoo@syr.edu::30a6c0d9-765c-458d-9a83-3453f13d55d4" providerId="AD" clId="Web-{C597F2B4-16C7-3CF1-590D-83603E95F60F}" dt="2020-06-27T21:09:56.420" v="26" actId="20577"/>
          <ac:spMkLst>
            <pc:docMk/>
            <pc:sldMk cId="2140394007" sldId="287"/>
            <ac:spMk id="4" creationId="{73A12AC7-7F65-4ECA-8E8C-E8D066BAE296}"/>
          </ac:spMkLst>
        </pc:spChg>
      </pc:sldChg>
      <pc:sldChg chg="modSp new">
        <pc:chgData name="Connor M Muldoon" userId="S::cmmuldoo@syr.edu::30a6c0d9-765c-458d-9a83-3453f13d55d4" providerId="AD" clId="Web-{C597F2B4-16C7-3CF1-590D-83603E95F60F}" dt="2020-06-27T21:14:31.868" v="223" actId="20577"/>
        <pc:sldMkLst>
          <pc:docMk/>
          <pc:sldMk cId="3993605785" sldId="688"/>
        </pc:sldMkLst>
        <pc:spChg chg="mod">
          <ac:chgData name="Connor M Muldoon" userId="S::cmmuldoo@syr.edu::30a6c0d9-765c-458d-9a83-3453f13d55d4" providerId="AD" clId="Web-{C597F2B4-16C7-3CF1-590D-83603E95F60F}" dt="2020-06-27T21:13:29.289" v="49" actId="20577"/>
          <ac:spMkLst>
            <pc:docMk/>
            <pc:sldMk cId="3993605785" sldId="688"/>
            <ac:spMk id="2" creationId="{A518EB8F-DF54-4995-B501-0D731ABA7DCD}"/>
          </ac:spMkLst>
        </pc:spChg>
        <pc:spChg chg="mod">
          <ac:chgData name="Connor M Muldoon" userId="S::cmmuldoo@syr.edu::30a6c0d9-765c-458d-9a83-3453f13d55d4" providerId="AD" clId="Web-{C597F2B4-16C7-3CF1-590D-83603E95F60F}" dt="2020-06-27T21:14:31.868" v="223" actId="20577"/>
          <ac:spMkLst>
            <pc:docMk/>
            <pc:sldMk cId="3993605785" sldId="688"/>
            <ac:spMk id="3" creationId="{EFDFAB52-BBD1-44E6-9B5D-65AEE4823A80}"/>
          </ac:spMkLst>
        </pc:spChg>
      </pc:sldChg>
    </pc:docChg>
  </pc:docChgLst>
  <pc:docChgLst>
    <pc:chgData name="Christopher Bezdedeanu" userId="5589b2a7-81a3-47a0-9d61-1aa872f43760" providerId="ADAL" clId="{D23E166D-468A-434B-B0A6-0DF714764608}"/>
    <pc:docChg chg="modSld">
      <pc:chgData name="Christopher Bezdedeanu" userId="5589b2a7-81a3-47a0-9d61-1aa872f43760" providerId="ADAL" clId="{D23E166D-468A-434B-B0A6-0DF714764608}" dt="2020-08-10T18:28:54.319" v="6" actId="20577"/>
      <pc:docMkLst>
        <pc:docMk/>
      </pc:docMkLst>
      <pc:sldChg chg="modSp mod">
        <pc:chgData name="Christopher Bezdedeanu" userId="5589b2a7-81a3-47a0-9d61-1aa872f43760" providerId="ADAL" clId="{D23E166D-468A-434B-B0A6-0DF714764608}" dt="2020-08-10T18:28:54.319" v="6" actId="20577"/>
        <pc:sldMkLst>
          <pc:docMk/>
          <pc:sldMk cId="3993605785" sldId="688"/>
        </pc:sldMkLst>
        <pc:spChg chg="mod">
          <ac:chgData name="Christopher Bezdedeanu" userId="5589b2a7-81a3-47a0-9d61-1aa872f43760" providerId="ADAL" clId="{D23E166D-468A-434B-B0A6-0DF714764608}" dt="2020-08-10T18:28:54.319" v="6" actId="20577"/>
          <ac:spMkLst>
            <pc:docMk/>
            <pc:sldMk cId="3993605785" sldId="688"/>
            <ac:spMk id="3" creationId="{EFDFAB52-BBD1-44E6-9B5D-65AEE4823A80}"/>
          </ac:spMkLst>
        </pc:spChg>
      </pc:sldChg>
    </pc:docChg>
  </pc:docChgLst>
  <pc:docChgLst>
    <pc:chgData name="Christopher Bezdedeanu" userId="5589b2a7-81a3-47a0-9d61-1aa872f43760" providerId="ADAL" clId="{43141B2F-6764-485A-A7A1-6DD4DFDBD3C0}"/>
    <pc:docChg chg="custSel addSld delSld modSld">
      <pc:chgData name="Christopher Bezdedeanu" userId="5589b2a7-81a3-47a0-9d61-1aa872f43760" providerId="ADAL" clId="{43141B2F-6764-485A-A7A1-6DD4DFDBD3C0}" dt="2020-06-27T01:55:21.794" v="900" actId="27636"/>
      <pc:docMkLst>
        <pc:docMk/>
      </pc:docMkLst>
      <pc:sldChg chg="del">
        <pc:chgData name="Christopher Bezdedeanu" userId="5589b2a7-81a3-47a0-9d61-1aa872f43760" providerId="ADAL" clId="{43141B2F-6764-485A-A7A1-6DD4DFDBD3C0}" dt="2020-06-27T01:21:13.089" v="758" actId="47"/>
        <pc:sldMkLst>
          <pc:docMk/>
          <pc:sldMk cId="4020039906" sldId="281"/>
        </pc:sldMkLst>
      </pc:sldChg>
      <pc:sldChg chg="modSp">
        <pc:chgData name="Christopher Bezdedeanu" userId="5589b2a7-81a3-47a0-9d61-1aa872f43760" providerId="ADAL" clId="{43141B2F-6764-485A-A7A1-6DD4DFDBD3C0}" dt="2020-06-24T18:40:19.922" v="445" actId="20577"/>
        <pc:sldMkLst>
          <pc:docMk/>
          <pc:sldMk cId="1640400193" sldId="283"/>
        </pc:sldMkLst>
        <pc:spChg chg="mod">
          <ac:chgData name="Christopher Bezdedeanu" userId="5589b2a7-81a3-47a0-9d61-1aa872f43760" providerId="ADAL" clId="{43141B2F-6764-485A-A7A1-6DD4DFDBD3C0}" dt="2020-06-24T18:40:19.922" v="445" actId="20577"/>
          <ac:spMkLst>
            <pc:docMk/>
            <pc:sldMk cId="1640400193" sldId="283"/>
            <ac:spMk id="113" creationId="{00000000-0000-0000-0000-000000000000}"/>
          </ac:spMkLst>
        </pc:spChg>
      </pc:sldChg>
      <pc:sldChg chg="modSp del">
        <pc:chgData name="Christopher Bezdedeanu" userId="5589b2a7-81a3-47a0-9d61-1aa872f43760" providerId="ADAL" clId="{43141B2F-6764-485A-A7A1-6DD4DFDBD3C0}" dt="2020-06-24T18:40:22.835" v="446" actId="2696"/>
        <pc:sldMkLst>
          <pc:docMk/>
          <pc:sldMk cId="2564750262" sldId="284"/>
        </pc:sldMkLst>
        <pc:spChg chg="mod">
          <ac:chgData name="Christopher Bezdedeanu" userId="5589b2a7-81a3-47a0-9d61-1aa872f43760" providerId="ADAL" clId="{43141B2F-6764-485A-A7A1-6DD4DFDBD3C0}" dt="2020-06-24T18:40:00.242" v="436"/>
          <ac:spMkLst>
            <pc:docMk/>
            <pc:sldMk cId="2564750262" sldId="284"/>
            <ac:spMk id="56323" creationId="{00000000-0000-0000-0000-000000000000}"/>
          </ac:spMkLst>
        </pc:spChg>
      </pc:sldChg>
      <pc:sldChg chg="modSp modAnim">
        <pc:chgData name="Christopher Bezdedeanu" userId="5589b2a7-81a3-47a0-9d61-1aa872f43760" providerId="ADAL" clId="{43141B2F-6764-485A-A7A1-6DD4DFDBD3C0}" dt="2020-06-27T01:23:47.380" v="894" actId="207"/>
        <pc:sldMkLst>
          <pc:docMk/>
          <pc:sldMk cId="97810435" sldId="285"/>
        </pc:sldMkLst>
        <pc:spChg chg="mod">
          <ac:chgData name="Christopher Bezdedeanu" userId="5589b2a7-81a3-47a0-9d61-1aa872f43760" providerId="ADAL" clId="{43141B2F-6764-485A-A7A1-6DD4DFDBD3C0}" dt="2020-06-27T01:23:47.380" v="894" actId="207"/>
          <ac:spMkLst>
            <pc:docMk/>
            <pc:sldMk cId="97810435" sldId="285"/>
            <ac:spMk id="122883" creationId="{00000000-0000-0000-0000-000000000000}"/>
          </ac:spMkLst>
        </pc:spChg>
      </pc:sldChg>
      <pc:sldChg chg="addSp delSp modSp add mod modTransition modClrScheme chgLayout">
        <pc:chgData name="Christopher Bezdedeanu" userId="5589b2a7-81a3-47a0-9d61-1aa872f43760" providerId="ADAL" clId="{43141B2F-6764-485A-A7A1-6DD4DFDBD3C0}" dt="2020-06-27T01:55:21.794" v="900" actId="27636"/>
        <pc:sldMkLst>
          <pc:docMk/>
          <pc:sldMk cId="2140394007" sldId="287"/>
        </pc:sldMkLst>
        <pc:spChg chg="mod ord">
          <ac:chgData name="Christopher Bezdedeanu" userId="5589b2a7-81a3-47a0-9d61-1aa872f43760" providerId="ADAL" clId="{43141B2F-6764-485A-A7A1-6DD4DFDBD3C0}" dt="2020-06-27T01:55:21.740" v="899" actId="700"/>
          <ac:spMkLst>
            <pc:docMk/>
            <pc:sldMk cId="2140394007" sldId="287"/>
            <ac:spMk id="2" creationId="{21CA0202-F570-4EF5-A062-DC4B1B8FA2C8}"/>
          </ac:spMkLst>
        </pc:spChg>
        <pc:spChg chg="del">
          <ac:chgData name="Christopher Bezdedeanu" userId="5589b2a7-81a3-47a0-9d61-1aa872f43760" providerId="ADAL" clId="{43141B2F-6764-485A-A7A1-6DD4DFDBD3C0}" dt="2020-06-24T18:27:34.233" v="45"/>
          <ac:spMkLst>
            <pc:docMk/>
            <pc:sldMk cId="2140394007" sldId="287"/>
            <ac:spMk id="3" creationId="{4EFDD636-43B0-4A8E-8DA0-A8DE55F08A2D}"/>
          </ac:spMkLst>
        </pc:spChg>
        <pc:spChg chg="add mod ord">
          <ac:chgData name="Christopher Bezdedeanu" userId="5589b2a7-81a3-47a0-9d61-1aa872f43760" providerId="ADAL" clId="{43141B2F-6764-485A-A7A1-6DD4DFDBD3C0}" dt="2020-06-27T01:55:21.794" v="900" actId="27636"/>
          <ac:spMkLst>
            <pc:docMk/>
            <pc:sldMk cId="2140394007" sldId="287"/>
            <ac:spMk id="4" creationId="{73A12AC7-7F65-4ECA-8E8C-E8D066BAE296}"/>
          </ac:spMkLst>
        </pc:spChg>
      </pc:sldChg>
      <pc:sldChg chg="addSp modSp add del">
        <pc:chgData name="Christopher Bezdedeanu" userId="5589b2a7-81a3-47a0-9d61-1aa872f43760" providerId="ADAL" clId="{43141B2F-6764-485A-A7A1-6DD4DFDBD3C0}" dt="2020-06-24T18:38:36.402" v="406" actId="2696"/>
        <pc:sldMkLst>
          <pc:docMk/>
          <pc:sldMk cId="2093121971" sldId="288"/>
        </pc:sldMkLst>
        <pc:spChg chg="mod">
          <ac:chgData name="Christopher Bezdedeanu" userId="5589b2a7-81a3-47a0-9d61-1aa872f43760" providerId="ADAL" clId="{43141B2F-6764-485A-A7A1-6DD4DFDBD3C0}" dt="2020-06-24T18:30:42.181" v="351" actId="20577"/>
          <ac:spMkLst>
            <pc:docMk/>
            <pc:sldMk cId="2093121971" sldId="288"/>
            <ac:spMk id="2" creationId="{0D815B88-BB31-479F-A17E-54BB4474C583}"/>
          </ac:spMkLst>
        </pc:spChg>
        <pc:spChg chg="add mod">
          <ac:chgData name="Christopher Bezdedeanu" userId="5589b2a7-81a3-47a0-9d61-1aa872f43760" providerId="ADAL" clId="{43141B2F-6764-485A-A7A1-6DD4DFDBD3C0}" dt="2020-06-24T18:38:12.905" v="405" actId="20577"/>
          <ac:spMkLst>
            <pc:docMk/>
            <pc:sldMk cId="2093121971" sldId="288"/>
            <ac:spMk id="3" creationId="{4D9DA0C9-4E02-4468-9BEA-A6C550A86754}"/>
          </ac:spMkLst>
        </pc:spChg>
      </pc:sldChg>
      <pc:sldChg chg="modSp add">
        <pc:chgData name="Christopher Bezdedeanu" userId="5589b2a7-81a3-47a0-9d61-1aa872f43760" providerId="ADAL" clId="{43141B2F-6764-485A-A7A1-6DD4DFDBD3C0}" dt="2020-06-24T18:40:37.098" v="457" actId="20577"/>
        <pc:sldMkLst>
          <pc:docMk/>
          <pc:sldMk cId="2831213400" sldId="288"/>
        </pc:sldMkLst>
        <pc:spChg chg="mod">
          <ac:chgData name="Christopher Bezdedeanu" userId="5589b2a7-81a3-47a0-9d61-1aa872f43760" providerId="ADAL" clId="{43141B2F-6764-485A-A7A1-6DD4DFDBD3C0}" dt="2020-06-24T18:40:37.098" v="457" actId="20577"/>
          <ac:spMkLst>
            <pc:docMk/>
            <pc:sldMk cId="2831213400" sldId="288"/>
            <ac:spMk id="2" creationId="{88195958-0D68-4F66-8682-391E5D234282}"/>
          </ac:spMkLst>
        </pc:spChg>
      </pc:sldChg>
      <pc:sldChg chg="modSp add mod">
        <pc:chgData name="Christopher Bezdedeanu" userId="5589b2a7-81a3-47a0-9d61-1aa872f43760" providerId="ADAL" clId="{43141B2F-6764-485A-A7A1-6DD4DFDBD3C0}" dt="2020-06-27T01:21:28.560" v="768" actId="113"/>
        <pc:sldMkLst>
          <pc:docMk/>
          <pc:sldMk cId="2256952692" sldId="338"/>
        </pc:sldMkLst>
        <pc:spChg chg="mod">
          <ac:chgData name="Christopher Bezdedeanu" userId="5589b2a7-81a3-47a0-9d61-1aa872f43760" providerId="ADAL" clId="{43141B2F-6764-485A-A7A1-6DD4DFDBD3C0}" dt="2020-06-27T01:21:28.560" v="768" actId="113"/>
          <ac:spMkLst>
            <pc:docMk/>
            <pc:sldMk cId="2256952692" sldId="338"/>
            <ac:spMk id="5" creationId="{00000000-0000-0000-0000-000000000000}"/>
          </ac:spMkLst>
        </pc:spChg>
      </pc:sldChg>
      <pc:sldChg chg="modSp add">
        <pc:chgData name="Christopher Bezdedeanu" userId="5589b2a7-81a3-47a0-9d61-1aa872f43760" providerId="ADAL" clId="{43141B2F-6764-485A-A7A1-6DD4DFDBD3C0}" dt="2020-06-27T01:55:03.241" v="896"/>
        <pc:sldMkLst>
          <pc:docMk/>
          <pc:sldMk cId="280478401" sldId="687"/>
        </pc:sldMkLst>
        <pc:spChg chg="mod">
          <ac:chgData name="Christopher Bezdedeanu" userId="5589b2a7-81a3-47a0-9d61-1aa872f43760" providerId="ADAL" clId="{43141B2F-6764-485A-A7A1-6DD4DFDBD3C0}" dt="2020-06-27T01:55:03.241" v="896"/>
          <ac:spMkLst>
            <pc:docMk/>
            <pc:sldMk cId="280478401" sldId="687"/>
            <ac:spMk id="2" creationId="{00000000-0000-0000-0000-000000000000}"/>
          </ac:spMkLst>
        </pc:spChg>
      </pc:sldChg>
    </pc:docChg>
  </pc:docChgLst>
  <pc:docChgLst>
    <pc:chgData name="Connor M Muldoon" userId="S::cmmuldoo@syr.edu::30a6c0d9-765c-458d-9a83-3453f13d55d4" providerId="AD" clId="Web-{889843FD-0338-813B-F890-1EA9665EC526}"/>
    <pc:docChg chg="modSld">
      <pc:chgData name="Connor M Muldoon" userId="S::cmmuldoo@syr.edu::30a6c0d9-765c-458d-9a83-3453f13d55d4" providerId="AD" clId="Web-{889843FD-0338-813B-F890-1EA9665EC526}" dt="2020-06-26T22:52:07.385" v="31" actId="20577"/>
      <pc:docMkLst>
        <pc:docMk/>
      </pc:docMkLst>
      <pc:sldChg chg="modSp">
        <pc:chgData name="Connor M Muldoon" userId="S::cmmuldoo@syr.edu::30a6c0d9-765c-458d-9a83-3453f13d55d4" providerId="AD" clId="Web-{889843FD-0338-813B-F890-1EA9665EC526}" dt="2020-06-26T22:48:32.650" v="0" actId="14100"/>
        <pc:sldMkLst>
          <pc:docMk/>
          <pc:sldMk cId="97810435" sldId="285"/>
        </pc:sldMkLst>
        <pc:spChg chg="mod">
          <ac:chgData name="Connor M Muldoon" userId="S::cmmuldoo@syr.edu::30a6c0d9-765c-458d-9a83-3453f13d55d4" providerId="AD" clId="Web-{889843FD-0338-813B-F890-1EA9665EC526}" dt="2020-06-26T22:48:32.650" v="0" actId="14100"/>
          <ac:spMkLst>
            <pc:docMk/>
            <pc:sldMk cId="97810435" sldId="285"/>
            <ac:spMk id="84994" creationId="{00000000-0000-0000-0000-000000000000}"/>
          </ac:spMkLst>
        </pc:spChg>
      </pc:sldChg>
      <pc:sldChg chg="addSp modSp mod modClrScheme chgLayout">
        <pc:chgData name="Connor M Muldoon" userId="S::cmmuldoo@syr.edu::30a6c0d9-765c-458d-9a83-3453f13d55d4" providerId="AD" clId="Web-{889843FD-0338-813B-F890-1EA9665EC526}" dt="2020-06-26T22:52:06.447" v="29" actId="20577"/>
        <pc:sldMkLst>
          <pc:docMk/>
          <pc:sldMk cId="2831213400" sldId="288"/>
        </pc:sldMkLst>
        <pc:spChg chg="mod">
          <ac:chgData name="Connor M Muldoon" userId="S::cmmuldoo@syr.edu::30a6c0d9-765c-458d-9a83-3453f13d55d4" providerId="AD" clId="Web-{889843FD-0338-813B-F890-1EA9665EC526}" dt="2020-06-26T22:51:28.166" v="22"/>
          <ac:spMkLst>
            <pc:docMk/>
            <pc:sldMk cId="2831213400" sldId="288"/>
            <ac:spMk id="2" creationId="{88195958-0D68-4F66-8682-391E5D234282}"/>
          </ac:spMkLst>
        </pc:spChg>
        <pc:spChg chg="mod">
          <ac:chgData name="Connor M Muldoon" userId="S::cmmuldoo@syr.edu::30a6c0d9-765c-458d-9a83-3453f13d55d4" providerId="AD" clId="Web-{889843FD-0338-813B-F890-1EA9665EC526}" dt="2020-06-26T22:52:06.447" v="29" actId="20577"/>
          <ac:spMkLst>
            <pc:docMk/>
            <pc:sldMk cId="2831213400" sldId="288"/>
            <ac:spMk id="3" creationId="{D07EA54D-4307-4A35-80B8-13C78BC8201A}"/>
          </ac:spMkLst>
        </pc:spChg>
        <pc:picChg chg="add mod modCrop">
          <ac:chgData name="Connor M Muldoon" userId="S::cmmuldoo@syr.edu::30a6c0d9-765c-458d-9a83-3453f13d55d4" providerId="AD" clId="Web-{889843FD-0338-813B-F890-1EA9665EC526}" dt="2020-06-26T22:52:00.057" v="28" actId="1076"/>
          <ac:picMkLst>
            <pc:docMk/>
            <pc:sldMk cId="2831213400" sldId="288"/>
            <ac:picMk id="4" creationId="{605786C9-75CD-4C23-8E05-4BC86324AB6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788D39A-FAB9-4A56-B5A5-2EDE03BE0083}" type="datetimeFigureOut">
              <a:rPr lang="en-US" smtClean="0"/>
              <a:t>8/13/20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839E10E-5511-42B7-9597-27A0621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3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8FB240B-60D8-4F4D-AAF5-D01ACD712BED}" type="datetimeFigureOut">
              <a:rPr lang="en-US" smtClean="0"/>
              <a:t>8/13/20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2B16648-71AA-4181-AFDA-B4F66A06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1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33425" indent="-28098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30300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582738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35175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4923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495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067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639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E8DC4C-B420-4A93-AA0A-9236B849DB8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ea typeface="ヒラギノ角ゴ Pro W3"/>
                <a:cs typeface="ヒラギノ角ゴ Pro W3"/>
              </a:rPr>
              <a:t>From David McCullough</a:t>
            </a:r>
            <a:r>
              <a:rPr lang="ja-JP" altLang="en-US">
                <a:ea typeface="ヒラギノ角ゴ Pro W3"/>
                <a:cs typeface="ヒラギノ角ゴ Pro W3"/>
              </a:rPr>
              <a:t>’</a:t>
            </a:r>
            <a:r>
              <a:rPr lang="en-US" altLang="ja-JP">
                <a:ea typeface="ヒラギノ角ゴ Pro W3"/>
                <a:cs typeface="ヒラギノ角ゴ Pro W3"/>
              </a:rPr>
              <a:t>s </a:t>
            </a:r>
            <a:r>
              <a:rPr lang="en-US" altLang="ja-JP" i="1">
                <a:ea typeface="ヒラギノ角ゴ Pro W3"/>
                <a:cs typeface="ヒラギノ角ゴ Pro W3"/>
              </a:rPr>
              <a:t>John Adams</a:t>
            </a:r>
            <a:r>
              <a:rPr lang="en-US" altLang="ja-JP">
                <a:ea typeface="ヒラギノ角ゴ Pro W3"/>
                <a:cs typeface="ヒラギノ角ゴ Pro W3"/>
              </a:rPr>
              <a:t> p. 91 who says it is a paraphrase from Cato and frequently used by George Washington.</a:t>
            </a:r>
          </a:p>
          <a:p>
            <a:endParaRPr lang="en-US" altLang="en-US">
              <a:ea typeface="ヒラギノ角ゴ Pro W3"/>
              <a:cs typeface="ヒラギノ角ゴ Pro W3"/>
            </a:endParaRPr>
          </a:p>
          <a:p>
            <a:r>
              <a:rPr lang="en-US" altLang="en-US">
                <a:ea typeface="ヒラギノ角ゴ Pro W3"/>
                <a:cs typeface="ヒラギノ角ゴ Pro W3"/>
              </a:rPr>
              <a:t>Ask: Who wants more educational justice?</a:t>
            </a:r>
          </a:p>
        </p:txBody>
      </p:sp>
    </p:spTree>
    <p:extLst>
      <p:ext uri="{BB962C8B-B14F-4D97-AF65-F5344CB8AC3E}">
        <p14:creationId xmlns:p14="http://schemas.microsoft.com/office/powerpoint/2010/main" val="232248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86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C2940E-259A-4B10-B301-529596EB74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386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59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83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28000">
              <a:schemeClr val="accent6">
                <a:lumMod val="40000"/>
                <a:lumOff val="60000"/>
              </a:schemeClr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title="World map"/>
          <p:cNvSpPr>
            <a:spLocks noEditPoints="1"/>
          </p:cNvSpPr>
          <p:nvPr/>
        </p:nvSpPr>
        <p:spPr bwMode="auto">
          <a:xfrm>
            <a:off x="-3572" y="285750"/>
            <a:ext cx="9145191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31844">
                <a:srgbClr val="E3E3E3"/>
              </a:gs>
              <a:gs pos="0">
                <a:srgbClr val="E3E3E3"/>
              </a:gs>
              <a:gs pos="59300">
                <a:srgbClr val="E3E3E3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lvl="0"/>
            <a:endParaRPr sz="135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9" y="1828802"/>
            <a:ext cx="7317105" cy="3048001"/>
          </a:xfrm>
        </p:spPr>
        <p:txBody>
          <a:bodyPr>
            <a:normAutofit/>
          </a:bodyPr>
          <a:lstStyle>
            <a:lvl1pPr algn="ctr">
              <a:defRPr sz="4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771" y="285750"/>
            <a:ext cx="7945383" cy="11430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200" baseline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4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855C965-1D41-4170-91BA-22BEA8B634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85800"/>
            <a:ext cx="160115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9B565B-5A30-445C-864D-994C7980FB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8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28000">
              <a:schemeClr val="accent6">
                <a:lumMod val="40000"/>
                <a:lumOff val="60000"/>
              </a:schemeClr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title="World map"/>
          <p:cNvSpPr>
            <a:spLocks noEditPoints="1"/>
          </p:cNvSpPr>
          <p:nvPr/>
        </p:nvSpPr>
        <p:spPr bwMode="auto">
          <a:xfrm>
            <a:off x="-3572" y="285750"/>
            <a:ext cx="9145191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31844">
                <a:srgbClr val="E3E3E3"/>
              </a:gs>
              <a:gs pos="0">
                <a:srgbClr val="E3E3E3"/>
              </a:gs>
              <a:gs pos="59300">
                <a:srgbClr val="E3E3E3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lvl="0"/>
            <a:endParaRPr sz="135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9" y="1828802"/>
            <a:ext cx="7317105" cy="3048001"/>
          </a:xfrm>
        </p:spPr>
        <p:txBody>
          <a:bodyPr>
            <a:normAutofit/>
          </a:bodyPr>
          <a:lstStyle>
            <a:lvl1pPr algn="ctr">
              <a:defRPr sz="4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771" y="285750"/>
            <a:ext cx="7945383" cy="11430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200" baseline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228600"/>
            <a:ext cx="7668323" cy="1034415"/>
          </a:xfrm>
        </p:spPr>
        <p:txBody>
          <a:bodyPr/>
          <a:lstStyle>
            <a:lvl1pPr>
              <a:defRPr b="1" u="none" cap="none">
                <a:solidFill>
                  <a:schemeClr val="tx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68323" cy="4312574"/>
          </a:xfrm>
        </p:spPr>
        <p:txBody>
          <a:bodyPr/>
          <a:lstStyle>
            <a:lvl1pPr marL="205795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77291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548786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720282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891778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028" name="Picture 4" descr="http://afmarcom.com/blog/wp-content/uploads/2012/05/Facebook-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" y="341818"/>
            <a:ext cx="921197" cy="92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172200"/>
            <a:ext cx="6525322" cy="1868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1263015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95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50" y="3429003"/>
            <a:ext cx="7317105" cy="2362199"/>
          </a:xfrm>
        </p:spPr>
        <p:txBody>
          <a:bodyPr anchor="b">
            <a:normAutofit/>
          </a:bodyPr>
          <a:lstStyle>
            <a:lvl1pPr algn="l">
              <a:defRPr sz="3301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1" y="685804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825919-70DB-4D43-B4DE-CE8F37A1190D}" type="datetimeFigureOut">
              <a:rPr lang="en-US" smtClean="0"/>
              <a:pPr>
                <a:defRPr/>
              </a:pPr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25EC3D5-052A-4DA5-A509-902A17D12C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3450" y="60198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afmarcom.com/blog/wp-content/uploads/2012/05/Facebook-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28761" y="796704"/>
            <a:ext cx="921197" cy="92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2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4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F4CEF7E-C80B-48A5-AC0F-8F9354F37540}" type="datetimeFigureOut">
              <a:rPr lang="en-US" smtClean="0"/>
              <a:pPr>
                <a:defRPr/>
              </a:pPr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5E7E4-292F-4688-9F88-F87AB9C72F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63922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109" y="274638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8" y="1828802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8" y="2743203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828802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743203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88FA2DC-7229-4DD0-B732-DFD4DFA75A6C}" type="datetimeFigureOut">
              <a:rPr lang="en-US" smtClean="0"/>
              <a:pPr>
                <a:defRPr/>
              </a:pPr>
              <a:t>8/13/20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4E6F7C-FEC8-4892-B07F-AA45A46C34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63602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159" y="202562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9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51AA6C-9F79-40B3-9DFE-B4D85B532B46}" type="datetimeFigureOut">
              <a:rPr lang="en-US" smtClean="0"/>
              <a:pPr>
                <a:defRPr/>
              </a:pPr>
              <a:t>8/13/20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39019AD-1CA1-42C9-9DB0-BF5B94544D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06864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950" y="181449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3C5B61-E77F-4105-8750-38AD54E993FE}" type="datetimeFigureOut">
              <a:rPr lang="en-US" smtClean="0"/>
              <a:pPr>
                <a:defRPr/>
              </a:pPr>
              <a:t>8/13/20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6844A7-F6B3-42B5-89A7-02AB08D9A7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4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8DE2EE-8D86-4168-BBFF-709DA651567F}" type="datetimeFigureOut">
              <a:rPr lang="en-US" smtClean="0"/>
              <a:pPr>
                <a:defRPr/>
              </a:pPr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A871F1-6BD7-4DA8-8728-D49CED498B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6022" y="609600"/>
            <a:ext cx="0" cy="576262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83" y="4860288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228600"/>
            <a:ext cx="7668323" cy="1034415"/>
          </a:xfrm>
        </p:spPr>
        <p:txBody>
          <a:bodyPr/>
          <a:lstStyle>
            <a:lvl1pPr>
              <a:defRPr b="1" u="none" cap="none">
                <a:solidFill>
                  <a:schemeClr val="tx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68323" cy="4312574"/>
          </a:xfrm>
        </p:spPr>
        <p:txBody>
          <a:bodyPr/>
          <a:lstStyle>
            <a:lvl1pPr marL="205795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77291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548786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720282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891778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028" name="Picture 4" descr="http://afmarcom.com/blog/wp-content/uploads/2012/05/Facebook-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" y="341818"/>
            <a:ext cx="921197" cy="92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172200"/>
            <a:ext cx="6525322" cy="1868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1263015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D920C4-2192-437E-BD41-D7FFBA28121B}" type="datetimeFigureOut">
              <a:rPr lang="en-US" smtClean="0"/>
              <a:pPr>
                <a:defRPr/>
              </a:pPr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B20B1F-5EFA-4FC7-8EAC-630229FB27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6022" y="685800"/>
            <a:ext cx="0" cy="576262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79" y="4830444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BC4D0F-6592-464B-A544-AA28775D177F}" type="datetimeFigureOut">
              <a:rPr lang="en-US" smtClean="0"/>
              <a:pPr>
                <a:defRPr/>
              </a:pPr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59BF92-1940-4C6B-841E-AF32E85202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85800"/>
            <a:ext cx="160115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337E07-A060-4CAA-9AB1-80121CAED1A8}" type="datetimeFigureOut">
              <a:rPr lang="en-US" smtClean="0"/>
              <a:pPr>
                <a:defRPr/>
              </a:pPr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EDC30A-30EF-44F4-A7DF-E86C18A08A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6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50" y="3429003"/>
            <a:ext cx="7317105" cy="2362199"/>
          </a:xfrm>
        </p:spPr>
        <p:txBody>
          <a:bodyPr anchor="b">
            <a:normAutofit/>
          </a:bodyPr>
          <a:lstStyle>
            <a:lvl1pPr algn="l">
              <a:defRPr sz="3301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1" y="685804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F3EBF6-F81A-40A5-BEA4-B810526A0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3450" y="60198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afmarcom.com/blog/wp-content/uploads/2012/05/Facebook-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28761" y="796704"/>
            <a:ext cx="921197" cy="92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48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4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3287DC-1D2B-4E98-8BDC-F967731457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63922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109" y="274638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8" y="1828802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8" y="2743203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828802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743203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48FF7-5E12-4382-8A87-C4FC82B04F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63602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159" y="202562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C40B8A6-0F08-4B11-A646-A602C925DD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06864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950" y="181449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213D00-8D52-465E-8BA7-DE4A7DB108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8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5A3F1E-9AB4-4C53-A9AF-61AC3863CB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6022" y="609600"/>
            <a:ext cx="0" cy="576262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83" y="4860288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C2307B6-B6BC-4125-96DB-7058ED9C0F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6022" y="685800"/>
            <a:ext cx="0" cy="576262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79" y="4830444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3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6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51" y="274638"/>
            <a:ext cx="533495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50" y="1828800"/>
            <a:ext cx="731710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416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4000" kern="1200" cap="none" baseline="0">
          <a:solidFill>
            <a:schemeClr val="tx1">
              <a:lumMod val="50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54878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72028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89177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063273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769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265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761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6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51" y="274638"/>
            <a:ext cx="533495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50" y="1828800"/>
            <a:ext cx="731710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69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4000" kern="1200" cap="none" baseline="0">
          <a:solidFill>
            <a:schemeClr val="tx1">
              <a:lumMod val="50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54878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72028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89177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063273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769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265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761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cvines@syr.ed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awhitcom@syr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yracuseuniversity.qualtrics.com/jfe/form/SV_1NA9eefn69oUEHX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33400" y="54864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ヒラギノ角ゴ Pro W3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05509" y="1798353"/>
            <a:ext cx="5869906" cy="347786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 anchor="ctr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4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“The first thing we do,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4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let’s kill all the lawyers.”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sz="4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4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~William Shakespeare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4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Renee’s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“Except mine!”</a:t>
            </a:r>
          </a:p>
        </p:txBody>
      </p:sp>
    </p:spTree>
    <p:extLst>
      <p:ext uri="{BB962C8B-B14F-4D97-AF65-F5344CB8AC3E}">
        <p14:creationId xmlns:p14="http://schemas.microsoft.com/office/powerpoint/2010/main" val="1978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Competition Points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3972" y="2307091"/>
            <a:ext cx="774746" cy="267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58" marR="0" lvl="0" indent="0" algn="ctr" defTabSz="3857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9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charset="0"/>
                <a:ea typeface="MS PGothic" panose="020B0600070205080204" pitchFamily="34" charset="-128"/>
                <a:cs typeface="Times New Roman" charset="0"/>
                <a:sym typeface="Times New Roman" charset="0"/>
              </a:rPr>
              <a:t>Winners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68" y="2564101"/>
            <a:ext cx="1653393" cy="2137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3034" y="4689198"/>
            <a:ext cx="625683" cy="267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857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9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  <a:sym typeface="Times New Roman" pitchFamily="18" charset="0"/>
              </a:rPr>
              <a:t>Losers</a:t>
            </a:r>
            <a:endParaRPr kumimoji="0" lang="en-US" sz="760" b="0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 pitchFamily="18" charset="0"/>
              <a:ea typeface="MS PGothic" panose="020B0600070205080204" pitchFamily="34" charset="-128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971" y="4951177"/>
            <a:ext cx="973711" cy="2092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As of 3/11/2020</a:t>
            </a:r>
            <a:endParaRPr kumimoji="0" lang="en-US" sz="7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9A063B8-8C0E-DF42-929F-722287703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745" y="2347043"/>
            <a:ext cx="103939" cy="36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endParaRPr kumimoji="0" lang="en-US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851F58B-9A0A-7748-BD65-CF5CEE4886DF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1752600"/>
          <a:ext cx="1689054" cy="4534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192">
                  <a:extLst>
                    <a:ext uri="{9D8B030D-6E8A-4147-A177-3AD203B41FA5}">
                      <a16:colId xmlns:a16="http://schemas.microsoft.com/office/drawing/2014/main" val="2044096137"/>
                    </a:ext>
                  </a:extLst>
                </a:gridCol>
                <a:gridCol w="1041862">
                  <a:extLst>
                    <a:ext uri="{9D8B030D-6E8A-4147-A177-3AD203B41FA5}">
                      <a16:colId xmlns:a16="http://schemas.microsoft.com/office/drawing/2014/main" val="3340991414"/>
                    </a:ext>
                  </a:extLst>
                </a:gridCol>
              </a:tblGrid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Groups</a:t>
                      </a:r>
                      <a:endParaRPr lang="en-US" sz="105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Points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4075030219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12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29</a:t>
                      </a:r>
                      <a:endParaRPr lang="en-US" sz="105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46400305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14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29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3954471528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17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25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922023641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4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lvl="0" indent="0" algn="l" defTabSz="51448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1" dirty="0"/>
                        <a:t>24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226990246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16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lvl="0" indent="0" algn="l" defTabSz="51448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1" dirty="0"/>
                        <a:t>23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674006115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6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22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3825010176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13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lvl="0" algn="l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22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037143073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2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21</a:t>
                      </a:r>
                      <a:endParaRPr lang="en-US" sz="105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04864159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5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21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679604216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10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21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541883128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15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20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37971752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8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19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35128678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18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822355887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9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18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997389663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11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18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994087628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3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15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4285861512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7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15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956938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2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9178" y="1058993"/>
            <a:ext cx="69056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Reminder: Apply to be a TA!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315" y="1657642"/>
            <a:ext cx="77276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>
              <a:defRPr/>
            </a:pPr>
            <a:r>
              <a:rPr lang="en-US" sz="225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Who: </a:t>
            </a:r>
            <a:r>
              <a:rPr lang="en-US" sz="225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Lovers of PST (you do NOT need to be a PST major), hard workers, leaders, those with an A- or A </a:t>
            </a:r>
          </a:p>
          <a:p>
            <a:pPr defTabSz="257175">
              <a:defRPr/>
            </a:pPr>
            <a:endParaRPr lang="en-US" sz="225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defTabSz="257175">
              <a:defRPr/>
            </a:pPr>
            <a:r>
              <a:rPr lang="en-US" sz="225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What: </a:t>
            </a:r>
            <a:r>
              <a:rPr lang="en-US" sz="225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Be a TA for PST 101 – Spring 2021</a:t>
            </a:r>
          </a:p>
          <a:p>
            <a:pPr defTabSz="257175">
              <a:defRPr/>
            </a:pPr>
            <a:endParaRPr lang="en-US" sz="225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defTabSz="257175">
              <a:defRPr/>
            </a:pPr>
            <a:r>
              <a:rPr lang="en-US" sz="225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When: </a:t>
            </a:r>
            <a:r>
              <a:rPr lang="en-US" sz="225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The application, which is on the website under the TA tab, is due (emailed to Joanna) </a:t>
            </a:r>
            <a:r>
              <a:rPr lang="en-US" sz="225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TONIGHT</a:t>
            </a:r>
            <a:r>
              <a:rPr lang="en-US" sz="225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by 8PM</a:t>
            </a:r>
          </a:p>
          <a:p>
            <a:pPr defTabSz="257175">
              <a:defRPr/>
            </a:pPr>
            <a:endParaRPr lang="en-US" sz="225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defTabSz="257175">
              <a:defRPr/>
            </a:pPr>
            <a:r>
              <a:rPr lang="en-US" sz="225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How: </a:t>
            </a:r>
            <a:r>
              <a:rPr lang="en-US" sz="225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Complete the application and an interview, end the course with an A- or A, be chosen</a:t>
            </a:r>
            <a:endParaRPr lang="en-US" sz="2250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defTabSz="257175">
              <a:defRPr/>
            </a:pPr>
            <a:endParaRPr lang="en-US" sz="2250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defTabSz="257175">
              <a:defRPr/>
            </a:pPr>
            <a:r>
              <a:rPr lang="en-US" sz="225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Questions? </a:t>
            </a:r>
            <a:r>
              <a:rPr lang="en-US" sz="22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Email Joanna at </a:t>
            </a:r>
            <a:r>
              <a:rPr lang="en-US" sz="2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jcvines@syr.edu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50" dirty="0">
              <a:solidFill>
                <a:srgbClr val="FF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551" y="2022275"/>
            <a:ext cx="4871465" cy="2425823"/>
          </a:xfrm>
        </p:spPr>
        <p:txBody>
          <a:bodyPr>
            <a:noAutofit/>
          </a:bodyPr>
          <a:lstStyle/>
          <a:p>
            <a:r>
              <a:rPr lang="en-US" sz="2400" dirty="0"/>
              <a:t>After each speaker there will be a link in the PowerPoint to a survey</a:t>
            </a:r>
          </a:p>
          <a:p>
            <a:r>
              <a:rPr lang="en-US" sz="2400" dirty="0"/>
              <a:t>You must fill out the survey before 12:45pm on the date of the next class or </a:t>
            </a:r>
            <a:r>
              <a:rPr lang="en-US" sz="2400" dirty="0">
                <a:solidFill>
                  <a:srgbClr val="FF0000"/>
                </a:solidFill>
              </a:rPr>
              <a:t>lose 5 points</a:t>
            </a:r>
          </a:p>
          <a:p>
            <a:r>
              <a:rPr lang="en-US" sz="2400" dirty="0"/>
              <a:t>For any questions or concerns regarding speaker surveys please email Alexandra Whitcomb at </a:t>
            </a:r>
            <a:r>
              <a:rPr lang="en-US" sz="2400" u="sng" dirty="0">
                <a:hlinkClick r:id="rId2"/>
              </a:rPr>
              <a:t>awhitcom@syr.edu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4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A0202-F570-4EF5-A062-DC4B1B8F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Light"/>
                <a:cs typeface="Segoe UI Light"/>
              </a:rPr>
              <a:t>Speaker Presentation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12AC7-7F65-4ECA-8E8C-E8D066BAE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05740" indent="-171450"/>
            <a:r>
              <a:rPr lang="en-US" dirty="0">
                <a:latin typeface="Segoe UI Light"/>
                <a:cs typeface="Segoe UI Light"/>
              </a:rPr>
              <a:t>Be a good listener and questioner!</a:t>
            </a:r>
            <a:endParaRPr lang="en-US">
              <a:latin typeface="Segoe UI Light"/>
              <a:cs typeface="Segoe UI Light"/>
            </a:endParaRPr>
          </a:p>
          <a:p>
            <a:pPr marL="205740" indent="-171450"/>
            <a:r>
              <a:rPr lang="en-US" dirty="0">
                <a:latin typeface="Segoe UI Light"/>
                <a:cs typeface="Segoe UI Light"/>
              </a:rPr>
              <a:t>Raise your hand to ask a question</a:t>
            </a:r>
            <a:endParaRPr lang="en-US">
              <a:latin typeface="Segoe UI Light"/>
              <a:cs typeface="Segoe UI Light"/>
            </a:endParaRPr>
          </a:p>
          <a:p>
            <a:pPr marL="205740" indent="-171450"/>
            <a:r>
              <a:rPr lang="en-US" dirty="0">
                <a:latin typeface="Segoe UI Light"/>
                <a:cs typeface="Segoe UI Light"/>
              </a:rPr>
              <a:t>Good questions will get you 1 point for your group, especially if you give Renee a hard time</a:t>
            </a:r>
          </a:p>
        </p:txBody>
      </p:sp>
    </p:spTree>
    <p:extLst>
      <p:ext uri="{BB962C8B-B14F-4D97-AF65-F5344CB8AC3E}">
        <p14:creationId xmlns:p14="http://schemas.microsoft.com/office/powerpoint/2010/main" val="2140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4100"/>
            </a:lvl1pPr>
          </a:lstStyle>
          <a:p>
            <a:r>
              <a:rPr lang="en-US" dirty="0"/>
              <a:t>Renee Captor 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3719346" y="1707991"/>
            <a:ext cx="5235498" cy="42748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05740" lvl="0" indent="-171450">
              <a:lnSpc>
                <a:spcPct val="80000"/>
              </a:lnSpc>
              <a:buClr>
                <a:prstClr val="black"/>
              </a:buClr>
            </a:pPr>
            <a:r>
              <a:rPr lang="en-US" sz="2400" dirty="0">
                <a:latin typeface="Segoe UI Light"/>
                <a:cs typeface="Segoe UI Light"/>
              </a:rPr>
              <a:t>1980 - SU Graduate-Policy Studies Major</a:t>
            </a:r>
          </a:p>
          <a:p>
            <a:pPr marL="205740" lvl="0" indent="-171450">
              <a:lnSpc>
                <a:spcPct val="80000"/>
              </a:lnSpc>
              <a:buClr>
                <a:prstClr val="black"/>
              </a:buClr>
            </a:pPr>
            <a:r>
              <a:rPr lang="en-US" sz="2400" dirty="0">
                <a:latin typeface="Segoe UI Light"/>
                <a:cs typeface="Segoe UI Light"/>
              </a:rPr>
              <a:t>1982 - SU Law Graduate</a:t>
            </a:r>
          </a:p>
          <a:p>
            <a:pPr marL="205740" indent="-171450">
              <a:lnSpc>
                <a:spcPct val="80000"/>
              </a:lnSpc>
              <a:buClr>
                <a:prstClr val="black"/>
              </a:buClr>
            </a:pPr>
            <a:r>
              <a:rPr lang="en-US" sz="2400" dirty="0">
                <a:latin typeface="Segoe UI Light"/>
                <a:cs typeface="Segoe UI Light"/>
              </a:rPr>
              <a:t>2017- Case Western Reserve University- MA in Financial Integrity  </a:t>
            </a:r>
            <a:endParaRPr lang="en-US" sz="2400" dirty="0"/>
          </a:p>
          <a:p>
            <a:pPr marL="205740" indent="-171450">
              <a:lnSpc>
                <a:spcPct val="80000"/>
              </a:lnSpc>
              <a:buClr>
                <a:prstClr val="black"/>
              </a:buClr>
            </a:pPr>
            <a:r>
              <a:rPr lang="en-US" sz="2400" dirty="0">
                <a:latin typeface="Segoe UI Light"/>
                <a:cs typeface="Segoe UI Light"/>
              </a:rPr>
              <a:t>Defense Attorney from 1983 – 2001 </a:t>
            </a:r>
            <a:endParaRPr lang="en-US" sz="2400" dirty="0"/>
          </a:p>
          <a:p>
            <a:pPr marL="205740" lvl="0" indent="-171450">
              <a:lnSpc>
                <a:spcPct val="80000"/>
              </a:lnSpc>
              <a:buClr>
                <a:prstClr val="black"/>
              </a:buClr>
            </a:pPr>
            <a:r>
              <a:rPr lang="en-US" sz="2400" dirty="0">
                <a:latin typeface="Segoe UI Light"/>
                <a:cs typeface="Segoe UI Light"/>
              </a:rPr>
              <a:t>Executive Director OCBA Assigned Counsel Program, Inc. 2001 – 2016</a:t>
            </a:r>
          </a:p>
          <a:p>
            <a:pPr marL="205740" lvl="0" indent="-171450">
              <a:lnSpc>
                <a:spcPct val="80000"/>
              </a:lnSpc>
              <a:buClr>
                <a:prstClr val="black"/>
              </a:buClr>
            </a:pPr>
            <a:r>
              <a:rPr lang="en-US" sz="2400" dirty="0">
                <a:latin typeface="Segoe UI Light"/>
                <a:cs typeface="Segoe UI Light"/>
              </a:rPr>
              <a:t>Teaches PST 431: Criminal Justice (Spring)</a:t>
            </a:r>
          </a:p>
          <a:p>
            <a:pPr marL="205740" lvl="0" indent="-171450">
              <a:lnSpc>
                <a:spcPct val="80000"/>
              </a:lnSpc>
              <a:buClr>
                <a:prstClr val="black"/>
              </a:buClr>
            </a:pPr>
            <a:r>
              <a:rPr lang="en-US" sz="2400" dirty="0">
                <a:latin typeface="Segoe UI Light"/>
                <a:cs typeface="Segoe UI Light"/>
              </a:rPr>
              <a:t>Attorney Advisor, Social Security Administration, Office of Disability Adjudication and Review 2018-date</a:t>
            </a:r>
          </a:p>
          <a:p>
            <a:pPr marL="205740" lvl="0" indent="-171450">
              <a:lnSpc>
                <a:spcPct val="80000"/>
              </a:lnSpc>
              <a:buClr>
                <a:prstClr val="black"/>
              </a:buClr>
            </a:pPr>
            <a:endParaRPr lang="en-US" sz="2100" dirty="0">
              <a:solidFill>
                <a:prstClr val="black"/>
              </a:solidFill>
            </a:endParaRPr>
          </a:p>
          <a:p>
            <a:pPr marL="205740" indent="-171450">
              <a:buNone/>
            </a:pPr>
            <a:r>
              <a:rPr lang="en-US" sz="2400" dirty="0"/>
              <a:t>315-476-6310</a:t>
            </a:r>
          </a:p>
          <a:p>
            <a:pPr marL="205740" indent="-171450">
              <a:buNone/>
            </a:pPr>
            <a:r>
              <a:rPr lang="en-US" sz="2400" dirty="0"/>
              <a:t>flam1ngo@aol.com</a:t>
            </a:r>
          </a:p>
          <a:p>
            <a:pPr marL="205740" lvl="0" indent="-171450">
              <a:lnSpc>
                <a:spcPct val="80000"/>
              </a:lnSpc>
              <a:buClr>
                <a:prstClr val="black"/>
              </a:buClr>
            </a:pPr>
            <a:endParaRPr lang="en-US" sz="2100" dirty="0">
              <a:solidFill>
                <a:prstClr val="black"/>
              </a:solidFill>
            </a:endParaRPr>
          </a:p>
          <a:p>
            <a:pPr marL="111760" indent="-111760" defTabSz="447484">
              <a:lnSpc>
                <a:spcPct val="81000"/>
              </a:lnSpc>
              <a:spcBef>
                <a:spcPts val="450"/>
              </a:spcBef>
              <a:defRPr sz="2100"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C9AF5-2395-FB4C-BC98-F0F5BC3E1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61" y="2470692"/>
            <a:ext cx="3223334" cy="218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0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1985" y="502920"/>
            <a:ext cx="4824957" cy="659674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For Next Class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430823" y="1600200"/>
            <a:ext cx="7889966" cy="299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Speaker survey for Renee Captor due next class at 12:45 PM or </a:t>
            </a:r>
            <a:r>
              <a:rPr lang="en-US" sz="28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LOSE 5 POINTS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https://syracuseuniversity.qualtrics.com/jfe/form/SV_1NA9eefn69oUEHX</a:t>
            </a:r>
            <a: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04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 advAuto="0"/>
    </p:bldLst>
  </p:timing>
</p:sld>
</file>

<file path=ppt/theme/theme1.xml><?xml version="1.0" encoding="utf-8"?>
<a:theme xmlns:a="http://schemas.openxmlformats.org/drawingml/2006/main" name="Continental World 16x9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Mod 1" id="{E8B047D8-5DA2-4268-A35E-AF6CAB801908}" vid="{B79BA4AB-9EEB-4CF6-8611-4A938406BEE7}"/>
    </a:ext>
  </a:extLst>
</a:theme>
</file>

<file path=ppt/theme/theme2.xml><?xml version="1.0" encoding="utf-8"?>
<a:theme xmlns:a="http://schemas.openxmlformats.org/drawingml/2006/main" name="1_Continental World 16x9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Mod 1" id="{E8B047D8-5DA2-4268-A35E-AF6CAB801908}" vid="{B79BA4AB-9EEB-4CF6-8611-4A938406BE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80758EB9B75A459F9F5E4025C4C44D" ma:contentTypeVersion="6" ma:contentTypeDescription="Create a new document." ma:contentTypeScope="" ma:versionID="f3d4f837e4e0e2e887b51db74f7e0d88">
  <xsd:schema xmlns:xsd="http://www.w3.org/2001/XMLSchema" xmlns:xs="http://www.w3.org/2001/XMLSchema" xmlns:p="http://schemas.microsoft.com/office/2006/metadata/properties" xmlns:ns2="378dde1d-f95b-480e-a2f8-2594b11a5a69" xmlns:ns3="3435fdc1-bd18-4e81-ad4b-8ae74479101b" targetNamespace="http://schemas.microsoft.com/office/2006/metadata/properties" ma:root="true" ma:fieldsID="0f835025cb364d4683b4f688fb499511" ns2:_="" ns3:_="">
    <xsd:import namespace="378dde1d-f95b-480e-a2f8-2594b11a5a69"/>
    <xsd:import namespace="3435fdc1-bd18-4e81-ad4b-8ae7447910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dde1d-f95b-480e-a2f8-2594b11a5a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fdc1-bd18-4e81-ad4b-8ae7447910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8D96EC-4109-476D-BD6A-E32D137057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dde1d-f95b-480e-a2f8-2594b11a5a69"/>
    <ds:schemaRef ds:uri="3435fdc1-bd18-4e81-ad4b-8ae7447910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067A95-4658-47E5-B4E0-A4333EF7D7DF}">
  <ds:schemaRefs>
    <ds:schemaRef ds:uri="http://purl.org/dc/elements/1.1/"/>
    <ds:schemaRef ds:uri="378dde1d-f95b-480e-a2f8-2594b11a5a69"/>
    <ds:schemaRef ds:uri="http://schemas.microsoft.com/office/2006/documentManagement/types"/>
    <ds:schemaRef ds:uri="http://schemas.microsoft.com/office/2006/metadata/properties"/>
    <ds:schemaRef ds:uri="http://purl.org/dc/dcmitype/"/>
    <ds:schemaRef ds:uri="3435fdc1-bd18-4e81-ad4b-8ae74479101b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3074E0-8626-4432-8DEB-5DD830B54F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PAF 101 Template</Template>
  <TotalTime>457</TotalTime>
  <Words>392</Words>
  <Application>Microsoft Macintosh PowerPoint</Application>
  <PresentationFormat>On-screen Show (4:3)</PresentationFormat>
  <Paragraphs>84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Tahoma</vt:lpstr>
      <vt:lpstr>Times New Roman</vt:lpstr>
      <vt:lpstr>Continental World 16x9</vt:lpstr>
      <vt:lpstr>1_Continental World 16x9</vt:lpstr>
      <vt:lpstr>PowerPoint Presentation</vt:lpstr>
      <vt:lpstr>Renee’s Reaction</vt:lpstr>
      <vt:lpstr>Competition Points</vt:lpstr>
      <vt:lpstr>PowerPoint Presentation</vt:lpstr>
      <vt:lpstr>Speaker Surveys</vt:lpstr>
      <vt:lpstr>Speaker Presentation </vt:lpstr>
      <vt:lpstr>Renee Captor </vt:lpstr>
      <vt:lpstr>For Next Class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PAF 101</dc:title>
  <dc:creator>Nicole Danielle Osborne</dc:creator>
  <cp:lastModifiedBy>Connor M Muldoon</cp:lastModifiedBy>
  <cp:revision>125</cp:revision>
  <cp:lastPrinted>2014-03-17T15:08:08Z</cp:lastPrinted>
  <dcterms:created xsi:type="dcterms:W3CDTF">2014-01-24T16:00:17Z</dcterms:created>
  <dcterms:modified xsi:type="dcterms:W3CDTF">2020-08-13T20:34:29Z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0x0101002780758EB9B75A459F9F5E4025C4C44D</vt:lpwstr>
  </property>
</Properties>
</file>