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theme/themeOverride1.xml" ContentType="application/vnd.openxmlformats-officedocument.themeOverrid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theme/themeOverride4.xml" ContentType="application/vnd.openxmlformats-officedocument.themeOverrid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8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9.xml" ContentType="application/vnd.openxmlformats-officedocument.theme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2" r:id="rId4"/>
    <p:sldMasterId id="2147483704" r:id="rId5"/>
    <p:sldMasterId id="2147484020" r:id="rId6"/>
    <p:sldMasterId id="2147484032" r:id="rId7"/>
    <p:sldMasterId id="2147484044" r:id="rId8"/>
    <p:sldMasterId id="2147484056" r:id="rId9"/>
    <p:sldMasterId id="2147500333" r:id="rId10"/>
    <p:sldMasterId id="2147500357" r:id="rId11"/>
    <p:sldMasterId id="2147500381" r:id="rId12"/>
    <p:sldMasterId id="2147500393" r:id="rId13"/>
  </p:sldMasterIdLst>
  <p:notesMasterIdLst>
    <p:notesMasterId r:id="rId32"/>
  </p:notesMasterIdLst>
  <p:handoutMasterIdLst>
    <p:handoutMasterId r:id="rId33"/>
  </p:handoutMasterIdLst>
  <p:sldIdLst>
    <p:sldId id="311" r:id="rId14"/>
    <p:sldId id="288" r:id="rId15"/>
    <p:sldId id="561" r:id="rId16"/>
    <p:sldId id="571" r:id="rId17"/>
    <p:sldId id="338" r:id="rId18"/>
    <p:sldId id="298" r:id="rId19"/>
    <p:sldId id="409" r:id="rId20"/>
    <p:sldId id="483" r:id="rId21"/>
    <p:sldId id="309" r:id="rId22"/>
    <p:sldId id="499" r:id="rId23"/>
    <p:sldId id="437" r:id="rId24"/>
    <p:sldId id="535" r:id="rId25"/>
    <p:sldId id="501" r:id="rId26"/>
    <p:sldId id="502" r:id="rId27"/>
    <p:sldId id="327" r:id="rId28"/>
    <p:sldId id="257" r:id="rId29"/>
    <p:sldId id="570" r:id="rId30"/>
    <p:sldId id="503" r:id="rId31"/>
  </p:sldIdLst>
  <p:sldSz cx="9144000" cy="6858000" type="screen4x3"/>
  <p:notesSz cx="6950075" cy="9236075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>
          <p15:clr>
            <a:srgbClr val="A4A3A4"/>
          </p15:clr>
        </p15:guide>
        <p15:guide id="2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10">
          <p15:clr>
            <a:srgbClr val="A4A3A4"/>
          </p15:clr>
        </p15:guide>
        <p15:guide id="2" pos="2189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898A89"/>
    <a:srgbClr val="000066"/>
    <a:srgbClr val="E9F6F7"/>
    <a:srgbClr val="FFCCFF"/>
    <a:srgbClr val="FF0000"/>
    <a:srgbClr val="0000FF"/>
    <a:srgbClr val="B2B2B2"/>
    <a:srgbClr val="FF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C36F07E-B0CD-4206-8C6F-BAF66417544B}" v="1" dt="2020-07-19T18:18:08.38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449" autoAdjust="0"/>
    <p:restoredTop sz="86350" autoAdjust="0"/>
  </p:normalViewPr>
  <p:slideViewPr>
    <p:cSldViewPr>
      <p:cViewPr varScale="1">
        <p:scale>
          <a:sx n="96" d="100"/>
          <a:sy n="96" d="100"/>
        </p:scale>
        <p:origin x="2208" y="176"/>
      </p:cViewPr>
      <p:guideLst>
        <p:guide orient="horz"/>
        <p:guide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</p:sldLst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55" d="100"/>
          <a:sy n="55" d="100"/>
        </p:scale>
        <p:origin x="-1758" y="-72"/>
      </p:cViewPr>
      <p:guideLst>
        <p:guide orient="horz" pos="2910"/>
        <p:guide pos="2189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5.xml"/><Relationship Id="rId26" Type="http://schemas.openxmlformats.org/officeDocument/2006/relationships/slide" Target="slides/slide13.xml"/><Relationship Id="rId39" Type="http://schemas.microsoft.com/office/2015/10/relationships/revisionInfo" Target="revisionInfo.xml"/><Relationship Id="rId21" Type="http://schemas.openxmlformats.org/officeDocument/2006/relationships/slide" Target="slides/slide8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4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4.xml"/><Relationship Id="rId25" Type="http://schemas.openxmlformats.org/officeDocument/2006/relationships/slide" Target="slides/slide12.xml"/><Relationship Id="rId33" Type="http://schemas.openxmlformats.org/officeDocument/2006/relationships/handoutMaster" Target="handoutMasters/handoutMaster1.xml"/><Relationship Id="rId38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16" Type="http://schemas.openxmlformats.org/officeDocument/2006/relationships/slide" Target="slides/slide3.xml"/><Relationship Id="rId20" Type="http://schemas.openxmlformats.org/officeDocument/2006/relationships/slide" Target="slides/slide7.xml"/><Relationship Id="rId29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11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slide" Target="slides/slide15.xml"/><Relationship Id="rId36" Type="http://schemas.openxmlformats.org/officeDocument/2006/relationships/theme" Target="theme/theme1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6.xml"/><Relationship Id="rId31" Type="http://schemas.openxmlformats.org/officeDocument/2006/relationships/slide" Target="slides/slide18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slide" Target="slides/slide14.xml"/><Relationship Id="rId30" Type="http://schemas.openxmlformats.org/officeDocument/2006/relationships/slide" Target="slides/slide17.xml"/><Relationship Id="rId35" Type="http://schemas.openxmlformats.org/officeDocument/2006/relationships/viewProps" Target="viewProps.xml"/><Relationship Id="rId8" Type="http://schemas.openxmlformats.org/officeDocument/2006/relationships/slideMaster" Target="slideMasters/slideMaster5.xml"/><Relationship Id="rId3" Type="http://schemas.openxmlformats.org/officeDocument/2006/relationships/customXml" Target="../customXml/item3.xml"/></Relationships>
</file>

<file path=ppt/_rels/viewProps.xml.rels><?xml version="1.0" encoding="UTF-8" standalone="yes"?>
<Relationships xmlns="http://schemas.openxmlformats.org/package/2006/relationships"><Relationship Id="rId2" Type="http://schemas.openxmlformats.org/officeDocument/2006/relationships/slide" Target="slides/slide2.xml"/><Relationship Id="rId1" Type="http://schemas.openxmlformats.org/officeDocument/2006/relationships/slide" Target="slides/slid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Christopher Bezdedeanu" userId="5589b2a7-81a3-47a0-9d61-1aa872f43760" providerId="ADAL" clId="{8C36F07E-B0CD-4206-8C6F-BAF66417544B}"/>
    <pc:docChg chg="modSld">
      <pc:chgData name="Christopher Bezdedeanu" userId="5589b2a7-81a3-47a0-9d61-1aa872f43760" providerId="ADAL" clId="{8C36F07E-B0CD-4206-8C6F-BAF66417544B}" dt="2020-07-19T18:18:08.381" v="30" actId="207"/>
      <pc:docMkLst>
        <pc:docMk/>
      </pc:docMkLst>
      <pc:sldChg chg="modSp mod">
        <pc:chgData name="Christopher Bezdedeanu" userId="5589b2a7-81a3-47a0-9d61-1aa872f43760" providerId="ADAL" clId="{8C36F07E-B0CD-4206-8C6F-BAF66417544B}" dt="2020-07-15T04:21:20.322" v="29" actId="20577"/>
        <pc:sldMkLst>
          <pc:docMk/>
          <pc:sldMk cId="1841705040" sldId="503"/>
        </pc:sldMkLst>
        <pc:spChg chg="mod">
          <ac:chgData name="Christopher Bezdedeanu" userId="5589b2a7-81a3-47a0-9d61-1aa872f43760" providerId="ADAL" clId="{8C36F07E-B0CD-4206-8C6F-BAF66417544B}" dt="2020-07-15T04:21:20.322" v="29" actId="20577"/>
          <ac:spMkLst>
            <pc:docMk/>
            <pc:sldMk cId="1841705040" sldId="503"/>
            <ac:spMk id="159747" creationId="{00000000-0000-0000-0000-000000000000}"/>
          </ac:spMkLst>
        </pc:spChg>
      </pc:sldChg>
      <pc:sldChg chg="modSp">
        <pc:chgData name="Christopher Bezdedeanu" userId="5589b2a7-81a3-47a0-9d61-1aa872f43760" providerId="ADAL" clId="{8C36F07E-B0CD-4206-8C6F-BAF66417544B}" dt="2020-07-19T18:18:08.381" v="30" actId="207"/>
        <pc:sldMkLst>
          <pc:docMk/>
          <pc:sldMk cId="1269933288" sldId="561"/>
        </pc:sldMkLst>
        <pc:spChg chg="mod">
          <ac:chgData name="Christopher Bezdedeanu" userId="5589b2a7-81a3-47a0-9d61-1aa872f43760" providerId="ADAL" clId="{8C36F07E-B0CD-4206-8C6F-BAF66417544B}" dt="2020-07-19T18:18:08.381" v="30" actId="207"/>
          <ac:spMkLst>
            <pc:docMk/>
            <pc:sldMk cId="1269933288" sldId="561"/>
            <ac:spMk id="3" creationId="{00000000-0000-0000-0000-000000000000}"/>
          </ac:spMkLst>
        </pc:spChg>
      </pc:sldChg>
    </pc:docChg>
  </pc:docChgLst>
  <pc:docChgLst>
    <pc:chgData name="Christopher Bezdedeanu" userId="5589b2a7-81a3-47a0-9d61-1aa872f43760" providerId="ADAL" clId="{D72B296D-ABFC-4B02-BC9F-5B0BD980242A}"/>
    <pc:docChg chg="undo custSel addSld delSld modSld sldOrd">
      <pc:chgData name="Christopher Bezdedeanu" userId="5589b2a7-81a3-47a0-9d61-1aa872f43760" providerId="ADAL" clId="{D72B296D-ABFC-4B02-BC9F-5B0BD980242A}" dt="2020-06-27T01:19:34.394" v="819" actId="20577"/>
      <pc:docMkLst>
        <pc:docMk/>
      </pc:docMkLst>
      <pc:sldChg chg="add">
        <pc:chgData name="Christopher Bezdedeanu" userId="5589b2a7-81a3-47a0-9d61-1aa872f43760" providerId="ADAL" clId="{D72B296D-ABFC-4B02-BC9F-5B0BD980242A}" dt="2020-06-27T01:17:55.008" v="769"/>
        <pc:sldMkLst>
          <pc:docMk/>
          <pc:sldMk cId="2256952692" sldId="338"/>
        </pc:sldMkLst>
      </pc:sldChg>
      <pc:sldChg chg="modSp">
        <pc:chgData name="Christopher Bezdedeanu" userId="5589b2a7-81a3-47a0-9d61-1aa872f43760" providerId="ADAL" clId="{D72B296D-ABFC-4B02-BC9F-5B0BD980242A}" dt="2020-06-24T18:21:42.649" v="232" actId="20577"/>
        <pc:sldMkLst>
          <pc:docMk/>
          <pc:sldMk cId="0" sldId="483"/>
        </pc:sldMkLst>
        <pc:spChg chg="mod">
          <ac:chgData name="Christopher Bezdedeanu" userId="5589b2a7-81a3-47a0-9d61-1aa872f43760" providerId="ADAL" clId="{D72B296D-ABFC-4B02-BC9F-5B0BD980242A}" dt="2020-06-24T18:21:42.649" v="232" actId="20577"/>
          <ac:spMkLst>
            <pc:docMk/>
            <pc:sldMk cId="0" sldId="483"/>
            <ac:spMk id="131075" creationId="{00000000-0000-0000-0000-000000000000}"/>
          </ac:spMkLst>
        </pc:spChg>
      </pc:sldChg>
      <pc:sldChg chg="modSp mod">
        <pc:chgData name="Christopher Bezdedeanu" userId="5589b2a7-81a3-47a0-9d61-1aa872f43760" providerId="ADAL" clId="{D72B296D-ABFC-4B02-BC9F-5B0BD980242A}" dt="2020-06-27T01:19:34.394" v="819" actId="20577"/>
        <pc:sldMkLst>
          <pc:docMk/>
          <pc:sldMk cId="1841705040" sldId="503"/>
        </pc:sldMkLst>
        <pc:spChg chg="mod">
          <ac:chgData name="Christopher Bezdedeanu" userId="5589b2a7-81a3-47a0-9d61-1aa872f43760" providerId="ADAL" clId="{D72B296D-ABFC-4B02-BC9F-5B0BD980242A}" dt="2020-06-27T01:19:34.394" v="819" actId="20577"/>
          <ac:spMkLst>
            <pc:docMk/>
            <pc:sldMk cId="1841705040" sldId="503"/>
            <ac:spMk id="159747" creationId="{00000000-0000-0000-0000-000000000000}"/>
          </ac:spMkLst>
        </pc:spChg>
      </pc:sldChg>
      <pc:sldChg chg="modSp modNotesTx">
        <pc:chgData name="Christopher Bezdedeanu" userId="5589b2a7-81a3-47a0-9d61-1aa872f43760" providerId="ADAL" clId="{D72B296D-ABFC-4B02-BC9F-5B0BD980242A}" dt="2020-06-25T19:54:58.086" v="768" actId="20577"/>
        <pc:sldMkLst>
          <pc:docMk/>
          <pc:sldMk cId="1269933288" sldId="561"/>
        </pc:sldMkLst>
        <pc:spChg chg="mod">
          <ac:chgData name="Christopher Bezdedeanu" userId="5589b2a7-81a3-47a0-9d61-1aa872f43760" providerId="ADAL" clId="{D72B296D-ABFC-4B02-BC9F-5B0BD980242A}" dt="2020-06-25T19:54:32.245" v="688" actId="20577"/>
          <ac:spMkLst>
            <pc:docMk/>
            <pc:sldMk cId="1269933288" sldId="561"/>
            <ac:spMk id="3" creationId="{00000000-0000-0000-0000-000000000000}"/>
          </ac:spMkLst>
        </pc:spChg>
      </pc:sldChg>
      <pc:sldChg chg="del">
        <pc:chgData name="Christopher Bezdedeanu" userId="5589b2a7-81a3-47a0-9d61-1aa872f43760" providerId="ADAL" clId="{D72B296D-ABFC-4B02-BC9F-5B0BD980242A}" dt="2020-06-27T01:18:00.500" v="770" actId="47"/>
        <pc:sldMkLst>
          <pc:docMk/>
          <pc:sldMk cId="85340357" sldId="568"/>
        </pc:sldMkLst>
      </pc:sldChg>
      <pc:sldChg chg="ord">
        <pc:chgData name="Christopher Bezdedeanu" userId="5589b2a7-81a3-47a0-9d61-1aa872f43760" providerId="ADAL" clId="{D72B296D-ABFC-4B02-BC9F-5B0BD980242A}" dt="2020-06-24T22:04:58.594" v="581"/>
        <pc:sldMkLst>
          <pc:docMk/>
          <pc:sldMk cId="1837121182" sldId="569"/>
        </pc:sldMkLst>
      </pc:sldChg>
      <pc:sldChg chg="modSp">
        <pc:chgData name="Christopher Bezdedeanu" userId="5589b2a7-81a3-47a0-9d61-1aa872f43760" providerId="ADAL" clId="{D72B296D-ABFC-4B02-BC9F-5B0BD980242A}" dt="2020-06-24T22:04:53.426" v="580" actId="20577"/>
        <pc:sldMkLst>
          <pc:docMk/>
          <pc:sldMk cId="2278838958" sldId="570"/>
        </pc:sldMkLst>
        <pc:spChg chg="mod">
          <ac:chgData name="Christopher Bezdedeanu" userId="5589b2a7-81a3-47a0-9d61-1aa872f43760" providerId="ADAL" clId="{D72B296D-ABFC-4B02-BC9F-5B0BD980242A}" dt="2020-06-24T22:04:53.426" v="580" actId="20577"/>
          <ac:spMkLst>
            <pc:docMk/>
            <pc:sldMk cId="2278838958" sldId="570"/>
            <ac:spMk id="3" creationId="{00000000-0000-0000-0000-000000000000}"/>
          </ac:spMkLst>
        </pc:spChg>
      </pc:sldChg>
      <pc:sldChg chg="del">
        <pc:chgData name="Christopher Bezdedeanu" userId="5589b2a7-81a3-47a0-9d61-1aa872f43760" providerId="ADAL" clId="{D72B296D-ABFC-4B02-BC9F-5B0BD980242A}" dt="2020-06-24T18:09:20.283" v="1" actId="2696"/>
        <pc:sldMkLst>
          <pc:docMk/>
          <pc:sldMk cId="1185420965" sldId="572"/>
        </pc:sldMkLst>
      </pc:sldChg>
      <pc:sldChg chg="del">
        <pc:chgData name="Christopher Bezdedeanu" userId="5589b2a7-81a3-47a0-9d61-1aa872f43760" providerId="ADAL" clId="{D72B296D-ABFC-4B02-BC9F-5B0BD980242A}" dt="2020-06-24T18:08:35.499" v="0" actId="2696"/>
        <pc:sldMkLst>
          <pc:docMk/>
          <pc:sldMk cId="544106580" sldId="573"/>
        </pc:sldMkLst>
      </pc:sldChg>
      <pc:sldChg chg="del">
        <pc:chgData name="Christopher Bezdedeanu" userId="5589b2a7-81a3-47a0-9d61-1aa872f43760" providerId="ADAL" clId="{D72B296D-ABFC-4B02-BC9F-5B0BD980242A}" dt="2020-06-24T18:09:29.199" v="2" actId="2696"/>
        <pc:sldMkLst>
          <pc:docMk/>
          <pc:sldMk cId="374296852" sldId="574"/>
        </pc:sldMkLst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11488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t" anchorCtr="0" compatLnSpc="1">
            <a:prstTxWarp prst="textNoShape">
              <a:avLst/>
            </a:prstTxWarp>
          </a:bodyPr>
          <a:lstStyle>
            <a:lvl1pPr defTabSz="924677" eaLnBrk="1" hangingPunct="1">
              <a:spcBef>
                <a:spcPct val="50000"/>
              </a:spcBef>
              <a:defRPr sz="1200" b="1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697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38588" y="0"/>
            <a:ext cx="3011487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t" anchorCtr="0" compatLnSpc="1">
            <a:prstTxWarp prst="textNoShape">
              <a:avLst/>
            </a:prstTxWarp>
          </a:bodyPr>
          <a:lstStyle>
            <a:lvl1pPr algn="r" defTabSz="924677" eaLnBrk="1" hangingPunct="1">
              <a:spcBef>
                <a:spcPct val="50000"/>
              </a:spcBef>
              <a:defRPr sz="1200" b="1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698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774113"/>
            <a:ext cx="301148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b" anchorCtr="0" compatLnSpc="1">
            <a:prstTxWarp prst="textNoShape">
              <a:avLst/>
            </a:prstTxWarp>
          </a:bodyPr>
          <a:lstStyle>
            <a:lvl1pPr defTabSz="924677" eaLnBrk="1" hangingPunct="1">
              <a:spcBef>
                <a:spcPct val="50000"/>
              </a:spcBef>
              <a:defRPr sz="1200" b="1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698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38588" y="8774113"/>
            <a:ext cx="30114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b" anchorCtr="0" compatLnSpc="1">
            <a:prstTxWarp prst="textNoShape">
              <a:avLst/>
            </a:prstTxWarp>
          </a:bodyPr>
          <a:lstStyle>
            <a:lvl1pPr algn="r" defTabSz="923868" eaLnBrk="1" hangingPunct="1">
              <a:spcBef>
                <a:spcPct val="50000"/>
              </a:spcBef>
              <a:defRPr sz="1200" b="1"/>
            </a:lvl1pPr>
          </a:lstStyle>
          <a:p>
            <a:pPr>
              <a:defRPr/>
            </a:pPr>
            <a:fld id="{B958BE42-9020-4344-B0FF-9F3341D97D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17330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11488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t" anchorCtr="0" compatLnSpc="1">
            <a:prstTxWarp prst="textNoShape">
              <a:avLst/>
            </a:prstTxWarp>
          </a:bodyPr>
          <a:lstStyle>
            <a:lvl1pPr defTabSz="924677" eaLnBrk="1" hangingPunct="1">
              <a:spcBef>
                <a:spcPct val="0"/>
              </a:spcBef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113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38588" y="0"/>
            <a:ext cx="3011487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t" anchorCtr="0" compatLnSpc="1">
            <a:prstTxWarp prst="textNoShape">
              <a:avLst/>
            </a:prstTxWarp>
          </a:bodyPr>
          <a:lstStyle>
            <a:lvl1pPr algn="r" defTabSz="924677" eaLnBrk="1" hangingPunct="1">
              <a:spcBef>
                <a:spcPct val="0"/>
              </a:spcBef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21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68400" y="692150"/>
            <a:ext cx="4616450" cy="34623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114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27100" y="4386263"/>
            <a:ext cx="5095875" cy="4157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9114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774113"/>
            <a:ext cx="301148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b" anchorCtr="0" compatLnSpc="1">
            <a:prstTxWarp prst="textNoShape">
              <a:avLst/>
            </a:prstTxWarp>
          </a:bodyPr>
          <a:lstStyle>
            <a:lvl1pPr defTabSz="924677" eaLnBrk="1" hangingPunct="1">
              <a:spcBef>
                <a:spcPct val="0"/>
              </a:spcBef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114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38588" y="8774113"/>
            <a:ext cx="30114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b" anchorCtr="0" compatLnSpc="1">
            <a:prstTxWarp prst="textNoShape">
              <a:avLst/>
            </a:prstTxWarp>
          </a:bodyPr>
          <a:lstStyle>
            <a:lvl1pPr algn="r" defTabSz="923868" eaLnBrk="1" hangingPunct="1">
              <a:spcBef>
                <a:spcPct val="0"/>
              </a:spcBef>
              <a:defRPr sz="120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9EC2940E-259A-4B10-B301-529596EB74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056326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ahoma" pitchFamily="34" charset="0"/>
        <a:ea typeface="MS PGothic" pitchFamily="34" charset="-128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ahoma" pitchFamily="34" charset="0"/>
        <a:ea typeface="MS PGothic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ahoma" pitchFamily="34" charset="0"/>
        <a:ea typeface="MS PGothic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ahoma" pitchFamily="34" charset="0"/>
        <a:ea typeface="MS PGothic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ahoma" pitchFamily="34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DF3E529-8B8A-4DF2-8239-B483885AADBB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59155931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029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029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449A8D9-8E16-457A-B34A-70F3A3959DEE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03815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25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25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CCD71C6-A137-4997-8770-E3954CF638EC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327994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643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643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34D40B2-B1F9-4559-B7FC-ED3410675542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13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379343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84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84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AA6A636-EB3F-490F-87B9-E42E69B64215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14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861874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552E7AD-1919-4B3A-918F-5D1D6CA0573D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15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150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05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altLang="en-US" sz="2000" dirty="0"/>
              <a:t>Notes</a:t>
            </a:r>
          </a:p>
          <a:p>
            <a:r>
              <a:rPr lang="en-US" altLang="en-US" sz="2000" dirty="0"/>
              <a:t>Discuss the need to focus on people or information and how that leads to management.</a:t>
            </a:r>
          </a:p>
          <a:p>
            <a:endParaRPr lang="en-US" altLang="en-US" sz="2000" dirty="0"/>
          </a:p>
          <a:p>
            <a:r>
              <a:rPr lang="en-US" altLang="en-US" sz="2000" dirty="0"/>
              <a:t>Discuss private, public, non-profit careers</a:t>
            </a:r>
          </a:p>
        </p:txBody>
      </p:sp>
    </p:spTree>
    <p:extLst>
      <p:ext uri="{BB962C8B-B14F-4D97-AF65-F5344CB8AC3E}">
        <p14:creationId xmlns:p14="http://schemas.microsoft.com/office/powerpoint/2010/main" val="23853495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C2940E-259A-4B10-B301-529596EB74B5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12757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74CB08C-974A-4CAC-A11E-FD581BA5C3A8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18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79897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9FBEF21-E0D5-42E0-BF05-F12332FCE116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97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76380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i="1" dirty="0"/>
              <a:t>Note: Benchmarking Workshop with TA</a:t>
            </a:r>
            <a:r>
              <a:rPr lang="en-US" b="1" i="1" dirty="0">
                <a:sym typeface="Wingdings" panose="05000000000000000000" pitchFamily="2" charset="2"/>
              </a:rPr>
              <a:t>  2</a:t>
            </a:r>
            <a:r>
              <a:rPr lang="en-US" b="1" i="1" baseline="30000" dirty="0">
                <a:sym typeface="Wingdings" panose="05000000000000000000" pitchFamily="2" charset="2"/>
              </a:rPr>
              <a:t>nd</a:t>
            </a:r>
            <a:r>
              <a:rPr lang="en-US" b="1" i="1" dirty="0">
                <a:sym typeface="Wingdings" panose="05000000000000000000" pitchFamily="2" charset="2"/>
              </a:rPr>
              <a:t> half of 10/28 and 10/30  Module 4 Director should decide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C2940E-259A-4B10-B301-529596EB74B5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74732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2386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C2940E-259A-4B10-B301-529596EB74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MS PGothic" panose="020B0600070205080204" pitchFamily="34" charset="-128"/>
                <a:cs typeface="+mn-cs"/>
              </a:rPr>
              <a:pPr marL="0" marR="0" lvl="0" indent="0" algn="r" defTabSz="923868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87871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55D8AFE-C830-4D49-A36C-43BA9C25C85B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6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128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z="2000" dirty="0"/>
              <a:t>Refer to Triangle Diagram</a:t>
            </a:r>
          </a:p>
          <a:p>
            <a:endParaRPr lang="en-US" altLang="en-US" sz="2000" dirty="0"/>
          </a:p>
          <a:p>
            <a:r>
              <a:rPr lang="en-US" altLang="en-US" sz="2000" dirty="0"/>
              <a:t>Clearly State a Solid Public Policy and Use Same In Chapters 7 and 8</a:t>
            </a:r>
          </a:p>
          <a:p>
            <a:endParaRPr lang="en-US" altLang="en-US" sz="2000" dirty="0"/>
          </a:p>
          <a:p>
            <a:r>
              <a:rPr lang="en-US" altLang="en-US" sz="2000" dirty="0"/>
              <a:t>Learn Excel and Use It for Chapter 8</a:t>
            </a:r>
          </a:p>
        </p:txBody>
      </p:sp>
    </p:spTree>
    <p:extLst>
      <p:ext uri="{BB962C8B-B14F-4D97-AF65-F5344CB8AC3E}">
        <p14:creationId xmlns:p14="http://schemas.microsoft.com/office/powerpoint/2010/main" val="396737983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005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z="2000" dirty="0"/>
              <a:t>For 7.2 B – Be sure to tell the students they must justify their </a:t>
            </a:r>
            <a:r>
              <a:rPr lang="en-US" altLang="en-US" sz="2000" i="1" dirty="0"/>
              <a:t>rating</a:t>
            </a:r>
            <a:r>
              <a:rPr lang="en-US" altLang="en-US" sz="2000" dirty="0"/>
              <a:t>, not justify their benefits.</a:t>
            </a:r>
          </a:p>
          <a:p>
            <a:r>
              <a:rPr lang="en-US" altLang="en-US" sz="2000" dirty="0"/>
              <a:t>-Recommend that they keep the same policy, it may be easier for them.</a:t>
            </a:r>
          </a:p>
        </p:txBody>
      </p:sp>
      <p:sp>
        <p:nvSpPr>
          <p:cNvPr id="1300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6B400D3-38C1-4159-A55A-5D4FD8FF846C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24319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209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210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2338"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22338"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22338"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22338"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22338"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5C949FA-0C60-4248-AFF0-448AB9A20032}" type="slidenum">
              <a:rPr lang="en-US" altLang="en-US" sz="1200" smtClean="0">
                <a:latin typeface="Times New Roman" panose="02020603050405020304" pitchFamily="18" charset="0"/>
              </a:rPr>
              <a:pPr/>
              <a:t>8</a:t>
            </a:fld>
            <a:endParaRPr lang="en-US" altLang="en-US" sz="120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20251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F30E171-2FBB-4495-A72E-1C83416C330E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136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6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27300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40E958D-6BBF-4F45-90A9-D3C1F5107829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138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82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altLang="en-US" sz="1200" dirty="0"/>
              <a:t>List and Rate 1-3</a:t>
            </a:r>
          </a:p>
          <a:p>
            <a:r>
              <a:rPr lang="en-US" altLang="en-US" sz="1200" dirty="0"/>
              <a:t>Looking at as public interest</a:t>
            </a:r>
          </a:p>
          <a:p>
            <a:endParaRPr lang="en-US" altLang="en-US" sz="1200" dirty="0"/>
          </a:p>
          <a:p>
            <a:r>
              <a:rPr lang="en-US" altLang="en-US" sz="1200" dirty="0"/>
              <a:t>Not Just Financial</a:t>
            </a:r>
          </a:p>
          <a:p>
            <a:endParaRPr lang="en-US" altLang="en-US" sz="1200" dirty="0"/>
          </a:p>
          <a:p>
            <a:r>
              <a:rPr lang="en-US" altLang="en-US" sz="1200" dirty="0"/>
              <a:t>Government Costs are Always There</a:t>
            </a:r>
          </a:p>
          <a:p>
            <a:r>
              <a:rPr lang="en-US" altLang="en-US" sz="1200" dirty="0"/>
              <a:t>-students should follow along in reader</a:t>
            </a:r>
          </a:p>
          <a:p>
            <a:r>
              <a:rPr lang="en-US" altLang="en-US" sz="1200" dirty="0"/>
              <a:t>-assign numbers as if omniscient observer, not as a player</a:t>
            </a:r>
          </a:p>
          <a:p>
            <a:r>
              <a:rPr lang="en-US" altLang="en-US" sz="1200" dirty="0"/>
              <a:t>-REMEMBER that your policy (the action itself)</a:t>
            </a:r>
            <a:r>
              <a:rPr lang="en-US" altLang="en-US" sz="1200" baseline="0" dirty="0"/>
              <a:t> SHOULD be the number one benefit</a:t>
            </a:r>
            <a:endParaRPr lang="en-US" altLang="en-US" sz="1200" dirty="0"/>
          </a:p>
          <a:p>
            <a:r>
              <a:rPr lang="en-US" altLang="en-US" sz="1200" dirty="0"/>
              <a:t>-benefit and cost can be same thing (I.e. less and more learning). Can be confusing, but is important to bring up</a:t>
            </a:r>
          </a:p>
          <a:p>
            <a:r>
              <a:rPr lang="en-US" altLang="en-US" sz="1200" dirty="0"/>
              <a:t>-ratio should be greater than one.  If not, the policy is not worth pursuing.  If it equals one, it is also a waste of time</a:t>
            </a:r>
          </a:p>
          <a:p>
            <a:r>
              <a:rPr lang="en-US" altLang="en-US" sz="1200" dirty="0"/>
              <a:t>- Make sure benefits and costs are distinct</a:t>
            </a:r>
          </a:p>
          <a:p>
            <a:r>
              <a:rPr lang="en-US" altLang="en-US" sz="1200" dirty="0"/>
              <a:t>	- all costs not the same -  all benefits not the same</a:t>
            </a:r>
          </a:p>
          <a:p>
            <a:pPr>
              <a:buFontTx/>
              <a:buChar char="-"/>
            </a:pPr>
            <a:r>
              <a:rPr lang="en-US" altLang="en-US" sz="1200" dirty="0"/>
              <a:t>main societal condition improving should be #1 benefit</a:t>
            </a:r>
          </a:p>
          <a:p>
            <a:pPr>
              <a:buFontTx/>
              <a:buChar char="-"/>
            </a:pPr>
            <a:r>
              <a:rPr lang="en-US" altLang="en-US" sz="1200" dirty="0"/>
              <a:t>Also can not be 0, need to be more benefits than costs</a:t>
            </a:r>
          </a:p>
        </p:txBody>
      </p:sp>
    </p:spTree>
    <p:extLst>
      <p:ext uri="{BB962C8B-B14F-4D97-AF65-F5344CB8AC3E}">
        <p14:creationId xmlns:p14="http://schemas.microsoft.com/office/powerpoint/2010/main" val="27441724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9142413" cy="6856413"/>
            <a:chOff x="0" y="0"/>
            <a:chExt cx="5759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hidden">
            <a:xfrm>
              <a:off x="0" y="0"/>
              <a:ext cx="5758" cy="1043"/>
            </a:xfrm>
            <a:custGeom>
              <a:avLst/>
              <a:gdLst/>
              <a:ahLst/>
              <a:cxnLst>
                <a:cxn ang="0">
                  <a:pos x="5740" y="1043"/>
                </a:cxn>
                <a:cxn ang="0">
                  <a:pos x="0" y="1043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1043"/>
                </a:cxn>
                <a:cxn ang="0">
                  <a:pos x="5740" y="1043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spcBef>
                  <a:spcPct val="50000"/>
                </a:spcBef>
                <a:defRPr/>
              </a:pPr>
              <a:endParaRPr lang="en-US">
                <a:latin typeface="Arial" charset="0"/>
                <a:ea typeface="+mn-ea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 userDrawn="1"/>
          </p:nvGrpSpPr>
          <p:grpSpPr bwMode="auto">
            <a:xfrm>
              <a:off x="0" y="0"/>
              <a:ext cx="5759" cy="4319"/>
              <a:chOff x="0" y="0"/>
              <a:chExt cx="5759" cy="4319"/>
            </a:xfrm>
          </p:grpSpPr>
          <p:sp>
            <p:nvSpPr>
              <p:cNvPr id="7" name="Freeform 5"/>
              <p:cNvSpPr>
                <a:spLocks/>
              </p:cNvSpPr>
              <p:nvPr/>
            </p:nvSpPr>
            <p:spPr bwMode="hidden">
              <a:xfrm>
                <a:off x="1" y="1040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hidden">
              <a:xfrm>
                <a:off x="0" y="3988"/>
                <a:ext cx="5758" cy="42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5740" y="42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hidden">
              <a:xfrm>
                <a:off x="0" y="3665"/>
                <a:ext cx="5758" cy="3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hidden">
              <a:xfrm>
                <a:off x="0" y="3364"/>
                <a:ext cx="5758" cy="3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hidden">
              <a:xfrm>
                <a:off x="0" y="3105"/>
                <a:ext cx="5758" cy="3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hidden">
              <a:xfrm>
                <a:off x="0" y="2859"/>
                <a:ext cx="5758" cy="36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5740" y="36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hidden">
              <a:xfrm>
                <a:off x="0" y="2644"/>
                <a:ext cx="5758" cy="30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hidden">
              <a:xfrm>
                <a:off x="0" y="2433"/>
                <a:ext cx="5758" cy="36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5740" y="36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4706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hidden">
              <a:xfrm>
                <a:off x="0" y="2259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4706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hidden">
              <a:xfrm>
                <a:off x="0" y="2090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7" name="Freeform 15"/>
              <p:cNvSpPr>
                <a:spLocks/>
              </p:cNvSpPr>
              <p:nvPr/>
            </p:nvSpPr>
            <p:spPr bwMode="hidden">
              <a:xfrm>
                <a:off x="0" y="1928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" name="Freeform 16"/>
              <p:cNvSpPr>
                <a:spLocks/>
              </p:cNvSpPr>
              <p:nvPr/>
            </p:nvSpPr>
            <p:spPr bwMode="hidden">
              <a:xfrm>
                <a:off x="0" y="1645"/>
                <a:ext cx="5758" cy="12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740" y="12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hidden">
              <a:xfrm>
                <a:off x="0" y="1778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hidden">
              <a:xfrm>
                <a:off x="0" y="1520"/>
                <a:ext cx="5758" cy="12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740" y="12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hidden">
              <a:xfrm>
                <a:off x="0" y="1394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/>
            </p:nvSpPr>
            <p:spPr bwMode="hidden">
              <a:xfrm>
                <a:off x="0" y="1280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hidden">
              <a:xfrm>
                <a:off x="0" y="1177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4" name="Freeform 22"/>
              <p:cNvSpPr>
                <a:spLocks/>
              </p:cNvSpPr>
              <p:nvPr/>
            </p:nvSpPr>
            <p:spPr bwMode="hidden">
              <a:xfrm>
                <a:off x="0" y="24"/>
                <a:ext cx="5758" cy="30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/>
            </p:nvSpPr>
            <p:spPr bwMode="hidden">
              <a:xfrm>
                <a:off x="0" y="186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6" name="Freeform 24"/>
              <p:cNvSpPr>
                <a:spLocks/>
              </p:cNvSpPr>
              <p:nvPr/>
            </p:nvSpPr>
            <p:spPr bwMode="hidden">
              <a:xfrm>
                <a:off x="0" y="475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/>
            </p:nvSpPr>
            <p:spPr bwMode="hidden">
              <a:xfrm>
                <a:off x="0" y="337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hidden">
              <a:xfrm>
                <a:off x="0" y="600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/>
            </p:nvSpPr>
            <p:spPr bwMode="hidden">
              <a:xfrm>
                <a:off x="0" y="727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30" name="Freeform 28"/>
              <p:cNvSpPr>
                <a:spLocks/>
              </p:cNvSpPr>
              <p:nvPr/>
            </p:nvSpPr>
            <p:spPr bwMode="hidden">
              <a:xfrm>
                <a:off x="0" y="841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31" name="Freeform 29"/>
              <p:cNvSpPr>
                <a:spLocks/>
              </p:cNvSpPr>
              <p:nvPr/>
            </p:nvSpPr>
            <p:spPr bwMode="hidden">
              <a:xfrm>
                <a:off x="0" y="943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grpSp>
            <p:nvGrpSpPr>
              <p:cNvPr id="32" name="Group 30"/>
              <p:cNvGrpSpPr>
                <a:grpSpLocks/>
              </p:cNvGrpSpPr>
              <p:nvPr/>
            </p:nvGrpSpPr>
            <p:grpSpPr bwMode="auto">
              <a:xfrm>
                <a:off x="0" y="0"/>
                <a:ext cx="5758" cy="1045"/>
                <a:chOff x="0" y="0"/>
                <a:chExt cx="5758" cy="1045"/>
              </a:xfrm>
            </p:grpSpPr>
            <p:sp>
              <p:nvSpPr>
                <p:cNvPr id="54" name="Freeform 31"/>
                <p:cNvSpPr>
                  <a:spLocks/>
                </p:cNvSpPr>
                <p:nvPr/>
              </p:nvSpPr>
              <p:spPr bwMode="hidden">
                <a:xfrm>
                  <a:off x="2849" y="0"/>
                  <a:ext cx="42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5" name="Freeform 32"/>
                <p:cNvSpPr>
                  <a:spLocks/>
                </p:cNvSpPr>
                <p:nvPr/>
              </p:nvSpPr>
              <p:spPr bwMode="hidden">
                <a:xfrm>
                  <a:off x="2400" y="0"/>
                  <a:ext cx="155" cy="1045"/>
                </a:xfrm>
                <a:custGeom>
                  <a:avLst/>
                  <a:gdLst/>
                  <a:ahLst/>
                  <a:cxnLst>
                    <a:cxn ang="0">
                      <a:pos x="131" y="1043"/>
                    </a:cxn>
                    <a:cxn ang="0">
                      <a:pos x="155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113" y="1043"/>
                    </a:cxn>
                    <a:cxn ang="0">
                      <a:pos x="131" y="1043"/>
                    </a:cxn>
                    <a:cxn ang="0">
                      <a:pos x="131" y="104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6" name="Freeform 33"/>
                <p:cNvSpPr>
                  <a:spLocks/>
                </p:cNvSpPr>
                <p:nvPr/>
              </p:nvSpPr>
              <p:spPr bwMode="hidden">
                <a:xfrm>
                  <a:off x="1967" y="0"/>
                  <a:ext cx="240" cy="1045"/>
                </a:xfrm>
                <a:custGeom>
                  <a:avLst/>
                  <a:gdLst/>
                  <a:ahLst/>
                  <a:cxnLst>
                    <a:cxn ang="0">
                      <a:pos x="221" y="1043"/>
                    </a:cxn>
                    <a:cxn ang="0">
                      <a:pos x="239" y="1043"/>
                    </a:cxn>
                    <a:cxn ang="0">
                      <a:pos x="36" y="0"/>
                    </a:cxn>
                    <a:cxn ang="0">
                      <a:pos x="0" y="0"/>
                    </a:cxn>
                    <a:cxn ang="0">
                      <a:pos x="203" y="1043"/>
                    </a:cxn>
                    <a:cxn ang="0">
                      <a:pos x="221" y="1043"/>
                    </a:cxn>
                    <a:cxn ang="0">
                      <a:pos x="221" y="104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7" name="Freeform 34"/>
                <p:cNvSpPr>
                  <a:spLocks/>
                </p:cNvSpPr>
                <p:nvPr/>
              </p:nvSpPr>
              <p:spPr bwMode="hidden">
                <a:xfrm>
                  <a:off x="1554" y="0"/>
                  <a:ext cx="353" cy="1045"/>
                </a:xfrm>
                <a:custGeom>
                  <a:avLst/>
                  <a:gdLst/>
                  <a:ahLst/>
                  <a:cxnLst>
                    <a:cxn ang="0">
                      <a:pos x="334" y="1043"/>
                    </a:cxn>
                    <a:cxn ang="0">
                      <a:pos x="352" y="1043"/>
                    </a:cxn>
                    <a:cxn ang="0">
                      <a:pos x="41" y="0"/>
                    </a:cxn>
                    <a:cxn ang="0">
                      <a:pos x="0" y="0"/>
                    </a:cxn>
                    <a:cxn ang="0">
                      <a:pos x="311" y="1043"/>
                    </a:cxn>
                    <a:cxn ang="0">
                      <a:pos x="334" y="1043"/>
                    </a:cxn>
                    <a:cxn ang="0">
                      <a:pos x="334" y="104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8" name="Freeform 35"/>
                <p:cNvSpPr>
                  <a:spLocks/>
                </p:cNvSpPr>
                <p:nvPr/>
              </p:nvSpPr>
              <p:spPr bwMode="hidden">
                <a:xfrm>
                  <a:off x="1134" y="0"/>
                  <a:ext cx="450" cy="1045"/>
                </a:xfrm>
                <a:custGeom>
                  <a:avLst/>
                  <a:gdLst/>
                  <a:ahLst/>
                  <a:cxnLst>
                    <a:cxn ang="0">
                      <a:pos x="425" y="1043"/>
                    </a:cxn>
                    <a:cxn ang="0">
                      <a:pos x="449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407" y="1043"/>
                    </a:cxn>
                    <a:cxn ang="0">
                      <a:pos x="425" y="1043"/>
                    </a:cxn>
                    <a:cxn ang="0">
                      <a:pos x="425" y="104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9" name="Freeform 36"/>
                <p:cNvSpPr>
                  <a:spLocks/>
                </p:cNvSpPr>
                <p:nvPr/>
              </p:nvSpPr>
              <p:spPr bwMode="hidden">
                <a:xfrm>
                  <a:off x="714" y="0"/>
                  <a:ext cx="540" cy="1045"/>
                </a:xfrm>
                <a:custGeom>
                  <a:avLst/>
                  <a:gdLst/>
                  <a:ahLst/>
                  <a:cxnLst>
                    <a:cxn ang="0">
                      <a:pos x="520" y="1043"/>
                    </a:cxn>
                    <a:cxn ang="0">
                      <a:pos x="538" y="1043"/>
                    </a:cxn>
                    <a:cxn ang="0">
                      <a:pos x="41" y="0"/>
                    </a:cxn>
                    <a:cxn ang="0">
                      <a:pos x="0" y="0"/>
                    </a:cxn>
                    <a:cxn ang="0">
                      <a:pos x="496" y="1043"/>
                    </a:cxn>
                    <a:cxn ang="0">
                      <a:pos x="520" y="1043"/>
                    </a:cxn>
                    <a:cxn ang="0">
                      <a:pos x="520" y="104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0" name="Freeform 37"/>
                <p:cNvSpPr>
                  <a:spLocks/>
                </p:cNvSpPr>
                <p:nvPr/>
              </p:nvSpPr>
              <p:spPr bwMode="hidden">
                <a:xfrm>
                  <a:off x="306" y="0"/>
                  <a:ext cx="642" cy="1045"/>
                </a:xfrm>
                <a:custGeom>
                  <a:avLst/>
                  <a:gdLst/>
                  <a:ahLst/>
                  <a:cxnLst>
                    <a:cxn ang="0">
                      <a:pos x="622" y="1043"/>
                    </a:cxn>
                    <a:cxn ang="0">
                      <a:pos x="640" y="1043"/>
                    </a:cxn>
                    <a:cxn ang="0">
                      <a:pos x="48" y="0"/>
                    </a:cxn>
                    <a:cxn ang="0">
                      <a:pos x="0" y="0"/>
                    </a:cxn>
                    <a:cxn ang="0">
                      <a:pos x="598" y="1043"/>
                    </a:cxn>
                    <a:cxn ang="0">
                      <a:pos x="622" y="1043"/>
                    </a:cxn>
                    <a:cxn ang="0">
                      <a:pos x="622" y="104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1" name="Freeform 38"/>
                <p:cNvSpPr>
                  <a:spLocks/>
                </p:cNvSpPr>
                <p:nvPr/>
              </p:nvSpPr>
              <p:spPr bwMode="hidden">
                <a:xfrm>
                  <a:off x="0" y="108"/>
                  <a:ext cx="630" cy="937"/>
                </a:xfrm>
                <a:custGeom>
                  <a:avLst/>
                  <a:gdLst/>
                  <a:ahLst/>
                  <a:cxnLst>
                    <a:cxn ang="0">
                      <a:pos x="604" y="935"/>
                    </a:cxn>
                    <a:cxn ang="0">
                      <a:pos x="628" y="935"/>
                    </a:cxn>
                    <a:cxn ang="0">
                      <a:pos x="0" y="0"/>
                    </a:cxn>
                    <a:cxn ang="0">
                      <a:pos x="0" y="66"/>
                    </a:cxn>
                    <a:cxn ang="0">
                      <a:pos x="580" y="935"/>
                    </a:cxn>
                    <a:cxn ang="0">
                      <a:pos x="604" y="935"/>
                    </a:cxn>
                    <a:cxn ang="0">
                      <a:pos x="604" y="935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2" name="Freeform 39"/>
                <p:cNvSpPr>
                  <a:spLocks/>
                </p:cNvSpPr>
                <p:nvPr/>
              </p:nvSpPr>
              <p:spPr bwMode="hidden">
                <a:xfrm>
                  <a:off x="3191" y="0"/>
                  <a:ext cx="155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155" y="0"/>
                    </a:cxn>
                    <a:cxn ang="0">
                      <a:pos x="114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3" name="Freeform 40"/>
                <p:cNvSpPr>
                  <a:spLocks/>
                </p:cNvSpPr>
                <p:nvPr/>
              </p:nvSpPr>
              <p:spPr bwMode="hidden">
                <a:xfrm>
                  <a:off x="3533" y="0"/>
                  <a:ext cx="240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36" y="1043"/>
                    </a:cxn>
                    <a:cxn ang="0">
                      <a:pos x="239" y="0"/>
                    </a:cxn>
                    <a:cxn ang="0">
                      <a:pos x="203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4" name="Freeform 41"/>
                <p:cNvSpPr>
                  <a:spLocks/>
                </p:cNvSpPr>
                <p:nvPr/>
              </p:nvSpPr>
              <p:spPr bwMode="hidden">
                <a:xfrm>
                  <a:off x="3821" y="0"/>
                  <a:ext cx="359" cy="1045"/>
                </a:xfrm>
                <a:custGeom>
                  <a:avLst/>
                  <a:gdLst/>
                  <a:ahLst/>
                  <a:cxnLst>
                    <a:cxn ang="0">
                      <a:pos x="24" y="1043"/>
                    </a:cxn>
                    <a:cxn ang="0">
                      <a:pos x="42" y="1043"/>
                    </a:cxn>
                    <a:cxn ang="0">
                      <a:pos x="358" y="0"/>
                    </a:cxn>
                    <a:cxn ang="0">
                      <a:pos x="317" y="0"/>
                    </a:cxn>
                    <a:cxn ang="0">
                      <a:pos x="0" y="1043"/>
                    </a:cxn>
                    <a:cxn ang="0">
                      <a:pos x="24" y="1043"/>
                    </a:cxn>
                    <a:cxn ang="0">
                      <a:pos x="24" y="104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5" name="Freeform 42"/>
                <p:cNvSpPr>
                  <a:spLocks/>
                </p:cNvSpPr>
                <p:nvPr/>
              </p:nvSpPr>
              <p:spPr bwMode="hidden">
                <a:xfrm>
                  <a:off x="4139" y="0"/>
                  <a:ext cx="449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1" y="1043"/>
                    </a:cxn>
                    <a:cxn ang="0">
                      <a:pos x="448" y="0"/>
                    </a:cxn>
                    <a:cxn ang="0">
                      <a:pos x="406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6" name="Freeform 43"/>
                <p:cNvSpPr>
                  <a:spLocks/>
                </p:cNvSpPr>
                <p:nvPr/>
              </p:nvSpPr>
              <p:spPr bwMode="hidden">
                <a:xfrm>
                  <a:off x="4480" y="0"/>
                  <a:ext cx="541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539" y="0"/>
                    </a:cxn>
                    <a:cxn ang="0">
                      <a:pos x="497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7" name="Freeform 44"/>
                <p:cNvSpPr>
                  <a:spLocks/>
                </p:cNvSpPr>
                <p:nvPr/>
              </p:nvSpPr>
              <p:spPr bwMode="hidden">
                <a:xfrm>
                  <a:off x="4768" y="0"/>
                  <a:ext cx="642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640" y="0"/>
                    </a:cxn>
                    <a:cxn ang="0">
                      <a:pos x="592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8" name="Freeform 45"/>
                <p:cNvSpPr>
                  <a:spLocks/>
                </p:cNvSpPr>
                <p:nvPr/>
              </p:nvSpPr>
              <p:spPr bwMode="hidden">
                <a:xfrm>
                  <a:off x="5086" y="48"/>
                  <a:ext cx="672" cy="997"/>
                </a:xfrm>
                <a:custGeom>
                  <a:avLst/>
                  <a:gdLst/>
                  <a:ahLst/>
                  <a:cxnLst>
                    <a:cxn ang="0">
                      <a:pos x="24" y="995"/>
                    </a:cxn>
                    <a:cxn ang="0">
                      <a:pos x="48" y="995"/>
                    </a:cxn>
                    <a:cxn ang="0">
                      <a:pos x="670" y="72"/>
                    </a:cxn>
                    <a:cxn ang="0">
                      <a:pos x="670" y="0"/>
                    </a:cxn>
                    <a:cxn ang="0">
                      <a:pos x="0" y="995"/>
                    </a:cxn>
                    <a:cxn ang="0">
                      <a:pos x="24" y="995"/>
                    </a:cxn>
                    <a:cxn ang="0">
                      <a:pos x="24" y="995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</p:grpSp>
          <p:grpSp>
            <p:nvGrpSpPr>
              <p:cNvPr id="33" name="Group 46"/>
              <p:cNvGrpSpPr>
                <a:grpSpLocks/>
              </p:cNvGrpSpPr>
              <p:nvPr/>
            </p:nvGrpSpPr>
            <p:grpSpPr bwMode="auto">
              <a:xfrm>
                <a:off x="0" y="558"/>
                <a:ext cx="5758" cy="487"/>
                <a:chOff x="0" y="558"/>
                <a:chExt cx="5758" cy="487"/>
              </a:xfrm>
            </p:grpSpPr>
            <p:sp>
              <p:nvSpPr>
                <p:cNvPr id="52" name="Freeform 47"/>
                <p:cNvSpPr>
                  <a:spLocks/>
                </p:cNvSpPr>
                <p:nvPr/>
              </p:nvSpPr>
              <p:spPr bwMode="hidden">
                <a:xfrm>
                  <a:off x="0" y="618"/>
                  <a:ext cx="306" cy="427"/>
                </a:xfrm>
                <a:custGeom>
                  <a:avLst/>
                  <a:gdLst>
                    <a:gd name="T0" fmla="*/ 346 w 305"/>
                    <a:gd name="T1" fmla="*/ 491 h 426"/>
                    <a:gd name="T2" fmla="*/ 370 w 305"/>
                    <a:gd name="T3" fmla="*/ 491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316 w 305"/>
                    <a:gd name="T9" fmla="*/ 491 h 426"/>
                    <a:gd name="T10" fmla="*/ 346 w 305"/>
                    <a:gd name="T11" fmla="*/ 491 h 426"/>
                    <a:gd name="T12" fmla="*/ 346 w 305"/>
                    <a:gd name="T13" fmla="*/ 491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Freeform 48"/>
                <p:cNvSpPr>
                  <a:spLocks/>
                </p:cNvSpPr>
                <p:nvPr/>
              </p:nvSpPr>
              <p:spPr bwMode="hidden">
                <a:xfrm>
                  <a:off x="5410" y="558"/>
                  <a:ext cx="348" cy="487"/>
                </a:xfrm>
                <a:custGeom>
                  <a:avLst/>
                  <a:gdLst>
                    <a:gd name="T0" fmla="*/ 24 w 347"/>
                    <a:gd name="T1" fmla="*/ 551 h 486"/>
                    <a:gd name="T2" fmla="*/ 48 w 347"/>
                    <a:gd name="T3" fmla="*/ 551 h 486"/>
                    <a:gd name="T4" fmla="*/ 412 w 347"/>
                    <a:gd name="T5" fmla="*/ 72 h 486"/>
                    <a:gd name="T6" fmla="*/ 412 w 347"/>
                    <a:gd name="T7" fmla="*/ 0 h 486"/>
                    <a:gd name="T8" fmla="*/ 0 w 347"/>
                    <a:gd name="T9" fmla="*/ 551 h 486"/>
                    <a:gd name="T10" fmla="*/ 24 w 347"/>
                    <a:gd name="T11" fmla="*/ 551 h 486"/>
                    <a:gd name="T12" fmla="*/ 24 w 347"/>
                    <a:gd name="T13" fmla="*/ 551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4" name="Group 49"/>
              <p:cNvGrpSpPr>
                <a:grpSpLocks/>
              </p:cNvGrpSpPr>
              <p:nvPr/>
            </p:nvGrpSpPr>
            <p:grpSpPr bwMode="auto">
              <a:xfrm>
                <a:off x="264" y="1039"/>
                <a:ext cx="5200" cy="3280"/>
                <a:chOff x="264" y="1039"/>
                <a:chExt cx="5200" cy="3280"/>
              </a:xfrm>
            </p:grpSpPr>
            <p:sp>
              <p:nvSpPr>
                <p:cNvPr id="43" name="Freeform 50"/>
                <p:cNvSpPr>
                  <a:spLocks/>
                </p:cNvSpPr>
                <p:nvPr/>
              </p:nvSpPr>
              <p:spPr bwMode="hidden">
                <a:xfrm>
                  <a:off x="2849" y="1039"/>
                  <a:ext cx="42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0" y="3273"/>
                    </a:cxn>
                    <a:cxn ang="0">
                      <a:pos x="42" y="3273"/>
                    </a:cxn>
                    <a:cxn ang="0">
                      <a:pos x="42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4" name="Freeform 51"/>
                <p:cNvSpPr>
                  <a:spLocks/>
                </p:cNvSpPr>
                <p:nvPr/>
              </p:nvSpPr>
              <p:spPr bwMode="hidden">
                <a:xfrm>
                  <a:off x="2154" y="1039"/>
                  <a:ext cx="401" cy="3280"/>
                </a:xfrm>
                <a:custGeom>
                  <a:avLst/>
                  <a:gdLst/>
                  <a:ahLst/>
                  <a:cxnLst>
                    <a:cxn ang="0">
                      <a:pos x="376" y="0"/>
                    </a:cxn>
                    <a:cxn ang="0">
                      <a:pos x="358" y="0"/>
                    </a:cxn>
                    <a:cxn ang="0">
                      <a:pos x="0" y="3273"/>
                    </a:cxn>
                    <a:cxn ang="0">
                      <a:pos x="41" y="3273"/>
                    </a:cxn>
                    <a:cxn ang="0">
                      <a:pos x="400" y="0"/>
                    </a:cxn>
                    <a:cxn ang="0">
                      <a:pos x="376" y="0"/>
                    </a:cxn>
                    <a:cxn ang="0">
                      <a:pos x="376" y="0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5" name="Freeform 52"/>
                <p:cNvSpPr>
                  <a:spLocks/>
                </p:cNvSpPr>
                <p:nvPr/>
              </p:nvSpPr>
              <p:spPr bwMode="hidden">
                <a:xfrm>
                  <a:off x="1530" y="1039"/>
                  <a:ext cx="677" cy="3280"/>
                </a:xfrm>
                <a:custGeom>
                  <a:avLst/>
                  <a:gdLst/>
                  <a:ahLst/>
                  <a:cxnLst>
                    <a:cxn ang="0">
                      <a:pos x="657" y="0"/>
                    </a:cxn>
                    <a:cxn ang="0">
                      <a:pos x="639" y="0"/>
                    </a:cxn>
                    <a:cxn ang="0">
                      <a:pos x="0" y="3273"/>
                    </a:cxn>
                    <a:cxn ang="0">
                      <a:pos x="42" y="3273"/>
                    </a:cxn>
                    <a:cxn ang="0">
                      <a:pos x="675" y="0"/>
                    </a:cxn>
                    <a:cxn ang="0">
                      <a:pos x="657" y="0"/>
                    </a:cxn>
                    <a:cxn ang="0">
                      <a:pos x="657" y="0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6" name="Freeform 53"/>
                <p:cNvSpPr>
                  <a:spLocks/>
                </p:cNvSpPr>
                <p:nvPr/>
              </p:nvSpPr>
              <p:spPr bwMode="hidden">
                <a:xfrm>
                  <a:off x="876" y="1039"/>
                  <a:ext cx="1031" cy="3280"/>
                </a:xfrm>
                <a:custGeom>
                  <a:avLst/>
                  <a:gdLst/>
                  <a:ahLst/>
                  <a:cxnLst>
                    <a:cxn ang="0">
                      <a:pos x="1013" y="0"/>
                    </a:cxn>
                    <a:cxn ang="0">
                      <a:pos x="990" y="0"/>
                    </a:cxn>
                    <a:cxn ang="0">
                      <a:pos x="0" y="3280"/>
                    </a:cxn>
                    <a:cxn ang="0">
                      <a:pos x="42" y="3280"/>
                    </a:cxn>
                    <a:cxn ang="0">
                      <a:pos x="1031" y="4"/>
                    </a:cxn>
                    <a:cxn ang="0">
                      <a:pos x="1013" y="0"/>
                    </a:cxn>
                    <a:cxn ang="0">
                      <a:pos x="1013" y="0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7" name="Freeform 54"/>
                <p:cNvSpPr>
                  <a:spLocks/>
                </p:cNvSpPr>
                <p:nvPr/>
              </p:nvSpPr>
              <p:spPr bwMode="hidden">
                <a:xfrm>
                  <a:off x="264" y="1039"/>
                  <a:ext cx="1319" cy="3280"/>
                </a:xfrm>
                <a:custGeom>
                  <a:avLst/>
                  <a:gdLst/>
                  <a:ahLst/>
                  <a:cxnLst>
                    <a:cxn ang="0">
                      <a:pos x="1296" y="0"/>
                    </a:cxn>
                    <a:cxn ang="0">
                      <a:pos x="1278" y="0"/>
                    </a:cxn>
                    <a:cxn ang="0">
                      <a:pos x="0" y="3280"/>
                    </a:cxn>
                    <a:cxn ang="0">
                      <a:pos x="42" y="3280"/>
                    </a:cxn>
                    <a:cxn ang="0">
                      <a:pos x="1319" y="5"/>
                    </a:cxn>
                    <a:cxn ang="0">
                      <a:pos x="1296" y="0"/>
                    </a:cxn>
                    <a:cxn ang="0">
                      <a:pos x="1296" y="0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8" name="Freeform 55"/>
                <p:cNvSpPr>
                  <a:spLocks/>
                </p:cNvSpPr>
                <p:nvPr/>
              </p:nvSpPr>
              <p:spPr bwMode="hidden">
                <a:xfrm>
                  <a:off x="3191" y="1039"/>
                  <a:ext cx="402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359" y="3273"/>
                    </a:cxn>
                    <a:cxn ang="0">
                      <a:pos x="401" y="3273"/>
                    </a:cxn>
                    <a:cxn ang="0">
                      <a:pos x="42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9" name="Freeform 56"/>
                <p:cNvSpPr>
                  <a:spLocks/>
                </p:cNvSpPr>
                <p:nvPr/>
              </p:nvSpPr>
              <p:spPr bwMode="hidden">
                <a:xfrm>
                  <a:off x="3533" y="1039"/>
                  <a:ext cx="677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40" y="3273"/>
                    </a:cxn>
                    <a:cxn ang="0">
                      <a:pos x="675" y="3273"/>
                    </a:cxn>
                    <a:cxn ang="0">
                      <a:pos x="36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0" name="Freeform 57"/>
                <p:cNvSpPr>
                  <a:spLocks/>
                </p:cNvSpPr>
                <p:nvPr/>
              </p:nvSpPr>
              <p:spPr bwMode="hidden">
                <a:xfrm>
                  <a:off x="3822" y="1039"/>
                  <a:ext cx="1036" cy="3280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0" y="5"/>
                    </a:cxn>
                    <a:cxn ang="0">
                      <a:pos x="994" y="3280"/>
                    </a:cxn>
                    <a:cxn ang="0">
                      <a:pos x="1036" y="3280"/>
                    </a:cxn>
                    <a:cxn ang="0">
                      <a:pos x="41" y="0"/>
                    </a:cxn>
                    <a:cxn ang="0">
                      <a:pos x="23" y="0"/>
                    </a:cxn>
                    <a:cxn ang="0">
                      <a:pos x="23" y="0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1" name="Freeform 58"/>
                <p:cNvSpPr>
                  <a:spLocks/>
                </p:cNvSpPr>
                <p:nvPr/>
              </p:nvSpPr>
              <p:spPr bwMode="hidden">
                <a:xfrm>
                  <a:off x="4137" y="1039"/>
                  <a:ext cx="1327" cy="3280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0" y="7"/>
                    </a:cxn>
                    <a:cxn ang="0">
                      <a:pos x="1285" y="3280"/>
                    </a:cxn>
                    <a:cxn ang="0">
                      <a:pos x="1327" y="3280"/>
                    </a:cxn>
                    <a:cxn ang="0">
                      <a:pos x="43" y="0"/>
                    </a:cxn>
                    <a:cxn ang="0">
                      <a:pos x="20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</p:grpSp>
          <p:sp>
            <p:nvSpPr>
              <p:cNvPr id="35" name="Freeform 59"/>
              <p:cNvSpPr>
                <a:spLocks/>
              </p:cNvSpPr>
              <p:nvPr/>
            </p:nvSpPr>
            <p:spPr bwMode="hidden">
              <a:xfrm>
                <a:off x="0" y="1039"/>
                <a:ext cx="1254" cy="2632"/>
              </a:xfrm>
              <a:custGeom>
                <a:avLst/>
                <a:gdLst/>
                <a:ahLst/>
                <a:cxnLst>
                  <a:cxn ang="0">
                    <a:pos x="1236" y="0"/>
                  </a:cxn>
                  <a:cxn ang="0">
                    <a:pos x="1212" y="0"/>
                  </a:cxn>
                  <a:cxn ang="0">
                    <a:pos x="0" y="2542"/>
                  </a:cxn>
                  <a:cxn ang="0">
                    <a:pos x="0" y="2632"/>
                  </a:cxn>
                  <a:cxn ang="0">
                    <a:pos x="1254" y="7"/>
                  </a:cxn>
                  <a:cxn ang="0">
                    <a:pos x="1236" y="0"/>
                  </a:cxn>
                  <a:cxn ang="0">
                    <a:pos x="1236" y="0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6980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36" name="Freeform 60"/>
              <p:cNvSpPr>
                <a:spLocks/>
              </p:cNvSpPr>
              <p:nvPr/>
            </p:nvSpPr>
            <p:spPr bwMode="hidden">
              <a:xfrm>
                <a:off x="0" y="1039"/>
                <a:ext cx="948" cy="1676"/>
              </a:xfrm>
              <a:custGeom>
                <a:avLst/>
                <a:gdLst>
                  <a:gd name="T0" fmla="*/ 930 w 948"/>
                  <a:gd name="T1" fmla="*/ 0 h 1676"/>
                  <a:gd name="T2" fmla="*/ 906 w 948"/>
                  <a:gd name="T3" fmla="*/ 0 h 1676"/>
                  <a:gd name="T4" fmla="*/ 0 w 948"/>
                  <a:gd name="T5" fmla="*/ 1593 h 1676"/>
                  <a:gd name="T6" fmla="*/ 0 w 948"/>
                  <a:gd name="T7" fmla="*/ 1676 h 1676"/>
                  <a:gd name="T8" fmla="*/ 948 w 948"/>
                  <a:gd name="T9" fmla="*/ 5 h 1676"/>
                  <a:gd name="T10" fmla="*/ 930 w 948"/>
                  <a:gd name="T11" fmla="*/ 0 h 1676"/>
                  <a:gd name="T12" fmla="*/ 93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61"/>
              <p:cNvSpPr>
                <a:spLocks/>
              </p:cNvSpPr>
              <p:nvPr/>
            </p:nvSpPr>
            <p:spPr bwMode="hidden">
              <a:xfrm>
                <a:off x="0" y="1039"/>
                <a:ext cx="629" cy="937"/>
              </a:xfrm>
              <a:custGeom>
                <a:avLst/>
                <a:gdLst>
                  <a:gd name="T0" fmla="*/ 606 w 629"/>
                  <a:gd name="T1" fmla="*/ 0 h 937"/>
                  <a:gd name="T2" fmla="*/ 582 w 629"/>
                  <a:gd name="T3" fmla="*/ 0 h 937"/>
                  <a:gd name="T4" fmla="*/ 0 w 629"/>
                  <a:gd name="T5" fmla="*/ 871 h 937"/>
                  <a:gd name="T6" fmla="*/ 0 w 629"/>
                  <a:gd name="T7" fmla="*/ 937 h 937"/>
                  <a:gd name="T8" fmla="*/ 629 w 629"/>
                  <a:gd name="T9" fmla="*/ 4 h 937"/>
                  <a:gd name="T10" fmla="*/ 606 w 629"/>
                  <a:gd name="T11" fmla="*/ 0 h 937"/>
                  <a:gd name="T12" fmla="*/ 60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62"/>
              <p:cNvSpPr>
                <a:spLocks/>
              </p:cNvSpPr>
              <p:nvPr/>
            </p:nvSpPr>
            <p:spPr bwMode="hidden">
              <a:xfrm>
                <a:off x="0" y="1039"/>
                <a:ext cx="305" cy="427"/>
              </a:xfrm>
              <a:custGeom>
                <a:avLst/>
                <a:gdLst>
                  <a:gd name="T0" fmla="*/ 282 w 305"/>
                  <a:gd name="T1" fmla="*/ 0 h 427"/>
                  <a:gd name="T2" fmla="*/ 252 w 305"/>
                  <a:gd name="T3" fmla="*/ 0 h 427"/>
                  <a:gd name="T4" fmla="*/ 0 w 305"/>
                  <a:gd name="T5" fmla="*/ 361 h 427"/>
                  <a:gd name="T6" fmla="*/ 0 w 305"/>
                  <a:gd name="T7" fmla="*/ 427 h 427"/>
                  <a:gd name="T8" fmla="*/ 305 w 305"/>
                  <a:gd name="T9" fmla="*/ 5 h 427"/>
                  <a:gd name="T10" fmla="*/ 282 w 305"/>
                  <a:gd name="T11" fmla="*/ 0 h 427"/>
                  <a:gd name="T12" fmla="*/ 282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63"/>
              <p:cNvSpPr>
                <a:spLocks/>
              </p:cNvSpPr>
              <p:nvPr/>
            </p:nvSpPr>
            <p:spPr bwMode="hidden">
              <a:xfrm>
                <a:off x="4481" y="1039"/>
                <a:ext cx="1277" cy="2686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17" y="0"/>
                  </a:cxn>
                  <a:cxn ang="0">
                    <a:pos x="0" y="4"/>
                  </a:cxn>
                  <a:cxn ang="0">
                    <a:pos x="1277" y="2686"/>
                  </a:cxn>
                  <a:cxn ang="0">
                    <a:pos x="1277" y="2596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6980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40" name="Freeform 64"/>
              <p:cNvSpPr>
                <a:spLocks/>
              </p:cNvSpPr>
              <p:nvPr/>
            </p:nvSpPr>
            <p:spPr bwMode="hidden">
              <a:xfrm>
                <a:off x="4770" y="1039"/>
                <a:ext cx="988" cy="1730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88 w 988"/>
                  <a:gd name="T5" fmla="*/ 1730 h 1730"/>
                  <a:gd name="T6" fmla="*/ 988 w 988"/>
                  <a:gd name="T7" fmla="*/ 165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65"/>
              <p:cNvSpPr>
                <a:spLocks/>
              </p:cNvSpPr>
              <p:nvPr/>
            </p:nvSpPr>
            <p:spPr bwMode="hidden">
              <a:xfrm>
                <a:off x="5088" y="1039"/>
                <a:ext cx="670" cy="997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70 w 670"/>
                  <a:gd name="T5" fmla="*/ 997 h 997"/>
                  <a:gd name="T6" fmla="*/ 670 w 670"/>
                  <a:gd name="T7" fmla="*/ 92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66"/>
              <p:cNvSpPr>
                <a:spLocks/>
              </p:cNvSpPr>
              <p:nvPr/>
            </p:nvSpPr>
            <p:spPr bwMode="hidden">
              <a:xfrm>
                <a:off x="5412" y="1039"/>
                <a:ext cx="346" cy="487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46 w 346"/>
                  <a:gd name="T5" fmla="*/ 487 h 487"/>
                  <a:gd name="T6" fmla="*/ 346 w 346"/>
                  <a:gd name="T7" fmla="*/ 415 h 487"/>
                  <a:gd name="T8" fmla="*/ 46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523" name="Rectangle 67"/>
          <p:cNvSpPr>
            <a:spLocks noGrp="1" noChangeArrowheads="1"/>
          </p:cNvSpPr>
          <p:nvPr>
            <p:ph type="ctrTitle" sz="quarter"/>
          </p:nvPr>
        </p:nvSpPr>
        <p:spPr>
          <a:xfrm>
            <a:off x="455613" y="1920875"/>
            <a:ext cx="8226425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9524" name="Rectangle 68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9" name="Rectangle 69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0" name="Rectangle 70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" name="Rectangle 71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88A87-6374-4947-B89C-5D903C5A73B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54171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8C08A4-3885-4F7A-806E-ED24676ACF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759533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57CC2-0FC8-4686-B024-99790E0F5162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934075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64DA5-CD3D-4590-A511-FCD3BC7A793E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151772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28000">
              <a:schemeClr val="accent6">
                <a:lumMod val="40000"/>
                <a:lumOff val="60000"/>
              </a:schemeClr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 title="World map"/>
          <p:cNvSpPr>
            <a:spLocks noEditPoints="1"/>
          </p:cNvSpPr>
          <p:nvPr/>
        </p:nvSpPr>
        <p:spPr bwMode="auto">
          <a:xfrm>
            <a:off x="-3572" y="285750"/>
            <a:ext cx="9145191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31844">
                <a:srgbClr val="E3E3E3"/>
              </a:gs>
              <a:gs pos="0">
                <a:srgbClr val="E3E3E3"/>
              </a:gs>
              <a:gs pos="59300">
                <a:srgbClr val="E3E3E3"/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68598" tIns="34299" rIns="68598" bIns="34299" numCol="1" anchor="t" anchorCtr="0" compatLnSpc="1">
            <a:prstTxWarp prst="textNoShape">
              <a:avLst/>
            </a:prstTxWarp>
          </a:bodyPr>
          <a:lstStyle/>
          <a:p>
            <a:pPr lvl="0"/>
            <a:endParaRPr sz="1350"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3449" y="1828802"/>
            <a:ext cx="7317105" cy="3048001"/>
          </a:xfrm>
        </p:spPr>
        <p:txBody>
          <a:bodyPr>
            <a:normAutofit/>
          </a:bodyPr>
          <a:lstStyle>
            <a:lvl1pPr algn="ctr">
              <a:defRPr sz="4800"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7771" y="285750"/>
            <a:ext cx="7945383" cy="1143000"/>
          </a:xfr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buNone/>
              <a:defRPr sz="3200" baseline="0">
                <a:solidFill>
                  <a:schemeClr val="bg1">
                    <a:lumMod val="50000"/>
                  </a:schemeClr>
                </a:solidFill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2216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95400" y="228600"/>
            <a:ext cx="7668323" cy="1034415"/>
          </a:xfrm>
        </p:spPr>
        <p:txBody>
          <a:bodyPr/>
          <a:lstStyle>
            <a:lvl1pPr>
              <a:defRPr b="1" u="none" cap="none">
                <a:solidFill>
                  <a:schemeClr val="tx1"/>
                </a:solidFill>
                <a:effectLst/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0" y="1447800"/>
            <a:ext cx="7668323" cy="4312574"/>
          </a:xfrm>
        </p:spPr>
        <p:txBody>
          <a:bodyPr/>
          <a:lstStyle>
            <a:lvl1pPr marL="205795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77291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2pPr>
            <a:lvl3pPr marL="548786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3pPr>
            <a:lvl4pPr marL="720282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4pPr>
            <a:lvl5pPr marL="891778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pic>
        <p:nvPicPr>
          <p:cNvPr id="102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152400" y="341818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295400" y="6172200"/>
            <a:ext cx="6525322" cy="18684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1295400" y="1263015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9145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450" y="3429003"/>
            <a:ext cx="7317105" cy="2362199"/>
          </a:xfrm>
        </p:spPr>
        <p:txBody>
          <a:bodyPr anchor="b">
            <a:normAutofit/>
          </a:bodyPr>
          <a:lstStyle>
            <a:lvl1pPr algn="l">
              <a:defRPr sz="3301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01" y="685804"/>
            <a:ext cx="5891331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500">
                <a:solidFill>
                  <a:schemeClr val="tx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1825919-70DB-4D43-B4DE-CE8F37A1190D}" type="datetimeFigureOut">
              <a:rPr lang="en-US" smtClean="0"/>
              <a:pPr>
                <a:defRPr/>
              </a:pPr>
              <a:t>8/13/20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25EC3D5-052A-4DA5-A509-902A17D12C65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913450" y="60198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7128761" y="796704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671078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25200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 baseline="0"/>
            </a:lvl7pPr>
            <a:lvl8pPr>
              <a:defRPr sz="1200" baseline="0"/>
            </a:lvl8pPr>
            <a:lvl9pPr>
              <a:defRPr sz="12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F4CEF7E-C80B-48A5-AC0F-8F9354F37540}" type="datetimeFigureOut">
              <a:rPr lang="en-US" smtClean="0"/>
              <a:pPr>
                <a:defRPr/>
              </a:pPr>
              <a:t>8/13/20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3A5E7E4-292F-4688-9F88-F87AB9C72F2E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86392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7109" y="27463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006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48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448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/>
            </a:lvl8pPr>
            <a:lvl9pPr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97764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97764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 baseline="0"/>
            </a:lvl8pPr>
            <a:lvl9pPr>
              <a:defRPr sz="105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88FA2DC-7229-4DD0-B732-DFD4DFA75A6C}" type="datetimeFigureOut">
              <a:rPr lang="en-US" smtClean="0"/>
              <a:pPr>
                <a:defRPr/>
              </a:pPr>
              <a:t>8/13/20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C4E6F7C-FEC8-4892-B07F-AA45A46C34D1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86360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4159" y="202562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7254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D51AA6C-9F79-40B3-9DFE-B4D85B532B46}" type="datetimeFigureOut">
              <a:rPr lang="en-US" smtClean="0"/>
              <a:pPr>
                <a:defRPr/>
              </a:pPr>
              <a:t>8/13/20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39019AD-1CA1-42C9-9DB0-BF5B94544D90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906864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6950" y="181449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9974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A03C5B61-E77F-4105-8750-38AD54E993FE}" type="datetimeFigureOut">
              <a:rPr lang="en-US" smtClean="0"/>
              <a:pPr>
                <a:defRPr/>
              </a:pPr>
              <a:t>8/13/20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E6844A7-F6B3-42B5-89A7-02AB08D9A7A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81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506" y="685800"/>
            <a:ext cx="4230202" cy="5486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A8DE2EE-8D86-4168-BBFF-709DA651567F}" type="datetimeFigureOut">
              <a:rPr lang="en-US" smtClean="0"/>
              <a:pPr>
                <a:defRPr/>
              </a:pPr>
              <a:t>8/13/20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91A871F1-6BD7-4DA8-8728-D49CED498B0B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096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4083" y="486028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6181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6225" y="273050"/>
            <a:ext cx="2055813" cy="58229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8212" cy="58229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8F0D7E-B6D6-4300-AFC8-B73369D4D34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520484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00506" y="685800"/>
            <a:ext cx="4230202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FD920C4-2192-437E-BD41-D7FFBA28121B}" type="datetimeFigureOut">
              <a:rPr lang="en-US" smtClean="0"/>
              <a:pPr>
                <a:defRPr/>
              </a:pPr>
              <a:t>8/13/20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0EB20B1F-5EFA-4FC7-8EAC-630229FB27B5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858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179" y="4830444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8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0BC4D0F-6592-464B-A544-AA28775D177F}" type="datetimeFigureOut">
              <a:rPr lang="en-US" smtClean="0"/>
              <a:pPr>
                <a:defRPr/>
              </a:pPr>
              <a:t>8/13/20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C59BF92-1940-4C6B-841E-AF32E852020D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5208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1" y="685800"/>
            <a:ext cx="1601153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448" y="685800"/>
            <a:ext cx="5563552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1337E07-A060-4CAA-9AB1-80121CAED1A8}" type="datetimeFigureOut">
              <a:rPr lang="en-US" smtClean="0"/>
              <a:pPr>
                <a:defRPr/>
              </a:pPr>
              <a:t>8/13/20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FEDC30A-30EF-44F4-A7DF-E86C18A08A79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2342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6063" y="930275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2147888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47888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BD08A2-174D-489E-B4D6-B13A1E757A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12513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6CBE1F-2B14-4A7B-9AF6-9F78B1942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53467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42746D-54D2-4C88-97F0-D3A428BC21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0762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7E7FEE-068B-4FF7-80DE-AA39045C30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906964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506048-A015-4AB3-BC26-A4C36DD0DF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577656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E92F32-FEAF-414A-B6CB-964621BA0B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152949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D629B0-BCF6-4C53-B24D-0EE3AB5F1BA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150495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A5F798-11B8-465F-9992-4E4768DAB8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0147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F3A0ED-0812-4E06-86EF-28E57B30761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32334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CCA57A-78E6-4742-89E4-CE0D5C6D6E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411933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07B008-02AC-4CAA-AE14-D730D41DCCB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11271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AD2E04-32EF-4465-B641-8BCAD6A6B2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279353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556449-04FB-4EB4-A0C9-B6AA5712B14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492807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6063" y="930275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2147888"/>
            <a:ext cx="7772400" cy="4114800"/>
          </a:xfrm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9AA3E9-4E44-4EC9-917B-2FF7CB5460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46549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5970588"/>
            <a:ext cx="9144000" cy="887412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9525" y="6053138"/>
            <a:ext cx="2249488" cy="712787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59025" y="6043613"/>
            <a:ext cx="6784975" cy="714375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2362200" y="4038600"/>
            <a:ext cx="6477000" cy="1828800"/>
          </a:xfrm>
        </p:spPr>
        <p:txBody>
          <a:bodyPr anchor="b"/>
          <a:lstStyle>
            <a:lvl1pPr>
              <a:defRPr cap="all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2362200" y="6050037"/>
            <a:ext cx="6705600" cy="685800"/>
          </a:xfrm>
        </p:spPr>
        <p:txBody>
          <a:bodyPr anchor="ctr">
            <a:normAutofit/>
          </a:bodyPr>
          <a:lstStyle>
            <a:lvl1pPr marL="0" indent="0" algn="l">
              <a:buNone/>
              <a:defRPr sz="2600">
                <a:solidFill>
                  <a:srgbClr val="FFFFFF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Date Placeholder 27"/>
          <p:cNvSpPr>
            <a:spLocks noGrp="1"/>
          </p:cNvSpPr>
          <p:nvPr>
            <p:ph type="dt" sz="half" idx="10"/>
          </p:nvPr>
        </p:nvSpPr>
        <p:spPr>
          <a:xfrm>
            <a:off x="76200" y="6069013"/>
            <a:ext cx="2057400" cy="685800"/>
          </a:xfrm>
        </p:spPr>
        <p:txBody>
          <a:bodyPr>
            <a:noAutofit/>
          </a:bodyPr>
          <a:lstStyle>
            <a:lvl1pPr algn="ctr">
              <a:defRPr sz="2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Footer Placeholder 16"/>
          <p:cNvSpPr>
            <a:spLocks noGrp="1"/>
          </p:cNvSpPr>
          <p:nvPr>
            <p:ph type="ftr" sz="quarter" idx="11"/>
          </p:nvPr>
        </p:nvSpPr>
        <p:spPr>
          <a:xfrm>
            <a:off x="2085975" y="236538"/>
            <a:ext cx="58674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28"/>
          <p:cNvSpPr>
            <a:spLocks noGrp="1"/>
          </p:cNvSpPr>
          <p:nvPr>
            <p:ph type="sldNum" sz="quarter" idx="12"/>
          </p:nvPr>
        </p:nvSpPr>
        <p:spPr>
          <a:xfrm>
            <a:off x="8001000" y="228600"/>
            <a:ext cx="838200" cy="381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C0BC1AC6-546C-4EE7-8616-CD9B3487FC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67290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2648" y="228600"/>
            <a:ext cx="8153400" cy="9906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sz="quarter" idx="1"/>
          </p:nvPr>
        </p:nvSpPr>
        <p:spPr>
          <a:xfrm>
            <a:off x="612648" y="1600200"/>
            <a:ext cx="8153400" cy="4495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0B5FCD-E776-464F-BA85-3229356F877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410543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1524000"/>
            <a:ext cx="9144000" cy="114300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600200"/>
            <a:ext cx="1295400" cy="990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71600" y="1600200"/>
            <a:ext cx="7772400" cy="990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743200"/>
            <a:ext cx="7123113" cy="1673225"/>
          </a:xfrm>
        </p:spPr>
        <p:txBody>
          <a:bodyPr/>
          <a:lstStyle>
            <a:lvl1pPr marL="0" indent="0">
              <a:buNone/>
              <a:defRPr sz="280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1600200"/>
            <a:ext cx="7620000" cy="990600"/>
          </a:xfrm>
        </p:spPr>
        <p:txBody>
          <a:bodyPr/>
          <a:lstStyle>
            <a:lvl1pPr algn="l">
              <a:buNone/>
              <a:defRPr sz="4400" b="0" cap="none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1752600"/>
            <a:ext cx="1295400" cy="701675"/>
          </a:xfrm>
        </p:spPr>
        <p:txBody>
          <a:bodyPr>
            <a:noAutofit/>
          </a:bodyPr>
          <a:lstStyle>
            <a:lvl1pPr>
              <a:defRPr sz="2400"/>
            </a:lvl1pPr>
          </a:lstStyle>
          <a:p>
            <a:pPr>
              <a:defRPr/>
            </a:pPr>
            <a:fld id="{38506B23-32F6-4C85-A907-7400BB9D13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33977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609600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4844901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238DE5-2A62-4BE7-ACD8-EA3F068464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070234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3050"/>
            <a:ext cx="8153400" cy="8699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609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12"/>
          <p:cNvSpPr>
            <a:spLocks noGrp="1"/>
          </p:cNvSpPr>
          <p:nvPr>
            <p:ph sz="quarter" idx="4"/>
          </p:nvPr>
        </p:nvSpPr>
        <p:spPr>
          <a:xfrm>
            <a:off x="4800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"/>
          </p:nvPr>
        </p:nvSpPr>
        <p:spPr>
          <a:xfrm>
            <a:off x="609600" y="1752600"/>
            <a:ext cx="3886200" cy="640080"/>
          </a:xfrm>
          <a:solidFill>
            <a:schemeClr val="accent2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3"/>
          </p:nvPr>
        </p:nvSpPr>
        <p:spPr>
          <a:xfrm>
            <a:off x="4800600" y="1752600"/>
            <a:ext cx="3886200" cy="640080"/>
          </a:xfrm>
          <a:solidFill>
            <a:schemeClr val="accent4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7785E8-CDE1-4ED5-9C41-B59FE2C487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49680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4F543C-FF4A-4DC4-8742-0F9642C5A8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03202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4DB127-447A-4A93-9A9F-07E359A47B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062959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0" y="6248400"/>
            <a:ext cx="533400" cy="381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EC70B070-C034-408F-BB00-BE7A2C88C5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47275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8077200" cy="869950"/>
          </a:xfrm>
        </p:spPr>
        <p:txBody>
          <a:bodyPr/>
          <a:lstStyle>
            <a:lvl1pPr algn="l">
              <a:buNone/>
              <a:defRPr sz="44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09600" y="1752600"/>
            <a:ext cx="1600200" cy="4343400"/>
          </a:xfrm>
          <a:ln w="50800" cap="sq" cmpd="dbl" algn="ctr">
            <a:solidFill>
              <a:schemeClr val="accent2"/>
            </a:solidFill>
            <a:prstDash val="solid"/>
            <a:miter lim="800000"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137160" tIns="182880" rIns="137160" bIns="91440"/>
          <a:lstStyle>
            <a:lvl1pPr marL="0" indent="0">
              <a:spcAft>
                <a:spcPts val="1000"/>
              </a:spcAft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2362200" y="1752600"/>
            <a:ext cx="6400800" cy="441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A4067E-BCE5-487C-8ECA-9851CDF080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65983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white">
          <a:xfrm>
            <a:off x="-9525" y="4572000"/>
            <a:ext cx="9144000" cy="887413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9525" y="4664075"/>
            <a:ext cx="1463675" cy="712788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44638" y="4654550"/>
            <a:ext cx="7599362" cy="712788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Rectangle 7"/>
          <p:cNvSpPr/>
          <p:nvPr/>
        </p:nvSpPr>
        <p:spPr bwMode="white">
          <a:xfrm>
            <a:off x="1447800" y="0"/>
            <a:ext cx="100013" cy="6867525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00200" y="5486400"/>
            <a:ext cx="7315200" cy="685800"/>
          </a:xfrm>
        </p:spPr>
        <p:txBody>
          <a:bodyPr/>
          <a:lstStyle>
            <a:lvl1pPr marL="0" indent="0">
              <a:buFontTx/>
              <a:buNone/>
              <a:defRPr sz="17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00200" y="4648200"/>
            <a:ext cx="7315200" cy="685800"/>
          </a:xfrm>
        </p:spPr>
        <p:txBody>
          <a:bodyPr/>
          <a:lstStyle>
            <a:lvl1pPr algn="l">
              <a:buNone/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60576" y="0"/>
            <a:ext cx="7583424" cy="4568952"/>
          </a:xfrm>
          <a:solidFill>
            <a:schemeClr val="accent1">
              <a:tint val="40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9" name="Date Placeholder 11"/>
          <p:cNvSpPr>
            <a:spLocks noGrp="1"/>
          </p:cNvSpPr>
          <p:nvPr>
            <p:ph type="dt" sz="half" idx="10"/>
          </p:nvPr>
        </p:nvSpPr>
        <p:spPr>
          <a:xfrm>
            <a:off x="6248400" y="6248400"/>
            <a:ext cx="26670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4667250"/>
            <a:ext cx="1447800" cy="663575"/>
          </a:xfrm>
        </p:spPr>
        <p:txBody>
          <a:bodyPr/>
          <a:lstStyle>
            <a:lvl1pPr>
              <a:defRPr sz="2800"/>
            </a:lvl1pPr>
          </a:lstStyle>
          <a:p>
            <a:pPr>
              <a:defRPr/>
            </a:pPr>
            <a:fld id="{EE637D0A-D640-48F6-8E2D-B564176863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1" name="Footer Placeholder 13"/>
          <p:cNvSpPr>
            <a:spLocks noGrp="1"/>
          </p:cNvSpPr>
          <p:nvPr>
            <p:ph type="ftr" sz="quarter" idx="12"/>
          </p:nvPr>
        </p:nvSpPr>
        <p:spPr>
          <a:xfrm>
            <a:off x="1600200" y="6248400"/>
            <a:ext cx="45720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200415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404820-2164-4858-9586-F010006ED5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5906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6096000" y="0"/>
            <a:ext cx="320675" cy="6858000"/>
          </a:xfrm>
          <a:prstGeom prst="rect">
            <a:avLst/>
          </a:prstGeom>
          <a:solidFill>
            <a:srgbClr val="FFFFFF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42038" y="609600"/>
            <a:ext cx="228600" cy="6248400"/>
          </a:xfrm>
          <a:prstGeom prst="rect">
            <a:avLst/>
          </a:prstGeom>
          <a:solidFill>
            <a:schemeClr val="accent1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42038" y="0"/>
            <a:ext cx="228600" cy="533400"/>
          </a:xfrm>
          <a:prstGeom prst="rect">
            <a:avLst/>
          </a:prstGeom>
          <a:solidFill>
            <a:schemeClr val="accent2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3200" y="609600"/>
            <a:ext cx="2057400" cy="55165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609600"/>
            <a:ext cx="5562600" cy="551656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6248400"/>
            <a:ext cx="2209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57200" y="6248400"/>
            <a:ext cx="5573713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5989638" y="144462"/>
            <a:ext cx="533400" cy="2444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4988FA-097F-414F-98F2-A990801BD3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489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ltGray">
          <a:xfrm>
            <a:off x="0" y="0"/>
            <a:ext cx="9144000" cy="513556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invGray">
          <a:xfrm>
            <a:off x="0" y="5127625"/>
            <a:ext cx="9144000" cy="46038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3355848"/>
            <a:ext cx="8077200" cy="1673352"/>
          </a:xfrm>
        </p:spPr>
        <p:txBody>
          <a:bodyPr tIns="0" bIns="0" anchor="t"/>
          <a:lstStyle>
            <a:lvl1pPr algn="l">
              <a:defRPr sz="4700" b="1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1828800"/>
            <a:ext cx="8077200" cy="1499616"/>
          </a:xfrm>
        </p:spPr>
        <p:txBody>
          <a:bodyPr lIns="118872" tIns="0" rIns="45720" bIns="0" anchor="b"/>
          <a:lstStyle>
            <a:lvl1pPr marL="0" indent="0" algn="l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  <a:extLst/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3C8DDC52-6398-4018-9351-68CD31D87B8A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71CF14D2-42D6-4F30-9682-06A57D3593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8982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55448"/>
            <a:ext cx="8229600" cy="125272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181753-A3A6-4FDC-9CA3-C1EC1F38FB19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B62319-FCFF-4EF3-AC93-D0EF26CF5F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43119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ltGray">
          <a:xfrm>
            <a:off x="0" y="0"/>
            <a:ext cx="9144000" cy="260191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invGray">
          <a:xfrm>
            <a:off x="0" y="2601913"/>
            <a:ext cx="9144000" cy="46037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808" y="118872"/>
            <a:ext cx="8013192" cy="1636776"/>
          </a:xfrm>
        </p:spPr>
        <p:txBody>
          <a:bodyPr tIns="0" rIns="91440" bIns="0" anchor="b"/>
          <a:lstStyle>
            <a:lvl1pPr algn="l">
              <a:defRPr sz="4700" b="1" cap="none" baseline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0664" y="1828800"/>
            <a:ext cx="8022336" cy="685800"/>
          </a:xfrm>
        </p:spPr>
        <p:txBody>
          <a:bodyPr lIns="146304" tIns="0" rIns="45720" bIns="0"/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693C6803-8B29-4E7F-921C-CE4EA5D375F9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9DF1BF6-7F7A-4CFD-A76F-55BC8B136B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7332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73936"/>
            <a:ext cx="4038600" cy="4623816"/>
          </a:xfrm>
        </p:spPr>
        <p:txBody>
          <a:bodyPr lIns="91440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936"/>
            <a:ext cx="4038600" cy="462381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EB20BE-B371-452D-BAFA-E0B9EC214886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EAD90D-98EF-4415-8ACA-FF7089491C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01786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7012" cy="44973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598613"/>
            <a:ext cx="4037013" cy="44973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352E33-3147-4106-97D5-5E6DCEB228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61065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98987"/>
            <a:ext cx="4040188" cy="715355"/>
          </a:xfrm>
        </p:spPr>
        <p:txBody>
          <a:bodyPr lIns="146304" anchor="ctr"/>
          <a:lstStyle>
            <a:lvl1pPr marL="0" indent="0">
              <a:buNone/>
              <a:defRPr sz="2300" b="1" cap="all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449512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698987"/>
            <a:ext cx="4041775" cy="715355"/>
          </a:xfrm>
        </p:spPr>
        <p:txBody>
          <a:bodyPr lIns="146304" anchor="ctr"/>
          <a:lstStyle>
            <a:lvl1pPr marL="0" indent="0">
              <a:buNone/>
              <a:defRPr sz="2300" b="1" cap="all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449512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58C229-6732-4EA2-9464-95E4DC593936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D820DB-B3BE-4A15-9492-9425B59609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762272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014CBE-970E-4F8B-99C2-73743804AB2F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6E1D3B-8151-4A86-A9F4-4C7516CFCA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27703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92E6B6-A4C9-4C51-B524-1DFB04B2D84C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FCC7A8-58DD-4585-85C6-1F8130B34A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808702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invGray">
          <a:xfrm>
            <a:off x="2855913" y="0"/>
            <a:ext cx="46037" cy="145415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 bwMode="invGray">
          <a:xfrm>
            <a:off x="2855913" y="0"/>
            <a:ext cx="46037" cy="145415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838" y="152400"/>
            <a:ext cx="2523744" cy="978408"/>
          </a:xfrm>
        </p:spPr>
        <p:txBody>
          <a:bodyPr lIns="73152" bIns="0" anchor="b">
            <a:sp3d prstMaterial="matte"/>
          </a:bodyPr>
          <a:lstStyle>
            <a:lvl1pPr algn="l">
              <a:defRPr sz="2000" b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19377" y="1743133"/>
            <a:ext cx="5920641" cy="455888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838" y="1730018"/>
            <a:ext cx="2468880" cy="457200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6DA99-83A7-47B4-80E3-BE49964CDD16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FE9C23-905B-4535-9C4C-0CB9C3DE08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2099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855913" y="0"/>
            <a:ext cx="46037" cy="685800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 bwMode="invGray">
          <a:xfrm>
            <a:off x="2855913" y="0"/>
            <a:ext cx="46037" cy="685800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92" y="155448"/>
            <a:ext cx="2525150" cy="978408"/>
          </a:xfrm>
        </p:spPr>
        <p:txBody>
          <a:bodyPr lIns="73152" bIns="0" anchor="b">
            <a:sp3d prstMaterial="matte"/>
          </a:bodyPr>
          <a:lstStyle>
            <a:lvl1pPr algn="l">
              <a:defRPr sz="2000" b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903805" y="1484808"/>
            <a:ext cx="6247397" cy="5373192"/>
          </a:xfrm>
          <a:solidFill>
            <a:schemeClr val="bg2">
              <a:shade val="75000"/>
            </a:schemeClr>
          </a:solidFill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  <a:extLst/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1728216"/>
            <a:ext cx="2468880" cy="457200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>
          <a:xfrm>
            <a:off x="165100" y="1169988"/>
            <a:ext cx="2522538" cy="2016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B8880B-994C-4F3B-9E47-3BAFCB93665F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35300" y="1169988"/>
            <a:ext cx="5194300" cy="201612"/>
          </a:xfrm>
        </p:spPr>
        <p:txBody>
          <a:bodyPr/>
          <a:lstStyle>
            <a:lvl1pPr>
              <a:defRPr>
                <a:solidFill>
                  <a:srgbClr val="BCBCBC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339138" y="1169988"/>
            <a:ext cx="733425" cy="2016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2B4AFE-16AE-43EB-9A5D-81D7A0B51C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665634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19E8E8-5BD7-447D-9F12-0EB9040858C3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88BA48-2C0E-48AB-BCE5-72AF89D753D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455840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invGray">
          <a:xfrm>
            <a:off x="6599238" y="0"/>
            <a:ext cx="46037" cy="68580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108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5" name="Rectangle 4"/>
          <p:cNvSpPr/>
          <p:nvPr/>
        </p:nvSpPr>
        <p:spPr bwMode="ltGray">
          <a:xfrm>
            <a:off x="6648450" y="0"/>
            <a:ext cx="2514600" cy="6858000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274640"/>
            <a:ext cx="19050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0480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7B3C2E-9B2C-4F3F-8164-3781899EDDB7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640013" y="6376988"/>
            <a:ext cx="3836987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139CBF-B759-4FCD-86C4-03768EF96A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513215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5970588"/>
            <a:ext cx="9144000" cy="887412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9525" y="6053138"/>
            <a:ext cx="2249488" cy="712787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59025" y="6043613"/>
            <a:ext cx="6784975" cy="714375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2362200" y="4038600"/>
            <a:ext cx="6477000" cy="1828800"/>
          </a:xfrm>
        </p:spPr>
        <p:txBody>
          <a:bodyPr anchor="b"/>
          <a:lstStyle>
            <a:lvl1pPr>
              <a:defRPr cap="all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2362200" y="6050037"/>
            <a:ext cx="6705600" cy="685800"/>
          </a:xfrm>
        </p:spPr>
        <p:txBody>
          <a:bodyPr anchor="ctr">
            <a:normAutofit/>
          </a:bodyPr>
          <a:lstStyle>
            <a:lvl1pPr marL="0" indent="0" algn="l">
              <a:buNone/>
              <a:defRPr sz="2600">
                <a:solidFill>
                  <a:srgbClr val="FFFFFF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Date Placeholder 27"/>
          <p:cNvSpPr>
            <a:spLocks noGrp="1"/>
          </p:cNvSpPr>
          <p:nvPr>
            <p:ph type="dt" sz="half" idx="10"/>
          </p:nvPr>
        </p:nvSpPr>
        <p:spPr>
          <a:xfrm>
            <a:off x="76200" y="6069013"/>
            <a:ext cx="2057400" cy="685800"/>
          </a:xfrm>
        </p:spPr>
        <p:txBody>
          <a:bodyPr>
            <a:noAutofit/>
          </a:bodyPr>
          <a:lstStyle>
            <a:lvl1pPr algn="ctr">
              <a:defRPr sz="2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Footer Placeholder 16"/>
          <p:cNvSpPr>
            <a:spLocks noGrp="1"/>
          </p:cNvSpPr>
          <p:nvPr>
            <p:ph type="ftr" sz="quarter" idx="11"/>
          </p:nvPr>
        </p:nvSpPr>
        <p:spPr>
          <a:xfrm>
            <a:off x="2085975" y="236538"/>
            <a:ext cx="58674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28"/>
          <p:cNvSpPr>
            <a:spLocks noGrp="1"/>
          </p:cNvSpPr>
          <p:nvPr>
            <p:ph type="sldNum" sz="quarter" idx="12"/>
          </p:nvPr>
        </p:nvSpPr>
        <p:spPr>
          <a:xfrm>
            <a:off x="8001000" y="228600"/>
            <a:ext cx="838200" cy="381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05CCA5B6-149F-49CF-BFB8-D507FE8CE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20418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2648" y="228600"/>
            <a:ext cx="8153400" cy="9906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sz="quarter" idx="1"/>
          </p:nvPr>
        </p:nvSpPr>
        <p:spPr>
          <a:xfrm>
            <a:off x="612648" y="1600200"/>
            <a:ext cx="8153400" cy="4495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9026F1-D223-46DA-AD17-290BD010A8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937657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1524000"/>
            <a:ext cx="9144000" cy="114300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600200"/>
            <a:ext cx="1295400" cy="990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71600" y="1600200"/>
            <a:ext cx="7772400" cy="990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743200"/>
            <a:ext cx="7123113" cy="1673225"/>
          </a:xfrm>
        </p:spPr>
        <p:txBody>
          <a:bodyPr/>
          <a:lstStyle>
            <a:lvl1pPr marL="0" indent="0">
              <a:buNone/>
              <a:defRPr sz="280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1600200"/>
            <a:ext cx="7620000" cy="990600"/>
          </a:xfrm>
        </p:spPr>
        <p:txBody>
          <a:bodyPr/>
          <a:lstStyle>
            <a:lvl1pPr algn="l">
              <a:buNone/>
              <a:defRPr sz="4400" b="0" cap="none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1752600"/>
            <a:ext cx="1295400" cy="701675"/>
          </a:xfrm>
        </p:spPr>
        <p:txBody>
          <a:bodyPr>
            <a:noAutofit/>
          </a:bodyPr>
          <a:lstStyle>
            <a:lvl1pPr>
              <a:defRPr sz="2400"/>
            </a:lvl1pPr>
          </a:lstStyle>
          <a:p>
            <a:pPr>
              <a:defRPr/>
            </a:pPr>
            <a:fld id="{C584B588-ED53-4616-8411-F47E22AEE3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934925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C5F2EB-2CBE-4499-9557-DF2F014448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580583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609600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4844901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804CA-90CB-455A-9F15-48BF272FDE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666019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3050"/>
            <a:ext cx="8153400" cy="8699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609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12"/>
          <p:cNvSpPr>
            <a:spLocks noGrp="1"/>
          </p:cNvSpPr>
          <p:nvPr>
            <p:ph sz="quarter" idx="4"/>
          </p:nvPr>
        </p:nvSpPr>
        <p:spPr>
          <a:xfrm>
            <a:off x="4800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"/>
          </p:nvPr>
        </p:nvSpPr>
        <p:spPr>
          <a:xfrm>
            <a:off x="609600" y="1752600"/>
            <a:ext cx="3886200" cy="640080"/>
          </a:xfrm>
          <a:solidFill>
            <a:schemeClr val="accent2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3"/>
          </p:nvPr>
        </p:nvSpPr>
        <p:spPr>
          <a:xfrm>
            <a:off x="4800600" y="1752600"/>
            <a:ext cx="3886200" cy="640080"/>
          </a:xfrm>
          <a:solidFill>
            <a:schemeClr val="accent4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CFC2FA-FDB2-480A-A308-2C07E59F43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517065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925DD1-520B-401B-87A9-39E232ECC0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379685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0" y="6248400"/>
            <a:ext cx="533400" cy="381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29C58CDC-F5FB-4A5E-B0BE-3DB59AB36D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65674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8077200" cy="869950"/>
          </a:xfrm>
        </p:spPr>
        <p:txBody>
          <a:bodyPr/>
          <a:lstStyle>
            <a:lvl1pPr algn="l">
              <a:buNone/>
              <a:defRPr sz="44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09600" y="1752600"/>
            <a:ext cx="1600200" cy="4343400"/>
          </a:xfrm>
          <a:ln w="50800" cap="sq" cmpd="dbl" algn="ctr">
            <a:solidFill>
              <a:schemeClr val="accent2"/>
            </a:solidFill>
            <a:prstDash val="solid"/>
            <a:miter lim="800000"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137160" tIns="182880" rIns="137160" bIns="91440"/>
          <a:lstStyle>
            <a:lvl1pPr marL="0" indent="0">
              <a:spcAft>
                <a:spcPts val="1000"/>
              </a:spcAft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2362200" y="1752600"/>
            <a:ext cx="6400800" cy="441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98B6A2-1ADC-44EF-95C8-AE0F5E9D87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268519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white">
          <a:xfrm>
            <a:off x="-9525" y="4572000"/>
            <a:ext cx="9144000" cy="887413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9525" y="4664075"/>
            <a:ext cx="1463675" cy="712788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44638" y="4654550"/>
            <a:ext cx="7599362" cy="712788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Rectangle 7"/>
          <p:cNvSpPr/>
          <p:nvPr/>
        </p:nvSpPr>
        <p:spPr bwMode="white">
          <a:xfrm>
            <a:off x="1447800" y="0"/>
            <a:ext cx="100013" cy="6867525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00200" y="5486400"/>
            <a:ext cx="7315200" cy="685800"/>
          </a:xfrm>
        </p:spPr>
        <p:txBody>
          <a:bodyPr/>
          <a:lstStyle>
            <a:lvl1pPr marL="0" indent="0">
              <a:buFontTx/>
              <a:buNone/>
              <a:defRPr sz="17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00200" y="4648200"/>
            <a:ext cx="7315200" cy="685800"/>
          </a:xfrm>
        </p:spPr>
        <p:txBody>
          <a:bodyPr/>
          <a:lstStyle>
            <a:lvl1pPr algn="l">
              <a:buNone/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60576" y="0"/>
            <a:ext cx="7583424" cy="4568952"/>
          </a:xfrm>
          <a:solidFill>
            <a:schemeClr val="accent1">
              <a:tint val="40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9" name="Date Placeholder 11"/>
          <p:cNvSpPr>
            <a:spLocks noGrp="1"/>
          </p:cNvSpPr>
          <p:nvPr>
            <p:ph type="dt" sz="half" idx="10"/>
          </p:nvPr>
        </p:nvSpPr>
        <p:spPr>
          <a:xfrm>
            <a:off x="6248400" y="6248400"/>
            <a:ext cx="26670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4667250"/>
            <a:ext cx="1447800" cy="663575"/>
          </a:xfrm>
        </p:spPr>
        <p:txBody>
          <a:bodyPr/>
          <a:lstStyle>
            <a:lvl1pPr>
              <a:defRPr sz="2800"/>
            </a:lvl1pPr>
          </a:lstStyle>
          <a:p>
            <a:pPr>
              <a:defRPr/>
            </a:pPr>
            <a:fld id="{2CD9A796-E448-4FB7-B822-7991BA177C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1" name="Footer Placeholder 13"/>
          <p:cNvSpPr>
            <a:spLocks noGrp="1"/>
          </p:cNvSpPr>
          <p:nvPr>
            <p:ph type="ftr" sz="quarter" idx="12"/>
          </p:nvPr>
        </p:nvSpPr>
        <p:spPr>
          <a:xfrm>
            <a:off x="1600200" y="6248400"/>
            <a:ext cx="45720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81277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441C14-686B-4550-8EBA-C98B0C73B1D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789375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6096000" y="0"/>
            <a:ext cx="320675" cy="6858000"/>
          </a:xfrm>
          <a:prstGeom prst="rect">
            <a:avLst/>
          </a:prstGeom>
          <a:solidFill>
            <a:srgbClr val="FFFFFF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42038" y="609600"/>
            <a:ext cx="228600" cy="6248400"/>
          </a:xfrm>
          <a:prstGeom prst="rect">
            <a:avLst/>
          </a:prstGeom>
          <a:solidFill>
            <a:schemeClr val="accent1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42038" y="0"/>
            <a:ext cx="228600" cy="533400"/>
          </a:xfrm>
          <a:prstGeom prst="rect">
            <a:avLst/>
          </a:prstGeom>
          <a:solidFill>
            <a:schemeClr val="accent2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3200" y="609600"/>
            <a:ext cx="2057400" cy="55165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609600"/>
            <a:ext cx="5562600" cy="551656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6248400"/>
            <a:ext cx="2209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57200" y="6248400"/>
            <a:ext cx="5573713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5989638" y="144462"/>
            <a:ext cx="533400" cy="2444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AC62A9-F67A-45DF-A505-9C118C0A9F7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512697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ltGray">
          <a:xfrm>
            <a:off x="0" y="0"/>
            <a:ext cx="9144000" cy="513556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invGray">
          <a:xfrm>
            <a:off x="0" y="5127625"/>
            <a:ext cx="9144000" cy="46038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3355848"/>
            <a:ext cx="8077200" cy="1673352"/>
          </a:xfrm>
        </p:spPr>
        <p:txBody>
          <a:bodyPr tIns="0" bIns="0" anchor="t"/>
          <a:lstStyle>
            <a:lvl1pPr algn="l">
              <a:defRPr sz="4700" b="1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1828800"/>
            <a:ext cx="8077200" cy="1499616"/>
          </a:xfrm>
        </p:spPr>
        <p:txBody>
          <a:bodyPr lIns="118872" tIns="0" rIns="45720" bIns="0" anchor="b"/>
          <a:lstStyle>
            <a:lvl1pPr marL="0" indent="0" algn="l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  <a:extLst/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863FE16B-3C87-44FD-B91C-9F769C2D38FB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A906CF03-83CF-44D4-994C-9F0F1CD452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51137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55448"/>
            <a:ext cx="8229600" cy="125272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249121-04B9-4311-A10C-0392C3003FE0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563282-789E-4FF9-B5B4-A77EFBC4C0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99546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A3E85D-C5BE-4452-9A3D-4A9BE573C6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195871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ltGray">
          <a:xfrm>
            <a:off x="0" y="0"/>
            <a:ext cx="9144000" cy="260191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invGray">
          <a:xfrm>
            <a:off x="0" y="2601913"/>
            <a:ext cx="9144000" cy="46037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808" y="118872"/>
            <a:ext cx="8013192" cy="1636776"/>
          </a:xfrm>
        </p:spPr>
        <p:txBody>
          <a:bodyPr tIns="0" rIns="91440" bIns="0" anchor="b"/>
          <a:lstStyle>
            <a:lvl1pPr algn="l">
              <a:defRPr sz="4700" b="1" cap="none" baseline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0664" y="1828800"/>
            <a:ext cx="8022336" cy="685800"/>
          </a:xfrm>
        </p:spPr>
        <p:txBody>
          <a:bodyPr lIns="146304" tIns="0" rIns="45720" bIns="0"/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4860F0E-AEC3-44F9-91E7-0A67B7378E92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6A0F4CFC-D3EA-41B8-B9AC-08DAAB9ED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917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73936"/>
            <a:ext cx="4038600" cy="4623816"/>
          </a:xfrm>
        </p:spPr>
        <p:txBody>
          <a:bodyPr lIns="91440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936"/>
            <a:ext cx="4038600" cy="462381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259398-036B-48C0-9A2A-2FCF7534C388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7AD3C-5B17-495C-8DB4-A0CA3011A0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365485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98987"/>
            <a:ext cx="4040188" cy="715355"/>
          </a:xfrm>
        </p:spPr>
        <p:txBody>
          <a:bodyPr lIns="146304" anchor="ctr"/>
          <a:lstStyle>
            <a:lvl1pPr marL="0" indent="0">
              <a:buNone/>
              <a:defRPr sz="2300" b="1" cap="all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449512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698987"/>
            <a:ext cx="4041775" cy="715355"/>
          </a:xfrm>
        </p:spPr>
        <p:txBody>
          <a:bodyPr lIns="146304" anchor="ctr"/>
          <a:lstStyle>
            <a:lvl1pPr marL="0" indent="0">
              <a:buNone/>
              <a:defRPr sz="2300" b="1" cap="all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449512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D6DAF-BE66-428E-9BF7-0F652FAB9A89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FCD22AD-8797-4860-8BE5-0760532295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106991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F54210-1CCB-403A-9AF5-F4DBBEC03B85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239A94-6223-4A1A-960D-F80CC606080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094927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4B9036-F01E-4CD7-ACC6-D3DF9448852A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BD4BE2-DBCE-431D-BAA3-515E3E21FD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3101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invGray">
          <a:xfrm>
            <a:off x="2855913" y="0"/>
            <a:ext cx="46037" cy="145415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 bwMode="invGray">
          <a:xfrm>
            <a:off x="2855913" y="0"/>
            <a:ext cx="46037" cy="145415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838" y="152400"/>
            <a:ext cx="2523744" cy="978408"/>
          </a:xfrm>
        </p:spPr>
        <p:txBody>
          <a:bodyPr lIns="73152" bIns="0" anchor="b">
            <a:sp3d prstMaterial="matte"/>
          </a:bodyPr>
          <a:lstStyle>
            <a:lvl1pPr algn="l">
              <a:defRPr sz="2000" b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19377" y="1743133"/>
            <a:ext cx="5920641" cy="455888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838" y="1730018"/>
            <a:ext cx="2468880" cy="457200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652288-845D-4485-999A-FBB2EF296121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F6A3B3-9B6F-48D8-A0D1-0005DCC35C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521520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855913" y="0"/>
            <a:ext cx="46037" cy="685800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 bwMode="invGray">
          <a:xfrm>
            <a:off x="2855913" y="0"/>
            <a:ext cx="46037" cy="685800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92" y="155448"/>
            <a:ext cx="2525150" cy="978408"/>
          </a:xfrm>
        </p:spPr>
        <p:txBody>
          <a:bodyPr lIns="73152" bIns="0" anchor="b">
            <a:sp3d prstMaterial="matte"/>
          </a:bodyPr>
          <a:lstStyle>
            <a:lvl1pPr algn="l">
              <a:defRPr sz="2000" b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903805" y="1484808"/>
            <a:ext cx="6247397" cy="5373192"/>
          </a:xfrm>
          <a:solidFill>
            <a:schemeClr val="bg2">
              <a:shade val="75000"/>
            </a:schemeClr>
          </a:solidFill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  <a:extLst/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1728216"/>
            <a:ext cx="2468880" cy="457200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>
          <a:xfrm>
            <a:off x="165100" y="1169988"/>
            <a:ext cx="2522538" cy="2016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11260D-6657-4405-A9A6-E4D30A51DDAD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35300" y="1169988"/>
            <a:ext cx="5194300" cy="201612"/>
          </a:xfrm>
        </p:spPr>
        <p:txBody>
          <a:bodyPr/>
          <a:lstStyle>
            <a:lvl1pPr>
              <a:defRPr>
                <a:solidFill>
                  <a:srgbClr val="BCBCBC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339138" y="1169988"/>
            <a:ext cx="733425" cy="2016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667A05-A214-41C2-9EFC-189BB2C994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18122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4D2DB0-D5E4-47CE-8872-E9205FC81635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CB3A86-2444-44DB-BB54-FDB611F2C2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672819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invGray">
          <a:xfrm>
            <a:off x="6599238" y="0"/>
            <a:ext cx="46037" cy="68580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108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5" name="Rectangle 4"/>
          <p:cNvSpPr/>
          <p:nvPr/>
        </p:nvSpPr>
        <p:spPr bwMode="ltGray">
          <a:xfrm>
            <a:off x="6648450" y="0"/>
            <a:ext cx="2514600" cy="6858000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274640"/>
            <a:ext cx="19050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0480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D0D4E8-06D9-410F-A698-ECD4B8E05668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640013" y="6376988"/>
            <a:ext cx="3836987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582A09-7A66-4119-9B57-2B7D03C0EC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780270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28000">
              <a:schemeClr val="accent6">
                <a:lumMod val="40000"/>
                <a:lumOff val="60000"/>
              </a:schemeClr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 title="World map"/>
          <p:cNvSpPr>
            <a:spLocks noEditPoints="1"/>
          </p:cNvSpPr>
          <p:nvPr/>
        </p:nvSpPr>
        <p:spPr bwMode="auto">
          <a:xfrm>
            <a:off x="-3572" y="285750"/>
            <a:ext cx="9145191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31844">
                <a:srgbClr val="E3E3E3"/>
              </a:gs>
              <a:gs pos="0">
                <a:srgbClr val="E3E3E3"/>
              </a:gs>
              <a:gs pos="59300">
                <a:srgbClr val="E3E3E3"/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68598" tIns="34299" rIns="68598" bIns="34299" numCol="1" anchor="t" anchorCtr="0" compatLnSpc="1">
            <a:prstTxWarp prst="textNoShape">
              <a:avLst/>
            </a:prstTxWarp>
          </a:bodyPr>
          <a:lstStyle/>
          <a:p>
            <a:pPr lvl="0"/>
            <a:endParaRPr sz="1350"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3449" y="1828802"/>
            <a:ext cx="7317105" cy="3048001"/>
          </a:xfrm>
        </p:spPr>
        <p:txBody>
          <a:bodyPr>
            <a:normAutofit/>
          </a:bodyPr>
          <a:lstStyle>
            <a:lvl1pPr algn="ctr">
              <a:defRPr sz="4800"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7771" y="285750"/>
            <a:ext cx="7945383" cy="1143000"/>
          </a:xfr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buNone/>
              <a:defRPr sz="3200" baseline="0">
                <a:solidFill>
                  <a:schemeClr val="bg1">
                    <a:lumMod val="50000"/>
                  </a:schemeClr>
                </a:solidFill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351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358ECF-7656-4727-8E6A-9BF6BDC4BE6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441035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95400" y="228600"/>
            <a:ext cx="7668323" cy="1034415"/>
          </a:xfrm>
        </p:spPr>
        <p:txBody>
          <a:bodyPr/>
          <a:lstStyle>
            <a:lvl1pPr>
              <a:defRPr b="1" u="none" cap="none">
                <a:solidFill>
                  <a:schemeClr val="tx1"/>
                </a:solidFill>
                <a:effectLst/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0" y="1447800"/>
            <a:ext cx="7668323" cy="4312574"/>
          </a:xfrm>
        </p:spPr>
        <p:txBody>
          <a:bodyPr/>
          <a:lstStyle>
            <a:lvl1pPr marL="205795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77291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2pPr>
            <a:lvl3pPr marL="548786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3pPr>
            <a:lvl4pPr marL="720282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4pPr>
            <a:lvl5pPr marL="891778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pic>
        <p:nvPicPr>
          <p:cNvPr id="102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152400" y="341818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295400" y="6172200"/>
            <a:ext cx="6525322" cy="18684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1295400" y="1263015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0955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450" y="3429003"/>
            <a:ext cx="7317105" cy="2362199"/>
          </a:xfrm>
        </p:spPr>
        <p:txBody>
          <a:bodyPr anchor="b">
            <a:normAutofit/>
          </a:bodyPr>
          <a:lstStyle>
            <a:lvl1pPr algn="l">
              <a:defRPr sz="3301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01" y="685804"/>
            <a:ext cx="5891331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500">
                <a:solidFill>
                  <a:schemeClr val="tx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9C409C9-A5F2-4C41-BD47-9F06F987F8D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913450" y="60198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7128761" y="796704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24991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25200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 baseline="0"/>
            </a:lvl7pPr>
            <a:lvl8pPr>
              <a:defRPr sz="1200" baseline="0"/>
            </a:lvl8pPr>
            <a:lvl9pPr>
              <a:defRPr sz="12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F80A0D0-58AB-49B4-99A3-30F3FDAE33C8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86392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7109" y="27463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4141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48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448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/>
            </a:lvl8pPr>
            <a:lvl9pPr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97764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97764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 baseline="0"/>
            </a:lvl8pPr>
            <a:lvl9pPr>
              <a:defRPr sz="105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B7572D1-ABB7-40F9-BA1C-902A4D32351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86360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4159" y="202562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7757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9B16434-6B36-4BA2-A9C9-0C381C54B3A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906864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6950" y="181449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3590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7D28E29E-DF70-4E66-A125-6B8063B14DA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011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506" y="685800"/>
            <a:ext cx="4230202" cy="5486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9F823A8-1405-4DBE-A605-546F78E5EA9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096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4083" y="486028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0411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00506" y="685800"/>
            <a:ext cx="4230202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7E19D27-3ABA-4949-B6EC-EE1B176449F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858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179" y="4830444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1244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B683D9B-143A-4578-9D57-D7A3680B7F6C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402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1" y="685800"/>
            <a:ext cx="1601153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448" y="685800"/>
            <a:ext cx="5563552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337C0BA-B58C-4354-BF9F-C1ECA7A3E45B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5041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3481E-2839-446E-B711-517BABCBE9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964658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28000">
              <a:schemeClr val="accent6">
                <a:lumMod val="40000"/>
                <a:lumOff val="60000"/>
              </a:schemeClr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 title="World map"/>
          <p:cNvSpPr>
            <a:spLocks noEditPoints="1"/>
          </p:cNvSpPr>
          <p:nvPr/>
        </p:nvSpPr>
        <p:spPr bwMode="auto">
          <a:xfrm>
            <a:off x="-3572" y="285750"/>
            <a:ext cx="9145191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31844">
                <a:srgbClr val="E3E3E3"/>
              </a:gs>
              <a:gs pos="0">
                <a:srgbClr val="E3E3E3"/>
              </a:gs>
              <a:gs pos="59300">
                <a:srgbClr val="E3E3E3"/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1449" tIns="25724" rIns="51449" bIns="25724" numCol="1" anchor="t" anchorCtr="0" compatLnSpc="1">
            <a:prstTxWarp prst="textNoShape">
              <a:avLst/>
            </a:prstTxWarp>
          </a:bodyPr>
          <a:lstStyle/>
          <a:p>
            <a:pPr lvl="0"/>
            <a:endParaRPr sz="1013"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3450" y="1828804"/>
            <a:ext cx="7317105" cy="3048001"/>
          </a:xfrm>
        </p:spPr>
        <p:txBody>
          <a:bodyPr>
            <a:normAutofit/>
          </a:bodyPr>
          <a:lstStyle>
            <a:lvl1pPr algn="ctr">
              <a:defRPr sz="3600"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7772" y="285750"/>
            <a:ext cx="7945383" cy="1143000"/>
          </a:xfr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buNone/>
              <a:defRPr sz="2400" baseline="0">
                <a:solidFill>
                  <a:schemeClr val="bg1">
                    <a:lumMod val="50000"/>
                  </a:schemeClr>
                </a:solidFill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2572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5144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7717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0289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2862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5434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18007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793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95401" y="228602"/>
            <a:ext cx="7668323" cy="1034415"/>
          </a:xfrm>
        </p:spPr>
        <p:txBody>
          <a:bodyPr/>
          <a:lstStyle>
            <a:lvl1pPr>
              <a:defRPr b="1" u="none" cap="none">
                <a:solidFill>
                  <a:schemeClr val="tx1"/>
                </a:solidFill>
                <a:effectLst/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1" y="1447800"/>
            <a:ext cx="7668323" cy="4312574"/>
          </a:xfrm>
        </p:spPr>
        <p:txBody>
          <a:bodyPr/>
          <a:lstStyle>
            <a:lvl1pPr marL="154346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282968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2pPr>
            <a:lvl3pPr marL="411590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3pPr>
            <a:lvl4pPr marL="540212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4pPr>
            <a:lvl5pPr marL="668834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pic>
        <p:nvPicPr>
          <p:cNvPr id="102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152401" y="341820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295400" y="6172202"/>
            <a:ext cx="6525322" cy="18684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1295401" y="1263015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7963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451" y="3429005"/>
            <a:ext cx="7317105" cy="2362199"/>
          </a:xfrm>
        </p:spPr>
        <p:txBody>
          <a:bodyPr anchor="b">
            <a:normAutofit/>
          </a:bodyPr>
          <a:lstStyle>
            <a:lvl1pPr algn="l">
              <a:defRPr sz="2476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02" y="685806"/>
            <a:ext cx="5891331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125">
                <a:solidFill>
                  <a:schemeClr val="tx1"/>
                </a:solidFill>
              </a:defRPr>
            </a:lvl1pPr>
            <a:lvl2pPr marL="257243" indent="0">
              <a:buNone/>
              <a:defRPr sz="1013">
                <a:solidFill>
                  <a:schemeClr val="tx1">
                    <a:tint val="75000"/>
                  </a:schemeClr>
                </a:solidFill>
              </a:defRPr>
            </a:lvl2pPr>
            <a:lvl3pPr marL="51448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3pPr>
            <a:lvl4pPr marL="771731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4pPr>
            <a:lvl5pPr marL="102897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5pPr>
            <a:lvl6pPr marL="1286218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6pPr>
            <a:lvl7pPr marL="1543462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7pPr>
            <a:lvl8pPr marL="180070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8pPr>
            <a:lvl9pPr marL="2057949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9C409C9-A5F2-4C41-BD47-9F06F987F8D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913451" y="60198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7128762" y="796706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265010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25200" y="1828800"/>
            <a:ext cx="3532470" cy="4343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 baseline="0"/>
            </a:lvl7pPr>
            <a:lvl8pPr>
              <a:defRPr sz="900" baseline="0"/>
            </a:lvl8pPr>
            <a:lvl9pPr>
              <a:defRPr sz="9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F80A0D0-58AB-49B4-99A3-30F3FDAE33C8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863923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7110" y="27464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8240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49" y="1828804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35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257243" indent="0">
              <a:buNone/>
              <a:defRPr sz="1125" b="1"/>
            </a:lvl2pPr>
            <a:lvl3pPr marL="514487" indent="0">
              <a:buNone/>
              <a:defRPr sz="1013" b="1"/>
            </a:lvl3pPr>
            <a:lvl4pPr marL="771731" indent="0">
              <a:buNone/>
              <a:defRPr sz="900" b="1"/>
            </a:lvl4pPr>
            <a:lvl5pPr marL="1028975" indent="0">
              <a:buNone/>
              <a:defRPr sz="900" b="1"/>
            </a:lvl5pPr>
            <a:lvl6pPr marL="1286218" indent="0">
              <a:buNone/>
              <a:defRPr sz="900" b="1"/>
            </a:lvl6pPr>
            <a:lvl7pPr marL="1543462" indent="0">
              <a:buNone/>
              <a:defRPr sz="900" b="1"/>
            </a:lvl7pPr>
            <a:lvl8pPr marL="1800705" indent="0">
              <a:buNone/>
              <a:defRPr sz="900" b="1"/>
            </a:lvl8pPr>
            <a:lvl9pPr marL="2057949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449" y="2743205"/>
            <a:ext cx="3532790" cy="3428999"/>
          </a:xfrm>
        </p:spPr>
        <p:txBody>
          <a:bodyPr>
            <a:normAutofit/>
          </a:bodyPr>
          <a:lstStyle>
            <a:lvl1pPr>
              <a:defRPr sz="1125"/>
            </a:lvl1pPr>
            <a:lvl2pPr>
              <a:defRPr sz="1013"/>
            </a:lvl2pPr>
            <a:lvl3pPr>
              <a:defRPr sz="900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/>
            </a:lvl8pPr>
            <a:lvl9pPr>
              <a:defRPr sz="78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97764" y="1828804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35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257243" indent="0">
              <a:buNone/>
              <a:defRPr sz="1125" b="1"/>
            </a:lvl2pPr>
            <a:lvl3pPr marL="514487" indent="0">
              <a:buNone/>
              <a:defRPr sz="1013" b="1"/>
            </a:lvl3pPr>
            <a:lvl4pPr marL="771731" indent="0">
              <a:buNone/>
              <a:defRPr sz="900" b="1"/>
            </a:lvl4pPr>
            <a:lvl5pPr marL="1028975" indent="0">
              <a:buNone/>
              <a:defRPr sz="900" b="1"/>
            </a:lvl5pPr>
            <a:lvl6pPr marL="1286218" indent="0">
              <a:buNone/>
              <a:defRPr sz="900" b="1"/>
            </a:lvl6pPr>
            <a:lvl7pPr marL="1543462" indent="0">
              <a:buNone/>
              <a:defRPr sz="900" b="1"/>
            </a:lvl7pPr>
            <a:lvl8pPr marL="1800705" indent="0">
              <a:buNone/>
              <a:defRPr sz="900" b="1"/>
            </a:lvl8pPr>
            <a:lvl9pPr marL="2057949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97764" y="2743205"/>
            <a:ext cx="3532790" cy="3428999"/>
          </a:xfrm>
        </p:spPr>
        <p:txBody>
          <a:bodyPr>
            <a:normAutofit/>
          </a:bodyPr>
          <a:lstStyle>
            <a:lvl1pPr>
              <a:defRPr sz="1125"/>
            </a:lvl1pPr>
            <a:lvl2pPr>
              <a:defRPr sz="1013"/>
            </a:lvl2pPr>
            <a:lvl3pPr>
              <a:defRPr sz="900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 baseline="0"/>
            </a:lvl8pPr>
            <a:lvl9pPr>
              <a:defRPr sz="788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B7572D1-ABB7-40F9-BA1C-902A4D32351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863603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4160" y="202563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093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9B16434-6B36-4BA2-A9C9-0C381C54B3A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906865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6951" y="18145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083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7D28E29E-DF70-4E66-A125-6B8063B14DA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05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013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5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2251" b="0"/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507" y="685800"/>
            <a:ext cx="4230202" cy="5486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5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013"/>
            </a:lvl1pPr>
            <a:lvl2pPr marL="257243" indent="0">
              <a:buNone/>
              <a:defRPr sz="675"/>
            </a:lvl2pPr>
            <a:lvl3pPr marL="514487" indent="0">
              <a:buNone/>
              <a:defRPr sz="563"/>
            </a:lvl3pPr>
            <a:lvl4pPr marL="771731" indent="0">
              <a:buNone/>
              <a:defRPr sz="506"/>
            </a:lvl4pPr>
            <a:lvl5pPr marL="1028975" indent="0">
              <a:buNone/>
              <a:defRPr sz="506"/>
            </a:lvl5pPr>
            <a:lvl6pPr marL="1286218" indent="0">
              <a:buNone/>
              <a:defRPr sz="506"/>
            </a:lvl6pPr>
            <a:lvl7pPr marL="1543462" indent="0">
              <a:buNone/>
              <a:defRPr sz="506"/>
            </a:lvl7pPr>
            <a:lvl8pPr marL="1800705" indent="0">
              <a:buNone/>
              <a:defRPr sz="506"/>
            </a:lvl8pPr>
            <a:lvl9pPr marL="2057949" indent="0">
              <a:buNone/>
              <a:defRPr sz="5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9F823A8-1405-4DBE-A605-546F78E5EA9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096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4084" y="486029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5932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013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5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2251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00507" y="685800"/>
            <a:ext cx="4230202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1350"/>
            </a:lvl1pPr>
            <a:lvl2pPr marL="257243" indent="0">
              <a:buNone/>
              <a:defRPr sz="1576"/>
            </a:lvl2pPr>
            <a:lvl3pPr marL="514487" indent="0">
              <a:buNone/>
              <a:defRPr sz="1350"/>
            </a:lvl3pPr>
            <a:lvl4pPr marL="771731" indent="0">
              <a:buNone/>
              <a:defRPr sz="1125"/>
            </a:lvl4pPr>
            <a:lvl5pPr marL="1028975" indent="0">
              <a:buNone/>
              <a:defRPr sz="1125"/>
            </a:lvl5pPr>
            <a:lvl6pPr marL="1286218" indent="0">
              <a:buNone/>
              <a:defRPr sz="1125"/>
            </a:lvl6pPr>
            <a:lvl7pPr marL="1543462" indent="0">
              <a:buNone/>
              <a:defRPr sz="1125"/>
            </a:lvl7pPr>
            <a:lvl8pPr marL="1800705" indent="0">
              <a:buNone/>
              <a:defRPr sz="1125"/>
            </a:lvl8pPr>
            <a:lvl9pPr marL="2057949" indent="0">
              <a:buNone/>
              <a:defRPr sz="1125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5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013"/>
            </a:lvl1pPr>
            <a:lvl2pPr marL="257243" indent="0">
              <a:buNone/>
              <a:defRPr sz="675"/>
            </a:lvl2pPr>
            <a:lvl3pPr marL="514487" indent="0">
              <a:buNone/>
              <a:defRPr sz="563"/>
            </a:lvl3pPr>
            <a:lvl4pPr marL="771731" indent="0">
              <a:buNone/>
              <a:defRPr sz="506"/>
            </a:lvl4pPr>
            <a:lvl5pPr marL="1028975" indent="0">
              <a:buNone/>
              <a:defRPr sz="506"/>
            </a:lvl5pPr>
            <a:lvl6pPr marL="1286218" indent="0">
              <a:buNone/>
              <a:defRPr sz="506"/>
            </a:lvl6pPr>
            <a:lvl7pPr marL="1543462" indent="0">
              <a:buNone/>
              <a:defRPr sz="506"/>
            </a:lvl7pPr>
            <a:lvl8pPr marL="1800705" indent="0">
              <a:buNone/>
              <a:defRPr sz="506"/>
            </a:lvl8pPr>
            <a:lvl9pPr marL="2057949" indent="0">
              <a:buNone/>
              <a:defRPr sz="5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7E19D27-3ABA-4949-B6EC-EE1B176449F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85802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180" y="4830446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557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B683D9B-143A-4578-9D57-D7A3680B7F6C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4861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8E9287-5EB9-4DA3-8929-61A05D52AB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19467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2" y="685800"/>
            <a:ext cx="1601153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449" y="685800"/>
            <a:ext cx="5563552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337C0BA-B58C-4354-BF9F-C1ECA7A3E45B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7133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284890-85D2-4D7B-8EF5-15A9C1DB8F42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497916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5661D-6934-4B32-B92C-470368BF1EC6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120572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F822A4-8DA6-4447-9B1F-C5DB58435268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451792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8D31E-DCDA-41A7-9C67-C4B11B94D21D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925141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3762C0-B258-48F1-ADE6-176B4174CCDD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374215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7919A6-33EB-49BD-A62F-1FA56B9F9712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899271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4E7D1B-D673-4CF6-8672-009D42ABD2A0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69363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16AA21-1863-4931-97CB-99D0A168701B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578248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72C379-9A7C-4C87-A116-CBE9F58B04C5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40606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.xml"/><Relationship Id="rId3" Type="http://schemas.openxmlformats.org/officeDocument/2006/relationships/slideLayout" Target="../slideLayouts/slideLayout104.xml"/><Relationship Id="rId7" Type="http://schemas.openxmlformats.org/officeDocument/2006/relationships/slideLayout" Target="../slideLayouts/slideLayout108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102.xml"/><Relationship Id="rId6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105.xml"/><Relationship Id="rId9" Type="http://schemas.openxmlformats.org/officeDocument/2006/relationships/slideLayout" Target="../slideLayouts/slideLayout11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93.xml"/><Relationship Id="rId7" Type="http://schemas.openxmlformats.org/officeDocument/2006/relationships/slideLayout" Target="../slideLayouts/slideLayout97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414161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0" y="0"/>
            <a:ext cx="9142413" cy="6856413"/>
            <a:chOff x="0" y="0"/>
            <a:chExt cx="5759" cy="4319"/>
          </a:xfrm>
        </p:grpSpPr>
        <p:sp>
          <p:nvSpPr>
            <p:cNvPr id="18435" name="Freeform 3"/>
            <p:cNvSpPr>
              <a:spLocks/>
            </p:cNvSpPr>
            <p:nvPr userDrawn="1"/>
          </p:nvSpPr>
          <p:spPr bwMode="hidden">
            <a:xfrm>
              <a:off x="0" y="0"/>
              <a:ext cx="5758" cy="1043"/>
            </a:xfrm>
            <a:custGeom>
              <a:avLst/>
              <a:gdLst/>
              <a:ahLst/>
              <a:cxnLst>
                <a:cxn ang="0">
                  <a:pos x="5740" y="1043"/>
                </a:cxn>
                <a:cxn ang="0">
                  <a:pos x="0" y="1043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1043"/>
                </a:cxn>
                <a:cxn ang="0">
                  <a:pos x="5740" y="1043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spcBef>
                  <a:spcPct val="50000"/>
                </a:spcBef>
                <a:defRPr/>
              </a:pPr>
              <a:endParaRPr lang="en-US">
                <a:latin typeface="Arial" charset="0"/>
                <a:ea typeface="+mn-ea"/>
              </a:endParaRPr>
            </a:p>
          </p:txBody>
        </p:sp>
        <p:grpSp>
          <p:nvGrpSpPr>
            <p:cNvPr id="2057" name="Group 4"/>
            <p:cNvGrpSpPr>
              <a:grpSpLocks/>
            </p:cNvGrpSpPr>
            <p:nvPr userDrawn="1"/>
          </p:nvGrpSpPr>
          <p:grpSpPr bwMode="auto">
            <a:xfrm>
              <a:off x="0" y="0"/>
              <a:ext cx="5759" cy="4319"/>
              <a:chOff x="0" y="0"/>
              <a:chExt cx="5759" cy="4319"/>
            </a:xfrm>
          </p:grpSpPr>
          <p:sp>
            <p:nvSpPr>
              <p:cNvPr id="18437" name="Freeform 5"/>
              <p:cNvSpPr>
                <a:spLocks/>
              </p:cNvSpPr>
              <p:nvPr userDrawn="1"/>
            </p:nvSpPr>
            <p:spPr bwMode="hidden">
              <a:xfrm>
                <a:off x="1" y="1040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38" name="Freeform 6"/>
              <p:cNvSpPr>
                <a:spLocks/>
              </p:cNvSpPr>
              <p:nvPr userDrawn="1"/>
            </p:nvSpPr>
            <p:spPr bwMode="hidden">
              <a:xfrm>
                <a:off x="0" y="3988"/>
                <a:ext cx="5758" cy="42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5740" y="42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39" name="Freeform 7"/>
              <p:cNvSpPr>
                <a:spLocks/>
              </p:cNvSpPr>
              <p:nvPr userDrawn="1"/>
            </p:nvSpPr>
            <p:spPr bwMode="hidden">
              <a:xfrm>
                <a:off x="0" y="3665"/>
                <a:ext cx="5758" cy="3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0" name="Freeform 8"/>
              <p:cNvSpPr>
                <a:spLocks/>
              </p:cNvSpPr>
              <p:nvPr userDrawn="1"/>
            </p:nvSpPr>
            <p:spPr bwMode="hidden">
              <a:xfrm>
                <a:off x="0" y="3364"/>
                <a:ext cx="5758" cy="3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1" name="Freeform 9"/>
              <p:cNvSpPr>
                <a:spLocks/>
              </p:cNvSpPr>
              <p:nvPr userDrawn="1"/>
            </p:nvSpPr>
            <p:spPr bwMode="hidden">
              <a:xfrm>
                <a:off x="0" y="3105"/>
                <a:ext cx="5758" cy="3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2" name="Freeform 10"/>
              <p:cNvSpPr>
                <a:spLocks/>
              </p:cNvSpPr>
              <p:nvPr userDrawn="1"/>
            </p:nvSpPr>
            <p:spPr bwMode="hidden">
              <a:xfrm>
                <a:off x="0" y="2859"/>
                <a:ext cx="5758" cy="36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5740" y="36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3" name="Freeform 11"/>
              <p:cNvSpPr>
                <a:spLocks/>
              </p:cNvSpPr>
              <p:nvPr userDrawn="1"/>
            </p:nvSpPr>
            <p:spPr bwMode="hidden">
              <a:xfrm>
                <a:off x="0" y="2644"/>
                <a:ext cx="5758" cy="30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4" name="Freeform 12"/>
              <p:cNvSpPr>
                <a:spLocks/>
              </p:cNvSpPr>
              <p:nvPr userDrawn="1"/>
            </p:nvSpPr>
            <p:spPr bwMode="hidden">
              <a:xfrm>
                <a:off x="0" y="2433"/>
                <a:ext cx="5758" cy="36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5740" y="36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4706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5" name="Freeform 13"/>
              <p:cNvSpPr>
                <a:spLocks/>
              </p:cNvSpPr>
              <p:nvPr userDrawn="1"/>
            </p:nvSpPr>
            <p:spPr bwMode="hidden">
              <a:xfrm>
                <a:off x="0" y="2259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4706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6" name="Freeform 14"/>
              <p:cNvSpPr>
                <a:spLocks/>
              </p:cNvSpPr>
              <p:nvPr userDrawn="1"/>
            </p:nvSpPr>
            <p:spPr bwMode="hidden">
              <a:xfrm>
                <a:off x="0" y="2090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7" name="Freeform 15"/>
              <p:cNvSpPr>
                <a:spLocks/>
              </p:cNvSpPr>
              <p:nvPr userDrawn="1"/>
            </p:nvSpPr>
            <p:spPr bwMode="hidden">
              <a:xfrm>
                <a:off x="0" y="1928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8" name="Freeform 16"/>
              <p:cNvSpPr>
                <a:spLocks/>
              </p:cNvSpPr>
              <p:nvPr userDrawn="1"/>
            </p:nvSpPr>
            <p:spPr bwMode="hidden">
              <a:xfrm>
                <a:off x="0" y="1645"/>
                <a:ext cx="5758" cy="12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740" y="12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9" name="Freeform 17"/>
              <p:cNvSpPr>
                <a:spLocks/>
              </p:cNvSpPr>
              <p:nvPr userDrawn="1"/>
            </p:nvSpPr>
            <p:spPr bwMode="hidden">
              <a:xfrm>
                <a:off x="0" y="1778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0" name="Freeform 18"/>
              <p:cNvSpPr>
                <a:spLocks/>
              </p:cNvSpPr>
              <p:nvPr userDrawn="1"/>
            </p:nvSpPr>
            <p:spPr bwMode="hidden">
              <a:xfrm>
                <a:off x="0" y="1520"/>
                <a:ext cx="5758" cy="12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740" y="12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1" name="Freeform 19"/>
              <p:cNvSpPr>
                <a:spLocks/>
              </p:cNvSpPr>
              <p:nvPr userDrawn="1"/>
            </p:nvSpPr>
            <p:spPr bwMode="hidden">
              <a:xfrm>
                <a:off x="0" y="1394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2" name="Freeform 20"/>
              <p:cNvSpPr>
                <a:spLocks/>
              </p:cNvSpPr>
              <p:nvPr userDrawn="1"/>
            </p:nvSpPr>
            <p:spPr bwMode="hidden">
              <a:xfrm>
                <a:off x="0" y="1280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3" name="Freeform 21"/>
              <p:cNvSpPr>
                <a:spLocks/>
              </p:cNvSpPr>
              <p:nvPr userDrawn="1"/>
            </p:nvSpPr>
            <p:spPr bwMode="hidden">
              <a:xfrm>
                <a:off x="0" y="1177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4" name="Freeform 22"/>
              <p:cNvSpPr>
                <a:spLocks/>
              </p:cNvSpPr>
              <p:nvPr userDrawn="1"/>
            </p:nvSpPr>
            <p:spPr bwMode="hidden">
              <a:xfrm>
                <a:off x="0" y="24"/>
                <a:ext cx="5758" cy="30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5" name="Freeform 23"/>
              <p:cNvSpPr>
                <a:spLocks/>
              </p:cNvSpPr>
              <p:nvPr userDrawn="1"/>
            </p:nvSpPr>
            <p:spPr bwMode="hidden">
              <a:xfrm>
                <a:off x="0" y="186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6" name="Freeform 24"/>
              <p:cNvSpPr>
                <a:spLocks/>
              </p:cNvSpPr>
              <p:nvPr userDrawn="1"/>
            </p:nvSpPr>
            <p:spPr bwMode="hidden">
              <a:xfrm>
                <a:off x="0" y="475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7" name="Freeform 25"/>
              <p:cNvSpPr>
                <a:spLocks/>
              </p:cNvSpPr>
              <p:nvPr userDrawn="1"/>
            </p:nvSpPr>
            <p:spPr bwMode="hidden">
              <a:xfrm>
                <a:off x="0" y="337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8" name="Freeform 26"/>
              <p:cNvSpPr>
                <a:spLocks/>
              </p:cNvSpPr>
              <p:nvPr userDrawn="1"/>
            </p:nvSpPr>
            <p:spPr bwMode="hidden">
              <a:xfrm>
                <a:off x="0" y="600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9" name="Freeform 27"/>
              <p:cNvSpPr>
                <a:spLocks/>
              </p:cNvSpPr>
              <p:nvPr userDrawn="1"/>
            </p:nvSpPr>
            <p:spPr bwMode="hidden">
              <a:xfrm>
                <a:off x="0" y="727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60" name="Freeform 28"/>
              <p:cNvSpPr>
                <a:spLocks/>
              </p:cNvSpPr>
              <p:nvPr userDrawn="1"/>
            </p:nvSpPr>
            <p:spPr bwMode="hidden">
              <a:xfrm>
                <a:off x="0" y="841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61" name="Freeform 29"/>
              <p:cNvSpPr>
                <a:spLocks/>
              </p:cNvSpPr>
              <p:nvPr userDrawn="1"/>
            </p:nvSpPr>
            <p:spPr bwMode="hidden">
              <a:xfrm>
                <a:off x="0" y="943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grpSp>
            <p:nvGrpSpPr>
              <p:cNvPr id="2083" name="Group 30"/>
              <p:cNvGrpSpPr>
                <a:grpSpLocks/>
              </p:cNvGrpSpPr>
              <p:nvPr userDrawn="1"/>
            </p:nvGrpSpPr>
            <p:grpSpPr bwMode="auto">
              <a:xfrm>
                <a:off x="0" y="0"/>
                <a:ext cx="5758" cy="1045"/>
                <a:chOff x="0" y="0"/>
                <a:chExt cx="5758" cy="1045"/>
              </a:xfrm>
            </p:grpSpPr>
            <p:sp>
              <p:nvSpPr>
                <p:cNvPr id="18463" name="Freeform 31"/>
                <p:cNvSpPr>
                  <a:spLocks/>
                </p:cNvSpPr>
                <p:nvPr/>
              </p:nvSpPr>
              <p:spPr bwMode="hidden">
                <a:xfrm>
                  <a:off x="2849" y="0"/>
                  <a:ext cx="42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4" name="Freeform 32"/>
                <p:cNvSpPr>
                  <a:spLocks/>
                </p:cNvSpPr>
                <p:nvPr/>
              </p:nvSpPr>
              <p:spPr bwMode="hidden">
                <a:xfrm>
                  <a:off x="2400" y="0"/>
                  <a:ext cx="155" cy="1045"/>
                </a:xfrm>
                <a:custGeom>
                  <a:avLst/>
                  <a:gdLst/>
                  <a:ahLst/>
                  <a:cxnLst>
                    <a:cxn ang="0">
                      <a:pos x="131" y="1043"/>
                    </a:cxn>
                    <a:cxn ang="0">
                      <a:pos x="155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113" y="1043"/>
                    </a:cxn>
                    <a:cxn ang="0">
                      <a:pos x="131" y="1043"/>
                    </a:cxn>
                    <a:cxn ang="0">
                      <a:pos x="131" y="104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5" name="Freeform 33"/>
                <p:cNvSpPr>
                  <a:spLocks/>
                </p:cNvSpPr>
                <p:nvPr/>
              </p:nvSpPr>
              <p:spPr bwMode="hidden">
                <a:xfrm>
                  <a:off x="1967" y="0"/>
                  <a:ext cx="240" cy="1045"/>
                </a:xfrm>
                <a:custGeom>
                  <a:avLst/>
                  <a:gdLst/>
                  <a:ahLst/>
                  <a:cxnLst>
                    <a:cxn ang="0">
                      <a:pos x="221" y="1043"/>
                    </a:cxn>
                    <a:cxn ang="0">
                      <a:pos x="239" y="1043"/>
                    </a:cxn>
                    <a:cxn ang="0">
                      <a:pos x="36" y="0"/>
                    </a:cxn>
                    <a:cxn ang="0">
                      <a:pos x="0" y="0"/>
                    </a:cxn>
                    <a:cxn ang="0">
                      <a:pos x="203" y="1043"/>
                    </a:cxn>
                    <a:cxn ang="0">
                      <a:pos x="221" y="1043"/>
                    </a:cxn>
                    <a:cxn ang="0">
                      <a:pos x="221" y="104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6" name="Freeform 34"/>
                <p:cNvSpPr>
                  <a:spLocks/>
                </p:cNvSpPr>
                <p:nvPr/>
              </p:nvSpPr>
              <p:spPr bwMode="hidden">
                <a:xfrm>
                  <a:off x="1554" y="0"/>
                  <a:ext cx="353" cy="1045"/>
                </a:xfrm>
                <a:custGeom>
                  <a:avLst/>
                  <a:gdLst/>
                  <a:ahLst/>
                  <a:cxnLst>
                    <a:cxn ang="0">
                      <a:pos x="334" y="1043"/>
                    </a:cxn>
                    <a:cxn ang="0">
                      <a:pos x="352" y="1043"/>
                    </a:cxn>
                    <a:cxn ang="0">
                      <a:pos x="41" y="0"/>
                    </a:cxn>
                    <a:cxn ang="0">
                      <a:pos x="0" y="0"/>
                    </a:cxn>
                    <a:cxn ang="0">
                      <a:pos x="311" y="1043"/>
                    </a:cxn>
                    <a:cxn ang="0">
                      <a:pos x="334" y="1043"/>
                    </a:cxn>
                    <a:cxn ang="0">
                      <a:pos x="334" y="104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7" name="Freeform 35"/>
                <p:cNvSpPr>
                  <a:spLocks/>
                </p:cNvSpPr>
                <p:nvPr/>
              </p:nvSpPr>
              <p:spPr bwMode="hidden">
                <a:xfrm>
                  <a:off x="1134" y="0"/>
                  <a:ext cx="450" cy="1045"/>
                </a:xfrm>
                <a:custGeom>
                  <a:avLst/>
                  <a:gdLst/>
                  <a:ahLst/>
                  <a:cxnLst>
                    <a:cxn ang="0">
                      <a:pos x="425" y="1043"/>
                    </a:cxn>
                    <a:cxn ang="0">
                      <a:pos x="449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407" y="1043"/>
                    </a:cxn>
                    <a:cxn ang="0">
                      <a:pos x="425" y="1043"/>
                    </a:cxn>
                    <a:cxn ang="0">
                      <a:pos x="425" y="104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8" name="Freeform 36"/>
                <p:cNvSpPr>
                  <a:spLocks/>
                </p:cNvSpPr>
                <p:nvPr/>
              </p:nvSpPr>
              <p:spPr bwMode="hidden">
                <a:xfrm>
                  <a:off x="714" y="0"/>
                  <a:ext cx="540" cy="1045"/>
                </a:xfrm>
                <a:custGeom>
                  <a:avLst/>
                  <a:gdLst/>
                  <a:ahLst/>
                  <a:cxnLst>
                    <a:cxn ang="0">
                      <a:pos x="520" y="1043"/>
                    </a:cxn>
                    <a:cxn ang="0">
                      <a:pos x="538" y="1043"/>
                    </a:cxn>
                    <a:cxn ang="0">
                      <a:pos x="41" y="0"/>
                    </a:cxn>
                    <a:cxn ang="0">
                      <a:pos x="0" y="0"/>
                    </a:cxn>
                    <a:cxn ang="0">
                      <a:pos x="496" y="1043"/>
                    </a:cxn>
                    <a:cxn ang="0">
                      <a:pos x="520" y="1043"/>
                    </a:cxn>
                    <a:cxn ang="0">
                      <a:pos x="520" y="104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9" name="Freeform 37"/>
                <p:cNvSpPr>
                  <a:spLocks/>
                </p:cNvSpPr>
                <p:nvPr/>
              </p:nvSpPr>
              <p:spPr bwMode="hidden">
                <a:xfrm>
                  <a:off x="306" y="0"/>
                  <a:ext cx="642" cy="1045"/>
                </a:xfrm>
                <a:custGeom>
                  <a:avLst/>
                  <a:gdLst/>
                  <a:ahLst/>
                  <a:cxnLst>
                    <a:cxn ang="0">
                      <a:pos x="622" y="1043"/>
                    </a:cxn>
                    <a:cxn ang="0">
                      <a:pos x="640" y="1043"/>
                    </a:cxn>
                    <a:cxn ang="0">
                      <a:pos x="48" y="0"/>
                    </a:cxn>
                    <a:cxn ang="0">
                      <a:pos x="0" y="0"/>
                    </a:cxn>
                    <a:cxn ang="0">
                      <a:pos x="598" y="1043"/>
                    </a:cxn>
                    <a:cxn ang="0">
                      <a:pos x="622" y="1043"/>
                    </a:cxn>
                    <a:cxn ang="0">
                      <a:pos x="622" y="104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0" name="Freeform 38"/>
                <p:cNvSpPr>
                  <a:spLocks/>
                </p:cNvSpPr>
                <p:nvPr/>
              </p:nvSpPr>
              <p:spPr bwMode="hidden">
                <a:xfrm>
                  <a:off x="0" y="108"/>
                  <a:ext cx="630" cy="937"/>
                </a:xfrm>
                <a:custGeom>
                  <a:avLst/>
                  <a:gdLst/>
                  <a:ahLst/>
                  <a:cxnLst>
                    <a:cxn ang="0">
                      <a:pos x="604" y="935"/>
                    </a:cxn>
                    <a:cxn ang="0">
                      <a:pos x="628" y="935"/>
                    </a:cxn>
                    <a:cxn ang="0">
                      <a:pos x="0" y="0"/>
                    </a:cxn>
                    <a:cxn ang="0">
                      <a:pos x="0" y="66"/>
                    </a:cxn>
                    <a:cxn ang="0">
                      <a:pos x="580" y="935"/>
                    </a:cxn>
                    <a:cxn ang="0">
                      <a:pos x="604" y="935"/>
                    </a:cxn>
                    <a:cxn ang="0">
                      <a:pos x="604" y="935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1" name="Freeform 39"/>
                <p:cNvSpPr>
                  <a:spLocks/>
                </p:cNvSpPr>
                <p:nvPr/>
              </p:nvSpPr>
              <p:spPr bwMode="hidden">
                <a:xfrm>
                  <a:off x="3191" y="0"/>
                  <a:ext cx="155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155" y="0"/>
                    </a:cxn>
                    <a:cxn ang="0">
                      <a:pos x="114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2" name="Freeform 40"/>
                <p:cNvSpPr>
                  <a:spLocks/>
                </p:cNvSpPr>
                <p:nvPr/>
              </p:nvSpPr>
              <p:spPr bwMode="hidden">
                <a:xfrm>
                  <a:off x="3533" y="0"/>
                  <a:ext cx="240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36" y="1043"/>
                    </a:cxn>
                    <a:cxn ang="0">
                      <a:pos x="239" y="0"/>
                    </a:cxn>
                    <a:cxn ang="0">
                      <a:pos x="203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3" name="Freeform 41"/>
                <p:cNvSpPr>
                  <a:spLocks/>
                </p:cNvSpPr>
                <p:nvPr/>
              </p:nvSpPr>
              <p:spPr bwMode="hidden">
                <a:xfrm>
                  <a:off x="3821" y="0"/>
                  <a:ext cx="359" cy="1045"/>
                </a:xfrm>
                <a:custGeom>
                  <a:avLst/>
                  <a:gdLst/>
                  <a:ahLst/>
                  <a:cxnLst>
                    <a:cxn ang="0">
                      <a:pos x="24" y="1043"/>
                    </a:cxn>
                    <a:cxn ang="0">
                      <a:pos x="42" y="1043"/>
                    </a:cxn>
                    <a:cxn ang="0">
                      <a:pos x="358" y="0"/>
                    </a:cxn>
                    <a:cxn ang="0">
                      <a:pos x="317" y="0"/>
                    </a:cxn>
                    <a:cxn ang="0">
                      <a:pos x="0" y="1043"/>
                    </a:cxn>
                    <a:cxn ang="0">
                      <a:pos x="24" y="1043"/>
                    </a:cxn>
                    <a:cxn ang="0">
                      <a:pos x="24" y="104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4" name="Freeform 42"/>
                <p:cNvSpPr>
                  <a:spLocks/>
                </p:cNvSpPr>
                <p:nvPr/>
              </p:nvSpPr>
              <p:spPr bwMode="hidden">
                <a:xfrm>
                  <a:off x="4139" y="0"/>
                  <a:ext cx="449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1" y="1043"/>
                    </a:cxn>
                    <a:cxn ang="0">
                      <a:pos x="448" y="0"/>
                    </a:cxn>
                    <a:cxn ang="0">
                      <a:pos x="406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5" name="Freeform 43"/>
                <p:cNvSpPr>
                  <a:spLocks/>
                </p:cNvSpPr>
                <p:nvPr/>
              </p:nvSpPr>
              <p:spPr bwMode="hidden">
                <a:xfrm>
                  <a:off x="4480" y="0"/>
                  <a:ext cx="541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539" y="0"/>
                    </a:cxn>
                    <a:cxn ang="0">
                      <a:pos x="497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6" name="Freeform 44"/>
                <p:cNvSpPr>
                  <a:spLocks/>
                </p:cNvSpPr>
                <p:nvPr/>
              </p:nvSpPr>
              <p:spPr bwMode="hidden">
                <a:xfrm>
                  <a:off x="4768" y="0"/>
                  <a:ext cx="642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640" y="0"/>
                    </a:cxn>
                    <a:cxn ang="0">
                      <a:pos x="592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7" name="Freeform 45"/>
                <p:cNvSpPr>
                  <a:spLocks/>
                </p:cNvSpPr>
                <p:nvPr/>
              </p:nvSpPr>
              <p:spPr bwMode="hidden">
                <a:xfrm>
                  <a:off x="5086" y="48"/>
                  <a:ext cx="672" cy="997"/>
                </a:xfrm>
                <a:custGeom>
                  <a:avLst/>
                  <a:gdLst/>
                  <a:ahLst/>
                  <a:cxnLst>
                    <a:cxn ang="0">
                      <a:pos x="24" y="995"/>
                    </a:cxn>
                    <a:cxn ang="0">
                      <a:pos x="48" y="995"/>
                    </a:cxn>
                    <a:cxn ang="0">
                      <a:pos x="670" y="72"/>
                    </a:cxn>
                    <a:cxn ang="0">
                      <a:pos x="670" y="0"/>
                    </a:cxn>
                    <a:cxn ang="0">
                      <a:pos x="0" y="995"/>
                    </a:cxn>
                    <a:cxn ang="0">
                      <a:pos x="24" y="995"/>
                    </a:cxn>
                    <a:cxn ang="0">
                      <a:pos x="24" y="995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</p:grpSp>
          <p:grpSp>
            <p:nvGrpSpPr>
              <p:cNvPr id="2084" name="Group 46"/>
              <p:cNvGrpSpPr>
                <a:grpSpLocks/>
              </p:cNvGrpSpPr>
              <p:nvPr userDrawn="1"/>
            </p:nvGrpSpPr>
            <p:grpSpPr bwMode="auto">
              <a:xfrm>
                <a:off x="0" y="558"/>
                <a:ext cx="5758" cy="487"/>
                <a:chOff x="0" y="558"/>
                <a:chExt cx="5758" cy="487"/>
              </a:xfrm>
            </p:grpSpPr>
            <p:sp>
              <p:nvSpPr>
                <p:cNvPr id="2103" name="Freeform 47"/>
                <p:cNvSpPr>
                  <a:spLocks/>
                </p:cNvSpPr>
                <p:nvPr/>
              </p:nvSpPr>
              <p:spPr bwMode="hidden">
                <a:xfrm>
                  <a:off x="0" y="618"/>
                  <a:ext cx="306" cy="427"/>
                </a:xfrm>
                <a:custGeom>
                  <a:avLst/>
                  <a:gdLst>
                    <a:gd name="T0" fmla="*/ 346 w 305"/>
                    <a:gd name="T1" fmla="*/ 491 h 426"/>
                    <a:gd name="T2" fmla="*/ 370 w 305"/>
                    <a:gd name="T3" fmla="*/ 491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316 w 305"/>
                    <a:gd name="T9" fmla="*/ 491 h 426"/>
                    <a:gd name="T10" fmla="*/ 346 w 305"/>
                    <a:gd name="T11" fmla="*/ 491 h 426"/>
                    <a:gd name="T12" fmla="*/ 346 w 305"/>
                    <a:gd name="T13" fmla="*/ 491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" name="Freeform 48"/>
                <p:cNvSpPr>
                  <a:spLocks/>
                </p:cNvSpPr>
                <p:nvPr/>
              </p:nvSpPr>
              <p:spPr bwMode="hidden">
                <a:xfrm>
                  <a:off x="5410" y="558"/>
                  <a:ext cx="348" cy="487"/>
                </a:xfrm>
                <a:custGeom>
                  <a:avLst/>
                  <a:gdLst>
                    <a:gd name="T0" fmla="*/ 24 w 347"/>
                    <a:gd name="T1" fmla="*/ 551 h 486"/>
                    <a:gd name="T2" fmla="*/ 48 w 347"/>
                    <a:gd name="T3" fmla="*/ 551 h 486"/>
                    <a:gd name="T4" fmla="*/ 412 w 347"/>
                    <a:gd name="T5" fmla="*/ 72 h 486"/>
                    <a:gd name="T6" fmla="*/ 412 w 347"/>
                    <a:gd name="T7" fmla="*/ 0 h 486"/>
                    <a:gd name="T8" fmla="*/ 0 w 347"/>
                    <a:gd name="T9" fmla="*/ 551 h 486"/>
                    <a:gd name="T10" fmla="*/ 24 w 347"/>
                    <a:gd name="T11" fmla="*/ 551 h 486"/>
                    <a:gd name="T12" fmla="*/ 24 w 347"/>
                    <a:gd name="T13" fmla="*/ 551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85" name="Group 49"/>
              <p:cNvGrpSpPr>
                <a:grpSpLocks/>
              </p:cNvGrpSpPr>
              <p:nvPr userDrawn="1"/>
            </p:nvGrpSpPr>
            <p:grpSpPr bwMode="auto">
              <a:xfrm>
                <a:off x="264" y="1039"/>
                <a:ext cx="5200" cy="3280"/>
                <a:chOff x="264" y="1039"/>
                <a:chExt cx="5200" cy="3280"/>
              </a:xfrm>
            </p:grpSpPr>
            <p:sp>
              <p:nvSpPr>
                <p:cNvPr id="18482" name="Freeform 50"/>
                <p:cNvSpPr>
                  <a:spLocks/>
                </p:cNvSpPr>
                <p:nvPr/>
              </p:nvSpPr>
              <p:spPr bwMode="hidden">
                <a:xfrm>
                  <a:off x="2849" y="1039"/>
                  <a:ext cx="42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0" y="3273"/>
                    </a:cxn>
                    <a:cxn ang="0">
                      <a:pos x="42" y="3273"/>
                    </a:cxn>
                    <a:cxn ang="0">
                      <a:pos x="42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3" name="Freeform 51"/>
                <p:cNvSpPr>
                  <a:spLocks/>
                </p:cNvSpPr>
                <p:nvPr/>
              </p:nvSpPr>
              <p:spPr bwMode="hidden">
                <a:xfrm>
                  <a:off x="2154" y="1039"/>
                  <a:ext cx="401" cy="3280"/>
                </a:xfrm>
                <a:custGeom>
                  <a:avLst/>
                  <a:gdLst/>
                  <a:ahLst/>
                  <a:cxnLst>
                    <a:cxn ang="0">
                      <a:pos x="376" y="0"/>
                    </a:cxn>
                    <a:cxn ang="0">
                      <a:pos x="358" y="0"/>
                    </a:cxn>
                    <a:cxn ang="0">
                      <a:pos x="0" y="3273"/>
                    </a:cxn>
                    <a:cxn ang="0">
                      <a:pos x="41" y="3273"/>
                    </a:cxn>
                    <a:cxn ang="0">
                      <a:pos x="400" y="0"/>
                    </a:cxn>
                    <a:cxn ang="0">
                      <a:pos x="376" y="0"/>
                    </a:cxn>
                    <a:cxn ang="0">
                      <a:pos x="376" y="0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4" name="Freeform 52"/>
                <p:cNvSpPr>
                  <a:spLocks/>
                </p:cNvSpPr>
                <p:nvPr/>
              </p:nvSpPr>
              <p:spPr bwMode="hidden">
                <a:xfrm>
                  <a:off x="1530" y="1039"/>
                  <a:ext cx="677" cy="3280"/>
                </a:xfrm>
                <a:custGeom>
                  <a:avLst/>
                  <a:gdLst/>
                  <a:ahLst/>
                  <a:cxnLst>
                    <a:cxn ang="0">
                      <a:pos x="657" y="0"/>
                    </a:cxn>
                    <a:cxn ang="0">
                      <a:pos x="639" y="0"/>
                    </a:cxn>
                    <a:cxn ang="0">
                      <a:pos x="0" y="3273"/>
                    </a:cxn>
                    <a:cxn ang="0">
                      <a:pos x="42" y="3273"/>
                    </a:cxn>
                    <a:cxn ang="0">
                      <a:pos x="675" y="0"/>
                    </a:cxn>
                    <a:cxn ang="0">
                      <a:pos x="657" y="0"/>
                    </a:cxn>
                    <a:cxn ang="0">
                      <a:pos x="657" y="0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5" name="Freeform 53"/>
                <p:cNvSpPr>
                  <a:spLocks/>
                </p:cNvSpPr>
                <p:nvPr/>
              </p:nvSpPr>
              <p:spPr bwMode="hidden">
                <a:xfrm>
                  <a:off x="876" y="1039"/>
                  <a:ext cx="1031" cy="3280"/>
                </a:xfrm>
                <a:custGeom>
                  <a:avLst/>
                  <a:gdLst/>
                  <a:ahLst/>
                  <a:cxnLst>
                    <a:cxn ang="0">
                      <a:pos x="1013" y="0"/>
                    </a:cxn>
                    <a:cxn ang="0">
                      <a:pos x="990" y="0"/>
                    </a:cxn>
                    <a:cxn ang="0">
                      <a:pos x="0" y="3280"/>
                    </a:cxn>
                    <a:cxn ang="0">
                      <a:pos x="42" y="3280"/>
                    </a:cxn>
                    <a:cxn ang="0">
                      <a:pos x="1031" y="4"/>
                    </a:cxn>
                    <a:cxn ang="0">
                      <a:pos x="1013" y="0"/>
                    </a:cxn>
                    <a:cxn ang="0">
                      <a:pos x="1013" y="0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6" name="Freeform 54"/>
                <p:cNvSpPr>
                  <a:spLocks/>
                </p:cNvSpPr>
                <p:nvPr/>
              </p:nvSpPr>
              <p:spPr bwMode="hidden">
                <a:xfrm>
                  <a:off x="264" y="1039"/>
                  <a:ext cx="1319" cy="3280"/>
                </a:xfrm>
                <a:custGeom>
                  <a:avLst/>
                  <a:gdLst/>
                  <a:ahLst/>
                  <a:cxnLst>
                    <a:cxn ang="0">
                      <a:pos x="1296" y="0"/>
                    </a:cxn>
                    <a:cxn ang="0">
                      <a:pos x="1278" y="0"/>
                    </a:cxn>
                    <a:cxn ang="0">
                      <a:pos x="0" y="3280"/>
                    </a:cxn>
                    <a:cxn ang="0">
                      <a:pos x="42" y="3280"/>
                    </a:cxn>
                    <a:cxn ang="0">
                      <a:pos x="1319" y="5"/>
                    </a:cxn>
                    <a:cxn ang="0">
                      <a:pos x="1296" y="0"/>
                    </a:cxn>
                    <a:cxn ang="0">
                      <a:pos x="1296" y="0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7" name="Freeform 55"/>
                <p:cNvSpPr>
                  <a:spLocks/>
                </p:cNvSpPr>
                <p:nvPr/>
              </p:nvSpPr>
              <p:spPr bwMode="hidden">
                <a:xfrm>
                  <a:off x="3191" y="1039"/>
                  <a:ext cx="402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359" y="3273"/>
                    </a:cxn>
                    <a:cxn ang="0">
                      <a:pos x="401" y="3273"/>
                    </a:cxn>
                    <a:cxn ang="0">
                      <a:pos x="42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8" name="Freeform 56"/>
                <p:cNvSpPr>
                  <a:spLocks/>
                </p:cNvSpPr>
                <p:nvPr/>
              </p:nvSpPr>
              <p:spPr bwMode="hidden">
                <a:xfrm>
                  <a:off x="3533" y="1039"/>
                  <a:ext cx="677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40" y="3273"/>
                    </a:cxn>
                    <a:cxn ang="0">
                      <a:pos x="675" y="3273"/>
                    </a:cxn>
                    <a:cxn ang="0">
                      <a:pos x="36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9" name="Freeform 57"/>
                <p:cNvSpPr>
                  <a:spLocks/>
                </p:cNvSpPr>
                <p:nvPr/>
              </p:nvSpPr>
              <p:spPr bwMode="hidden">
                <a:xfrm>
                  <a:off x="3822" y="1039"/>
                  <a:ext cx="1036" cy="3280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0" y="5"/>
                    </a:cxn>
                    <a:cxn ang="0">
                      <a:pos x="994" y="3280"/>
                    </a:cxn>
                    <a:cxn ang="0">
                      <a:pos x="1036" y="3280"/>
                    </a:cxn>
                    <a:cxn ang="0">
                      <a:pos x="41" y="0"/>
                    </a:cxn>
                    <a:cxn ang="0">
                      <a:pos x="23" y="0"/>
                    </a:cxn>
                    <a:cxn ang="0">
                      <a:pos x="23" y="0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90" name="Freeform 58"/>
                <p:cNvSpPr>
                  <a:spLocks/>
                </p:cNvSpPr>
                <p:nvPr/>
              </p:nvSpPr>
              <p:spPr bwMode="hidden">
                <a:xfrm>
                  <a:off x="4137" y="1039"/>
                  <a:ext cx="1327" cy="3280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0" y="7"/>
                    </a:cxn>
                    <a:cxn ang="0">
                      <a:pos x="1285" y="3280"/>
                    </a:cxn>
                    <a:cxn ang="0">
                      <a:pos x="1327" y="3280"/>
                    </a:cxn>
                    <a:cxn ang="0">
                      <a:pos x="43" y="0"/>
                    </a:cxn>
                    <a:cxn ang="0">
                      <a:pos x="20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</p:grpSp>
          <p:sp>
            <p:nvSpPr>
              <p:cNvPr id="18491" name="Freeform 59"/>
              <p:cNvSpPr>
                <a:spLocks/>
              </p:cNvSpPr>
              <p:nvPr userDrawn="1"/>
            </p:nvSpPr>
            <p:spPr bwMode="hidden">
              <a:xfrm>
                <a:off x="0" y="1039"/>
                <a:ext cx="1254" cy="2632"/>
              </a:xfrm>
              <a:custGeom>
                <a:avLst/>
                <a:gdLst/>
                <a:ahLst/>
                <a:cxnLst>
                  <a:cxn ang="0">
                    <a:pos x="1236" y="0"/>
                  </a:cxn>
                  <a:cxn ang="0">
                    <a:pos x="1212" y="0"/>
                  </a:cxn>
                  <a:cxn ang="0">
                    <a:pos x="0" y="2542"/>
                  </a:cxn>
                  <a:cxn ang="0">
                    <a:pos x="0" y="2632"/>
                  </a:cxn>
                  <a:cxn ang="0">
                    <a:pos x="1254" y="7"/>
                  </a:cxn>
                  <a:cxn ang="0">
                    <a:pos x="1236" y="0"/>
                  </a:cxn>
                  <a:cxn ang="0">
                    <a:pos x="1236" y="0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6980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087" name="Freeform 60"/>
              <p:cNvSpPr>
                <a:spLocks/>
              </p:cNvSpPr>
              <p:nvPr userDrawn="1"/>
            </p:nvSpPr>
            <p:spPr bwMode="hidden">
              <a:xfrm>
                <a:off x="0" y="1039"/>
                <a:ext cx="948" cy="1676"/>
              </a:xfrm>
              <a:custGeom>
                <a:avLst/>
                <a:gdLst>
                  <a:gd name="T0" fmla="*/ 930 w 948"/>
                  <a:gd name="T1" fmla="*/ 0 h 1676"/>
                  <a:gd name="T2" fmla="*/ 906 w 948"/>
                  <a:gd name="T3" fmla="*/ 0 h 1676"/>
                  <a:gd name="T4" fmla="*/ 0 w 948"/>
                  <a:gd name="T5" fmla="*/ 1593 h 1676"/>
                  <a:gd name="T6" fmla="*/ 0 w 948"/>
                  <a:gd name="T7" fmla="*/ 1676 h 1676"/>
                  <a:gd name="T8" fmla="*/ 948 w 948"/>
                  <a:gd name="T9" fmla="*/ 5 h 1676"/>
                  <a:gd name="T10" fmla="*/ 930 w 948"/>
                  <a:gd name="T11" fmla="*/ 0 h 1676"/>
                  <a:gd name="T12" fmla="*/ 93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" name="Freeform 61"/>
              <p:cNvSpPr>
                <a:spLocks/>
              </p:cNvSpPr>
              <p:nvPr userDrawn="1"/>
            </p:nvSpPr>
            <p:spPr bwMode="hidden">
              <a:xfrm>
                <a:off x="0" y="1039"/>
                <a:ext cx="629" cy="937"/>
              </a:xfrm>
              <a:custGeom>
                <a:avLst/>
                <a:gdLst>
                  <a:gd name="T0" fmla="*/ 606 w 629"/>
                  <a:gd name="T1" fmla="*/ 0 h 937"/>
                  <a:gd name="T2" fmla="*/ 582 w 629"/>
                  <a:gd name="T3" fmla="*/ 0 h 937"/>
                  <a:gd name="T4" fmla="*/ 0 w 629"/>
                  <a:gd name="T5" fmla="*/ 871 h 937"/>
                  <a:gd name="T6" fmla="*/ 0 w 629"/>
                  <a:gd name="T7" fmla="*/ 937 h 937"/>
                  <a:gd name="T8" fmla="*/ 629 w 629"/>
                  <a:gd name="T9" fmla="*/ 4 h 937"/>
                  <a:gd name="T10" fmla="*/ 606 w 629"/>
                  <a:gd name="T11" fmla="*/ 0 h 937"/>
                  <a:gd name="T12" fmla="*/ 60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" name="Freeform 62"/>
              <p:cNvSpPr>
                <a:spLocks/>
              </p:cNvSpPr>
              <p:nvPr userDrawn="1"/>
            </p:nvSpPr>
            <p:spPr bwMode="hidden">
              <a:xfrm>
                <a:off x="0" y="1039"/>
                <a:ext cx="305" cy="427"/>
              </a:xfrm>
              <a:custGeom>
                <a:avLst/>
                <a:gdLst>
                  <a:gd name="T0" fmla="*/ 282 w 305"/>
                  <a:gd name="T1" fmla="*/ 0 h 427"/>
                  <a:gd name="T2" fmla="*/ 252 w 305"/>
                  <a:gd name="T3" fmla="*/ 0 h 427"/>
                  <a:gd name="T4" fmla="*/ 0 w 305"/>
                  <a:gd name="T5" fmla="*/ 361 h 427"/>
                  <a:gd name="T6" fmla="*/ 0 w 305"/>
                  <a:gd name="T7" fmla="*/ 427 h 427"/>
                  <a:gd name="T8" fmla="*/ 305 w 305"/>
                  <a:gd name="T9" fmla="*/ 5 h 427"/>
                  <a:gd name="T10" fmla="*/ 282 w 305"/>
                  <a:gd name="T11" fmla="*/ 0 h 427"/>
                  <a:gd name="T12" fmla="*/ 282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" name="Freeform 63"/>
              <p:cNvSpPr>
                <a:spLocks/>
              </p:cNvSpPr>
              <p:nvPr userDrawn="1"/>
            </p:nvSpPr>
            <p:spPr bwMode="hidden">
              <a:xfrm>
                <a:off x="4481" y="1039"/>
                <a:ext cx="1277" cy="2686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17" y="0"/>
                  </a:cxn>
                  <a:cxn ang="0">
                    <a:pos x="0" y="4"/>
                  </a:cxn>
                  <a:cxn ang="0">
                    <a:pos x="1277" y="2686"/>
                  </a:cxn>
                  <a:cxn ang="0">
                    <a:pos x="1277" y="2596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6980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091" name="Freeform 64"/>
              <p:cNvSpPr>
                <a:spLocks/>
              </p:cNvSpPr>
              <p:nvPr userDrawn="1"/>
            </p:nvSpPr>
            <p:spPr bwMode="hidden">
              <a:xfrm>
                <a:off x="4770" y="1039"/>
                <a:ext cx="988" cy="1730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88 w 988"/>
                  <a:gd name="T5" fmla="*/ 1730 h 1730"/>
                  <a:gd name="T6" fmla="*/ 988 w 988"/>
                  <a:gd name="T7" fmla="*/ 165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" name="Freeform 65"/>
              <p:cNvSpPr>
                <a:spLocks/>
              </p:cNvSpPr>
              <p:nvPr userDrawn="1"/>
            </p:nvSpPr>
            <p:spPr bwMode="hidden">
              <a:xfrm>
                <a:off x="5088" y="1039"/>
                <a:ext cx="670" cy="997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70 w 670"/>
                  <a:gd name="T5" fmla="*/ 997 h 997"/>
                  <a:gd name="T6" fmla="*/ 670 w 670"/>
                  <a:gd name="T7" fmla="*/ 92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" name="Freeform 66"/>
              <p:cNvSpPr>
                <a:spLocks/>
              </p:cNvSpPr>
              <p:nvPr userDrawn="1"/>
            </p:nvSpPr>
            <p:spPr bwMode="hidden">
              <a:xfrm>
                <a:off x="5412" y="1039"/>
                <a:ext cx="346" cy="487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46 w 346"/>
                  <a:gd name="T5" fmla="*/ 487 h 487"/>
                  <a:gd name="T6" fmla="*/ 346 w 346"/>
                  <a:gd name="T7" fmla="*/ 415 h 487"/>
                  <a:gd name="T8" fmla="*/ 46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8499" name="Rectangle 67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642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8500" name="Rectangle 6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01" name="Rectangle 6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spcBef>
                <a:spcPct val="50000"/>
              </a:spcBef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02" name="Rectangle 7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2050"/>
            <a:ext cx="2130425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fld id="{5D7D757D-BD1C-4371-98D8-7C07856783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8503" name="Rectangle 7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6425" cy="4497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500227" r:id="rId1"/>
    <p:sldLayoutId id="2147500145" r:id="rId2"/>
    <p:sldLayoutId id="2147500146" r:id="rId3"/>
    <p:sldLayoutId id="2147500147" r:id="rId4"/>
    <p:sldLayoutId id="2147500148" r:id="rId5"/>
    <p:sldLayoutId id="2147500149" r:id="rId6"/>
    <p:sldLayoutId id="2147500150" r:id="rId7"/>
    <p:sldLayoutId id="2147500151" r:id="rId8"/>
    <p:sldLayoutId id="2147500152" r:id="rId9"/>
    <p:sldLayoutId id="2147500153" r:id="rId10"/>
    <p:sldLayoutId id="2147500154" r:id="rId11"/>
    <p:sldLayoutId id="214750015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MS PGothic" pitchFamily="34" charset="-128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anose="05000000000000000000" pitchFamily="2" charset="2"/>
        <a:buChar char="§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anose="05000000000000000000" pitchFamily="2" charset="2"/>
        <a:buChar char="§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anose="05000000000000000000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accent6">
                <a:lumMod val="40000"/>
                <a:lumOff val="60000"/>
              </a:schemeClr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451" y="274638"/>
            <a:ext cx="533495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0" y="1828800"/>
            <a:ext cx="73171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181151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00394" r:id="rId1"/>
    <p:sldLayoutId id="2147500395" r:id="rId2"/>
    <p:sldLayoutId id="2147500396" r:id="rId3"/>
    <p:sldLayoutId id="2147500397" r:id="rId4"/>
    <p:sldLayoutId id="2147500398" r:id="rId5"/>
    <p:sldLayoutId id="2147500399" r:id="rId6"/>
    <p:sldLayoutId id="2147500400" r:id="rId7"/>
    <p:sldLayoutId id="2147500401" r:id="rId8"/>
    <p:sldLayoutId id="2147500402" r:id="rId9"/>
    <p:sldLayoutId id="2147500403" r:id="rId10"/>
    <p:sldLayoutId id="2147500404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4000" kern="1200" cap="none" baseline="0">
          <a:solidFill>
            <a:schemeClr val="tx1">
              <a:lumMod val="50000"/>
            </a:schemeClr>
          </a:solidFill>
          <a:latin typeface="Segoe UI Light" panose="020B0502040204020203" pitchFamily="34" charset="0"/>
          <a:ea typeface="+mj-ea"/>
          <a:cs typeface="Segoe UI Light" panose="020B0502040204020203" pitchFamily="34" charset="0"/>
        </a:defRPr>
      </a:lvl1pPr>
    </p:titleStyle>
    <p:bodyStyle>
      <a:lvl1pPr marL="205795" indent="-171496" algn="l" defTabSz="685983" rtl="0" eaLnBrk="1" latinLnBrk="0" hangingPunct="1">
        <a:lnSpc>
          <a:spcPct val="90000"/>
        </a:lnSpc>
        <a:spcBef>
          <a:spcPts val="13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1pPr>
      <a:lvl2pPr marL="377291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2pPr>
      <a:lvl3pPr marL="548786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3pPr>
      <a:lvl4pPr marL="720282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4pPr>
      <a:lvl5pPr marL="891778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5pPr>
      <a:lvl6pPr marL="1063273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234769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406265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577761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200">
                <a:solidFill>
                  <a:srgbClr val="898989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spcBef>
                <a:spcPct val="50000"/>
              </a:spcBef>
              <a:defRPr sz="1200">
                <a:solidFill>
                  <a:srgbClr val="898989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C6D036FA-A4EC-4717-8FA2-43B8C944E5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00156" r:id="rId1"/>
    <p:sldLayoutId id="2147500157" r:id="rId2"/>
    <p:sldLayoutId id="2147500158" r:id="rId3"/>
    <p:sldLayoutId id="2147500159" r:id="rId4"/>
    <p:sldLayoutId id="2147500160" r:id="rId5"/>
    <p:sldLayoutId id="2147500161" r:id="rId6"/>
    <p:sldLayoutId id="2147500162" r:id="rId7"/>
    <p:sldLayoutId id="2147500163" r:id="rId8"/>
    <p:sldLayoutId id="2147500164" r:id="rId9"/>
    <p:sldLayoutId id="2147500165" r:id="rId10"/>
    <p:sldLayoutId id="2147500166" r:id="rId11"/>
    <p:sldLayoutId id="214750016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Placeholder 21"/>
          <p:cNvSpPr>
            <a:spLocks noGrp="1"/>
          </p:cNvSpPr>
          <p:nvPr>
            <p:ph type="title"/>
          </p:nvPr>
        </p:nvSpPr>
        <p:spPr bwMode="auto">
          <a:xfrm>
            <a:off x="609600" y="228600"/>
            <a:ext cx="81534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099" name="Text Placeholder 12"/>
          <p:cNvSpPr>
            <a:spLocks noGrp="1"/>
          </p:cNvSpPr>
          <p:nvPr>
            <p:ph type="body" idx="1"/>
          </p:nvPr>
        </p:nvSpPr>
        <p:spPr bwMode="auto">
          <a:xfrm>
            <a:off x="612775" y="1600200"/>
            <a:ext cx="8153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6096000" y="6248400"/>
            <a:ext cx="26670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400">
                <a:solidFill>
                  <a:schemeClr val="tx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609600" y="6248400"/>
            <a:ext cx="5421313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400">
                <a:solidFill>
                  <a:schemeClr val="tx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/>
          <p:nvPr/>
        </p:nvSpPr>
        <p:spPr bwMode="white">
          <a:xfrm>
            <a:off x="0" y="1235075"/>
            <a:ext cx="9144000" cy="319088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1279525"/>
            <a:ext cx="533400" cy="228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90550" y="1279525"/>
            <a:ext cx="8553450" cy="228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0" y="1271588"/>
            <a:ext cx="533400" cy="24447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algn="ctr" eaLnBrk="1" hangingPunct="1">
              <a:spcBef>
                <a:spcPct val="50000"/>
              </a:spcBef>
              <a:defRPr sz="14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0318B75-2501-48E2-91AA-8066C46B92A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00228" r:id="rId1"/>
    <p:sldLayoutId id="2147500168" r:id="rId2"/>
    <p:sldLayoutId id="2147500229" r:id="rId3"/>
    <p:sldLayoutId id="2147500169" r:id="rId4"/>
    <p:sldLayoutId id="2147500170" r:id="rId5"/>
    <p:sldLayoutId id="2147500171" r:id="rId6"/>
    <p:sldLayoutId id="2147500230" r:id="rId7"/>
    <p:sldLayoutId id="2147500172" r:id="rId8"/>
    <p:sldLayoutId id="2147500231" r:id="rId9"/>
    <p:sldLayoutId id="2147500173" r:id="rId10"/>
    <p:sldLayoutId id="2147500232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9pPr>
    </p:titleStyle>
    <p:bodyStyle>
      <a:lvl1pPr marL="319088" indent="-319088" algn="l" rtl="0" eaLnBrk="0" fontAlgn="base" hangingPunct="0">
        <a:spcBef>
          <a:spcPts val="700"/>
        </a:spcBef>
        <a:spcAft>
          <a:spcPct val="0"/>
        </a:spcAft>
        <a:buClr>
          <a:schemeClr val="accent2"/>
        </a:buClr>
        <a:buSzPct val="60000"/>
        <a:buFont typeface="Wingdings" panose="05000000000000000000" pitchFamily="2" charset="2"/>
        <a:buChar char=""/>
        <a:defRPr sz="29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639763" indent="-273050" algn="l" rtl="0" eaLnBrk="0" fontAlgn="base" hangingPunct="0">
        <a:spcBef>
          <a:spcPts val="550"/>
        </a:spcBef>
        <a:spcAft>
          <a:spcPct val="0"/>
        </a:spcAft>
        <a:buClr>
          <a:schemeClr val="accent1"/>
        </a:buClr>
        <a:buSzPct val="70000"/>
        <a:buFont typeface="Wingdings 2" panose="05020102010507070707" pitchFamily="18" charset="2"/>
        <a:buChar char=""/>
        <a:defRPr sz="26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914400" indent="-228600" algn="l" rtl="0" eaLnBrk="0" fontAlgn="base" hangingPunct="0">
        <a:spcBef>
          <a:spcPts val="500"/>
        </a:spcBef>
        <a:spcAft>
          <a:spcPct val="0"/>
        </a:spcAft>
        <a:buClr>
          <a:schemeClr val="accent2"/>
        </a:buClr>
        <a:buSzPct val="75000"/>
        <a:buFont typeface="Wingdings" panose="05000000000000000000" pitchFamily="2" charset="2"/>
        <a:buChar char=""/>
        <a:defRPr sz="23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371600" indent="-228600" algn="l" rtl="0" eaLnBrk="0" fontAlgn="base" hangingPunct="0">
        <a:spcBef>
          <a:spcPts val="400"/>
        </a:spcBef>
        <a:spcAft>
          <a:spcPct val="0"/>
        </a:spcAft>
        <a:buClr>
          <a:srgbClr val="A5AB81"/>
        </a:buClr>
        <a:buSzPct val="75000"/>
        <a:buFont typeface="Wingdings" panose="05000000000000000000" pitchFamily="2" charset="2"/>
        <a:buChar char="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1828800" indent="-228600" algn="l" rtl="0" eaLnBrk="0" fontAlgn="base" hangingPunct="0">
        <a:spcBef>
          <a:spcPts val="400"/>
        </a:spcBef>
        <a:spcAft>
          <a:spcPct val="0"/>
        </a:spcAft>
        <a:buClr>
          <a:srgbClr val="D8B25C"/>
        </a:buClr>
        <a:buSzPct val="65000"/>
        <a:buFont typeface="Wingdings" panose="05000000000000000000" pitchFamily="2" charset="2"/>
        <a:buChar char="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103120" indent="-228600" algn="l" rtl="0" eaLnBrk="1" latinLnBrk="0" hangingPunct="1">
        <a:spcBef>
          <a:spcPct val="20000"/>
        </a:spcBef>
        <a:buClr>
          <a:schemeClr val="accent1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377440" indent="-228600" algn="l" rtl="0" eaLnBrk="1" latinLnBrk="0" hangingPunct="1">
        <a:spcBef>
          <a:spcPct val="20000"/>
        </a:spcBef>
        <a:buClr>
          <a:schemeClr val="accent2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651760" indent="-228600" algn="l" rtl="0" eaLnBrk="1" latinLnBrk="0" hangingPunct="1">
        <a:spcBef>
          <a:spcPct val="20000"/>
        </a:spcBef>
        <a:buClr>
          <a:schemeClr val="accent3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926080" indent="-228600" algn="l" rtl="0" eaLnBrk="1" latinLnBrk="0" hangingPunct="1">
        <a:spcBef>
          <a:spcPct val="20000"/>
        </a:spcBef>
        <a:buClr>
          <a:schemeClr val="accent4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>
            <a:spLocks noChangeArrowheads="1"/>
          </p:cNvSpPr>
          <p:nvPr/>
        </p:nvSpPr>
        <p:spPr bwMode="invGray">
          <a:xfrm>
            <a:off x="0" y="1436688"/>
            <a:ext cx="9144000" cy="4445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7" name="Rectangle 6"/>
          <p:cNvSpPr/>
          <p:nvPr/>
        </p:nvSpPr>
        <p:spPr bwMode="ltGray">
          <a:xfrm>
            <a:off x="0" y="0"/>
            <a:ext cx="9144000" cy="143351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1250950"/>
          </a:xfrm>
          <a:prstGeom prst="rect">
            <a:avLst/>
          </a:prstGeom>
        </p:spPr>
        <p:txBody>
          <a:bodyPr vert="horz" lIns="91440" rIns="45720" rtlCol="0" anchor="ctr">
            <a:normAutofit/>
            <a:scene3d>
              <a:camera prst="orthographicFront"/>
              <a:lightRig rig="threePt" dir="t">
                <a:rot lat="0" lon="0" rev="4800000"/>
              </a:lightRig>
            </a:scene3d>
            <a:sp3d prstMaterial="matte">
              <a:bevelT w="50800" h="10160"/>
            </a:sp3d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12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774825"/>
            <a:ext cx="8229600" cy="462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54864" tIns="9144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477000"/>
            <a:ext cx="2133600" cy="274638"/>
          </a:xfrm>
          <a:prstGeom prst="rect">
            <a:avLst/>
          </a:prstGeom>
        </p:spPr>
        <p:txBody>
          <a:bodyPr vert="horz" wrap="square" lIns="109728" tIns="45720" rIns="45720" bIns="0" numCol="1" anchor="b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200">
                <a:solidFill>
                  <a:srgbClr val="3F3F3F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27A22F55-5DDB-4139-8F1C-B19E9619EA8E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640013" y="6477000"/>
            <a:ext cx="5508625" cy="274638"/>
          </a:xfrm>
          <a:prstGeom prst="rect">
            <a:avLst/>
          </a:prstGeom>
        </p:spPr>
        <p:txBody>
          <a:bodyPr vert="horz" wrap="square" lIns="45720" tIns="45720" rIns="45720" bIns="0" numCol="1" anchor="b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200">
                <a:solidFill>
                  <a:srgbClr val="3F3F3F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204200" y="6477000"/>
            <a:ext cx="733425" cy="274638"/>
          </a:xfrm>
          <a:prstGeom prst="rect">
            <a:avLst/>
          </a:prstGeom>
        </p:spPr>
        <p:txBody>
          <a:bodyPr vert="horz" wrap="square" lIns="91440" tIns="45720" rIns="91440" bIns="0" numCol="1" anchor="b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200">
                <a:solidFill>
                  <a:srgbClr val="3F3F3F"/>
                </a:solidFill>
              </a:defRPr>
            </a:lvl1pPr>
          </a:lstStyle>
          <a:p>
            <a:pPr>
              <a:defRPr/>
            </a:pPr>
            <a:fld id="{9A1054DB-222A-42A6-B674-3F9A4A868D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00233" r:id="rId1"/>
    <p:sldLayoutId id="2147500174" r:id="rId2"/>
    <p:sldLayoutId id="2147500234" r:id="rId3"/>
    <p:sldLayoutId id="2147500175" r:id="rId4"/>
    <p:sldLayoutId id="2147500176" r:id="rId5"/>
    <p:sldLayoutId id="2147500177" r:id="rId6"/>
    <p:sldLayoutId id="2147500235" r:id="rId7"/>
    <p:sldLayoutId id="2147500236" r:id="rId8"/>
    <p:sldLayoutId id="2147500237" r:id="rId9"/>
    <p:sldLayoutId id="2147500178" r:id="rId10"/>
    <p:sldLayoutId id="2147500238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500" b="1" kern="1200">
          <a:solidFill>
            <a:srgbClr val="FFC800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9pPr>
      <a:extLst/>
    </p:titleStyle>
    <p:bodyStyle>
      <a:lvl1pPr marL="438150" indent="-319088" algn="l" rtl="0" eaLnBrk="0" fontAlgn="base" hangingPunct="0">
        <a:spcBef>
          <a:spcPct val="0"/>
        </a:spcBef>
        <a:spcAft>
          <a:spcPct val="0"/>
        </a:spcAft>
        <a:buClr>
          <a:schemeClr val="accent1"/>
        </a:buClr>
        <a:buSzPct val="80000"/>
        <a:buFont typeface="Wingdings 2" panose="05020102010507070707" pitchFamily="18" charset="2"/>
        <a:buChar char="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30250" indent="-2730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anose="05000000000000000000" pitchFamily="2" charset="2"/>
        <a:buChar char="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995363" indent="-228600" algn="l" rtl="0" eaLnBrk="0" fontAlgn="base" hangingPunct="0">
        <a:spcBef>
          <a:spcPct val="20000"/>
        </a:spcBef>
        <a:spcAft>
          <a:spcPct val="0"/>
        </a:spcAft>
        <a:buClr>
          <a:srgbClr val="E66C7D"/>
        </a:buClr>
        <a:buFont typeface="Arial" panose="020B0604020202020204" pitchFamily="34" charset="0"/>
        <a:buChar char="▪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216025" indent="-182563" algn="l" rtl="0" eaLnBrk="0" fontAlgn="base" hangingPunct="0">
        <a:spcBef>
          <a:spcPct val="20000"/>
        </a:spcBef>
        <a:spcAft>
          <a:spcPct val="0"/>
        </a:spcAft>
        <a:buClr>
          <a:srgbClr val="6BB76D"/>
        </a:buClr>
        <a:buFont typeface="Arial" panose="020B0604020202020204" pitchFamily="34" charset="0"/>
        <a:buChar char="▪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1425575" indent="-182563" algn="l" rtl="0" eaLnBrk="0" fontAlgn="base" hangingPunct="0">
        <a:spcBef>
          <a:spcPct val="20000"/>
        </a:spcBef>
        <a:spcAft>
          <a:spcPct val="0"/>
        </a:spcAft>
        <a:buClr>
          <a:srgbClr val="E88651"/>
        </a:buClr>
        <a:buFont typeface="Wingdings 3" panose="05040102010807070707" pitchFamily="18" charset="2"/>
        <a:buChar char=""/>
        <a:defRPr lang="en-US"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1627632" indent="-182880" algn="l" rtl="0" eaLnBrk="1" latinLnBrk="0" hangingPunct="1">
        <a:spcBef>
          <a:spcPct val="20000"/>
        </a:spcBef>
        <a:buClr>
          <a:schemeClr val="accent6"/>
        </a:buClr>
        <a:buSzPct val="100000"/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ct val="20000"/>
        </a:spcBef>
        <a:buClr>
          <a:schemeClr val="accent1"/>
        </a:buClr>
        <a:buSzPct val="100000"/>
        <a:buFont typeface="Wingdings 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ct val="20000"/>
        </a:spcBef>
        <a:buClr>
          <a:schemeClr val="accent2"/>
        </a:buClr>
        <a:buFont typeface="Wingdings 2" pitchFamily="18" charset="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231136" indent="-182880" algn="l" rtl="0" eaLnBrk="1" latinLnBrk="0" hangingPunct="1">
        <a:spcBef>
          <a:spcPct val="20000"/>
        </a:spcBef>
        <a:buClr>
          <a:schemeClr val="accent3"/>
        </a:buClr>
        <a:buFont typeface="Wingdings 2" pitchFamily="18" charset="2"/>
        <a:buChar char="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le Placeholder 21"/>
          <p:cNvSpPr>
            <a:spLocks noGrp="1"/>
          </p:cNvSpPr>
          <p:nvPr>
            <p:ph type="title"/>
          </p:nvPr>
        </p:nvSpPr>
        <p:spPr bwMode="auto">
          <a:xfrm>
            <a:off x="609600" y="228600"/>
            <a:ext cx="81534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Text Placeholder 12"/>
          <p:cNvSpPr>
            <a:spLocks noGrp="1"/>
          </p:cNvSpPr>
          <p:nvPr>
            <p:ph type="body" idx="1"/>
          </p:nvPr>
        </p:nvSpPr>
        <p:spPr bwMode="auto">
          <a:xfrm>
            <a:off x="612775" y="1600200"/>
            <a:ext cx="8153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6096000" y="6248400"/>
            <a:ext cx="26670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400">
                <a:solidFill>
                  <a:schemeClr val="tx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609600" y="6248400"/>
            <a:ext cx="5421313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400">
                <a:solidFill>
                  <a:schemeClr val="tx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/>
          <p:nvPr/>
        </p:nvSpPr>
        <p:spPr bwMode="white">
          <a:xfrm>
            <a:off x="0" y="1235075"/>
            <a:ext cx="9144000" cy="319088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1279525"/>
            <a:ext cx="533400" cy="228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90550" y="1279525"/>
            <a:ext cx="8553450" cy="228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0" y="1271588"/>
            <a:ext cx="533400" cy="24447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algn="ctr" eaLnBrk="1" hangingPunct="1">
              <a:spcBef>
                <a:spcPct val="50000"/>
              </a:spcBef>
              <a:defRPr sz="14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AEC94D8A-7866-4BBF-9340-E85391EA9A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00239" r:id="rId1"/>
    <p:sldLayoutId id="2147500179" r:id="rId2"/>
    <p:sldLayoutId id="2147500240" r:id="rId3"/>
    <p:sldLayoutId id="2147500180" r:id="rId4"/>
    <p:sldLayoutId id="2147500181" r:id="rId5"/>
    <p:sldLayoutId id="2147500182" r:id="rId6"/>
    <p:sldLayoutId id="2147500241" r:id="rId7"/>
    <p:sldLayoutId id="2147500183" r:id="rId8"/>
    <p:sldLayoutId id="2147500242" r:id="rId9"/>
    <p:sldLayoutId id="2147500184" r:id="rId10"/>
    <p:sldLayoutId id="2147500243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9pPr>
    </p:titleStyle>
    <p:bodyStyle>
      <a:lvl1pPr marL="319088" indent="-319088" algn="l" rtl="0" eaLnBrk="0" fontAlgn="base" hangingPunct="0">
        <a:spcBef>
          <a:spcPts val="700"/>
        </a:spcBef>
        <a:spcAft>
          <a:spcPct val="0"/>
        </a:spcAft>
        <a:buClr>
          <a:schemeClr val="accent2"/>
        </a:buClr>
        <a:buSzPct val="60000"/>
        <a:buFont typeface="Wingdings" panose="05000000000000000000" pitchFamily="2" charset="2"/>
        <a:buChar char=""/>
        <a:defRPr sz="29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639763" indent="-273050" algn="l" rtl="0" eaLnBrk="0" fontAlgn="base" hangingPunct="0">
        <a:spcBef>
          <a:spcPts val="550"/>
        </a:spcBef>
        <a:spcAft>
          <a:spcPct val="0"/>
        </a:spcAft>
        <a:buClr>
          <a:schemeClr val="accent1"/>
        </a:buClr>
        <a:buSzPct val="70000"/>
        <a:buFont typeface="Wingdings 2" panose="05020102010507070707" pitchFamily="18" charset="2"/>
        <a:buChar char=""/>
        <a:defRPr sz="26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914400" indent="-228600" algn="l" rtl="0" eaLnBrk="0" fontAlgn="base" hangingPunct="0">
        <a:spcBef>
          <a:spcPts val="500"/>
        </a:spcBef>
        <a:spcAft>
          <a:spcPct val="0"/>
        </a:spcAft>
        <a:buClr>
          <a:schemeClr val="accent2"/>
        </a:buClr>
        <a:buSzPct val="75000"/>
        <a:buFont typeface="Wingdings" panose="05000000000000000000" pitchFamily="2" charset="2"/>
        <a:buChar char=""/>
        <a:defRPr sz="23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371600" indent="-228600" algn="l" rtl="0" eaLnBrk="0" fontAlgn="base" hangingPunct="0">
        <a:spcBef>
          <a:spcPts val="400"/>
        </a:spcBef>
        <a:spcAft>
          <a:spcPct val="0"/>
        </a:spcAft>
        <a:buClr>
          <a:srgbClr val="A5AB81"/>
        </a:buClr>
        <a:buSzPct val="75000"/>
        <a:buFont typeface="Wingdings" panose="05000000000000000000" pitchFamily="2" charset="2"/>
        <a:buChar char="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1828800" indent="-228600" algn="l" rtl="0" eaLnBrk="0" fontAlgn="base" hangingPunct="0">
        <a:spcBef>
          <a:spcPts val="400"/>
        </a:spcBef>
        <a:spcAft>
          <a:spcPct val="0"/>
        </a:spcAft>
        <a:buClr>
          <a:srgbClr val="D8B25C"/>
        </a:buClr>
        <a:buSzPct val="65000"/>
        <a:buFont typeface="Wingdings" panose="05000000000000000000" pitchFamily="2" charset="2"/>
        <a:buChar char="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103120" indent="-228600" algn="l" rtl="0" eaLnBrk="1" latinLnBrk="0" hangingPunct="1">
        <a:spcBef>
          <a:spcPct val="20000"/>
        </a:spcBef>
        <a:buClr>
          <a:schemeClr val="accent1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377440" indent="-228600" algn="l" rtl="0" eaLnBrk="1" latinLnBrk="0" hangingPunct="1">
        <a:spcBef>
          <a:spcPct val="20000"/>
        </a:spcBef>
        <a:buClr>
          <a:schemeClr val="accent2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651760" indent="-228600" algn="l" rtl="0" eaLnBrk="1" latinLnBrk="0" hangingPunct="1">
        <a:spcBef>
          <a:spcPct val="20000"/>
        </a:spcBef>
        <a:buClr>
          <a:schemeClr val="accent3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926080" indent="-228600" algn="l" rtl="0" eaLnBrk="1" latinLnBrk="0" hangingPunct="1">
        <a:spcBef>
          <a:spcPct val="20000"/>
        </a:spcBef>
        <a:buClr>
          <a:schemeClr val="accent4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>
            <a:spLocks noChangeArrowheads="1"/>
          </p:cNvSpPr>
          <p:nvPr/>
        </p:nvSpPr>
        <p:spPr bwMode="invGray">
          <a:xfrm>
            <a:off x="0" y="1436688"/>
            <a:ext cx="9144000" cy="4445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7" name="Rectangle 6"/>
          <p:cNvSpPr/>
          <p:nvPr/>
        </p:nvSpPr>
        <p:spPr bwMode="ltGray">
          <a:xfrm>
            <a:off x="0" y="0"/>
            <a:ext cx="9144000" cy="143351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1250950"/>
          </a:xfrm>
          <a:prstGeom prst="rect">
            <a:avLst/>
          </a:prstGeom>
        </p:spPr>
        <p:txBody>
          <a:bodyPr vert="horz" lIns="91440" rIns="45720" rtlCol="0" anchor="ctr">
            <a:normAutofit/>
            <a:scene3d>
              <a:camera prst="orthographicFront"/>
              <a:lightRig rig="threePt" dir="t">
                <a:rot lat="0" lon="0" rev="4800000"/>
              </a:lightRig>
            </a:scene3d>
            <a:sp3d prstMaterial="matte">
              <a:bevelT w="50800" h="10160"/>
            </a:sp3d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17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774825"/>
            <a:ext cx="8229600" cy="462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54864" tIns="9144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477000"/>
            <a:ext cx="2133600" cy="274638"/>
          </a:xfrm>
          <a:prstGeom prst="rect">
            <a:avLst/>
          </a:prstGeom>
        </p:spPr>
        <p:txBody>
          <a:bodyPr vert="horz" wrap="square" lIns="109728" tIns="45720" rIns="45720" bIns="0" numCol="1" anchor="b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200">
                <a:solidFill>
                  <a:srgbClr val="3F3F3F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726E520A-1CF1-4EEF-86C5-F1211C68F3F4}" type="datetimeFigureOut">
              <a:rPr lang="en-US"/>
              <a:pPr>
                <a:defRPr/>
              </a:pPr>
              <a:t>8/13/20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640013" y="6477000"/>
            <a:ext cx="5508625" cy="274638"/>
          </a:xfrm>
          <a:prstGeom prst="rect">
            <a:avLst/>
          </a:prstGeom>
        </p:spPr>
        <p:txBody>
          <a:bodyPr vert="horz" wrap="square" lIns="45720" tIns="45720" rIns="45720" bIns="0" numCol="1" anchor="b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200">
                <a:solidFill>
                  <a:srgbClr val="3F3F3F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204200" y="6477000"/>
            <a:ext cx="733425" cy="274638"/>
          </a:xfrm>
          <a:prstGeom prst="rect">
            <a:avLst/>
          </a:prstGeom>
        </p:spPr>
        <p:txBody>
          <a:bodyPr vert="horz" wrap="square" lIns="91440" tIns="45720" rIns="91440" bIns="0" numCol="1" anchor="b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200">
                <a:solidFill>
                  <a:srgbClr val="3F3F3F"/>
                </a:solidFill>
              </a:defRPr>
            </a:lvl1pPr>
          </a:lstStyle>
          <a:p>
            <a:pPr>
              <a:defRPr/>
            </a:pPr>
            <a:fld id="{EE8C71BC-1945-486E-8933-335DE93F20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00244" r:id="rId1"/>
    <p:sldLayoutId id="2147500185" r:id="rId2"/>
    <p:sldLayoutId id="2147500245" r:id="rId3"/>
    <p:sldLayoutId id="2147500186" r:id="rId4"/>
    <p:sldLayoutId id="2147500187" r:id="rId5"/>
    <p:sldLayoutId id="2147500188" r:id="rId6"/>
    <p:sldLayoutId id="2147500246" r:id="rId7"/>
    <p:sldLayoutId id="2147500247" r:id="rId8"/>
    <p:sldLayoutId id="2147500248" r:id="rId9"/>
    <p:sldLayoutId id="2147500189" r:id="rId10"/>
    <p:sldLayoutId id="2147500249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500" b="1" kern="1200">
          <a:solidFill>
            <a:srgbClr val="FFC800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9pPr>
      <a:extLst/>
    </p:titleStyle>
    <p:bodyStyle>
      <a:lvl1pPr marL="438150" indent="-319088" algn="l" rtl="0" eaLnBrk="0" fontAlgn="base" hangingPunct="0">
        <a:spcBef>
          <a:spcPct val="0"/>
        </a:spcBef>
        <a:spcAft>
          <a:spcPct val="0"/>
        </a:spcAft>
        <a:buClr>
          <a:schemeClr val="accent1"/>
        </a:buClr>
        <a:buSzPct val="80000"/>
        <a:buFont typeface="Wingdings 2" panose="05020102010507070707" pitchFamily="18" charset="2"/>
        <a:buChar char="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30250" indent="-2730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anose="05000000000000000000" pitchFamily="2" charset="2"/>
        <a:buChar char="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995363" indent="-228600" algn="l" rtl="0" eaLnBrk="0" fontAlgn="base" hangingPunct="0">
        <a:spcBef>
          <a:spcPct val="20000"/>
        </a:spcBef>
        <a:spcAft>
          <a:spcPct val="0"/>
        </a:spcAft>
        <a:buClr>
          <a:srgbClr val="E66C7D"/>
        </a:buClr>
        <a:buFont typeface="Arial" panose="020B0604020202020204" pitchFamily="34" charset="0"/>
        <a:buChar char="▪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216025" indent="-182563" algn="l" rtl="0" eaLnBrk="0" fontAlgn="base" hangingPunct="0">
        <a:spcBef>
          <a:spcPct val="20000"/>
        </a:spcBef>
        <a:spcAft>
          <a:spcPct val="0"/>
        </a:spcAft>
        <a:buClr>
          <a:srgbClr val="6BB76D"/>
        </a:buClr>
        <a:buFont typeface="Arial" panose="020B0604020202020204" pitchFamily="34" charset="0"/>
        <a:buChar char="▪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1425575" indent="-182563" algn="l" rtl="0" eaLnBrk="0" fontAlgn="base" hangingPunct="0">
        <a:spcBef>
          <a:spcPct val="20000"/>
        </a:spcBef>
        <a:spcAft>
          <a:spcPct val="0"/>
        </a:spcAft>
        <a:buClr>
          <a:srgbClr val="E88651"/>
        </a:buClr>
        <a:buFont typeface="Wingdings 3" panose="05040102010807070707" pitchFamily="18" charset="2"/>
        <a:buChar char=""/>
        <a:defRPr lang="en-US"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1627632" indent="-182880" algn="l" rtl="0" eaLnBrk="1" latinLnBrk="0" hangingPunct="1">
        <a:spcBef>
          <a:spcPct val="20000"/>
        </a:spcBef>
        <a:buClr>
          <a:schemeClr val="accent6"/>
        </a:buClr>
        <a:buSzPct val="100000"/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ct val="20000"/>
        </a:spcBef>
        <a:buClr>
          <a:schemeClr val="accent1"/>
        </a:buClr>
        <a:buSzPct val="100000"/>
        <a:buFont typeface="Wingdings 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ct val="20000"/>
        </a:spcBef>
        <a:buClr>
          <a:schemeClr val="accent2"/>
        </a:buClr>
        <a:buFont typeface="Wingdings 2" pitchFamily="18" charset="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231136" indent="-182880" algn="l" rtl="0" eaLnBrk="1" latinLnBrk="0" hangingPunct="1">
        <a:spcBef>
          <a:spcPct val="20000"/>
        </a:spcBef>
        <a:buClr>
          <a:schemeClr val="accent3"/>
        </a:buClr>
        <a:buFont typeface="Wingdings 2" pitchFamily="18" charset="2"/>
        <a:buChar char="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accent6">
                <a:lumMod val="40000"/>
                <a:lumOff val="60000"/>
              </a:schemeClr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451" y="274638"/>
            <a:ext cx="533495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0" y="1828800"/>
            <a:ext cx="73171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991466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00334" r:id="rId1"/>
    <p:sldLayoutId id="2147500335" r:id="rId2"/>
    <p:sldLayoutId id="2147500336" r:id="rId3"/>
    <p:sldLayoutId id="2147500337" r:id="rId4"/>
    <p:sldLayoutId id="2147500338" r:id="rId5"/>
    <p:sldLayoutId id="2147500339" r:id="rId6"/>
    <p:sldLayoutId id="2147500340" r:id="rId7"/>
    <p:sldLayoutId id="2147500341" r:id="rId8"/>
    <p:sldLayoutId id="2147500342" r:id="rId9"/>
    <p:sldLayoutId id="2147500343" r:id="rId10"/>
    <p:sldLayoutId id="2147500344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4000" kern="1200" cap="none" baseline="0">
          <a:solidFill>
            <a:schemeClr val="tx1">
              <a:lumMod val="50000"/>
            </a:schemeClr>
          </a:solidFill>
          <a:latin typeface="Segoe UI Light" panose="020B0502040204020203" pitchFamily="34" charset="0"/>
          <a:ea typeface="+mj-ea"/>
          <a:cs typeface="Segoe UI Light" panose="020B0502040204020203" pitchFamily="34" charset="0"/>
        </a:defRPr>
      </a:lvl1pPr>
    </p:titleStyle>
    <p:bodyStyle>
      <a:lvl1pPr marL="205795" indent="-171496" algn="l" defTabSz="685983" rtl="0" eaLnBrk="1" latinLnBrk="0" hangingPunct="1">
        <a:lnSpc>
          <a:spcPct val="90000"/>
        </a:lnSpc>
        <a:spcBef>
          <a:spcPts val="13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1pPr>
      <a:lvl2pPr marL="377291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2pPr>
      <a:lvl3pPr marL="548786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3pPr>
      <a:lvl4pPr marL="720282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4pPr>
      <a:lvl5pPr marL="891778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5pPr>
      <a:lvl6pPr marL="1063273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234769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406265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577761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accent6">
                <a:lumMod val="40000"/>
                <a:lumOff val="60000"/>
              </a:schemeClr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452" y="274638"/>
            <a:ext cx="533495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1" y="1828800"/>
            <a:ext cx="73171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24923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00358" r:id="rId1"/>
    <p:sldLayoutId id="2147500359" r:id="rId2"/>
    <p:sldLayoutId id="2147500360" r:id="rId3"/>
    <p:sldLayoutId id="2147500361" r:id="rId4"/>
    <p:sldLayoutId id="2147500362" r:id="rId5"/>
    <p:sldLayoutId id="2147500363" r:id="rId6"/>
    <p:sldLayoutId id="2147500364" r:id="rId7"/>
    <p:sldLayoutId id="2147500365" r:id="rId8"/>
    <p:sldLayoutId id="2147500366" r:id="rId9"/>
    <p:sldLayoutId id="2147500367" r:id="rId10"/>
    <p:sldLayoutId id="2147500368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514487" rtl="0" eaLnBrk="1" latinLnBrk="0" hangingPunct="1">
        <a:lnSpc>
          <a:spcPct val="90000"/>
        </a:lnSpc>
        <a:spcBef>
          <a:spcPct val="0"/>
        </a:spcBef>
        <a:buNone/>
        <a:defRPr sz="3000" kern="1200" cap="none" baseline="0">
          <a:solidFill>
            <a:schemeClr val="tx1">
              <a:lumMod val="50000"/>
            </a:schemeClr>
          </a:solidFill>
          <a:latin typeface="Segoe UI Light" panose="020B0502040204020203" pitchFamily="34" charset="0"/>
          <a:ea typeface="+mj-ea"/>
          <a:cs typeface="Segoe UI Light" panose="020B0502040204020203" pitchFamily="34" charset="0"/>
        </a:defRPr>
      </a:lvl1pPr>
    </p:titleStyle>
    <p:bodyStyle>
      <a:lvl1pPr marL="154346" indent="-128622" algn="l" defTabSz="514487" rtl="0" eaLnBrk="1" latinLnBrk="0" hangingPunct="1">
        <a:lnSpc>
          <a:spcPct val="90000"/>
        </a:lnSpc>
        <a:spcBef>
          <a:spcPts val="1013"/>
        </a:spcBef>
        <a:buClr>
          <a:schemeClr val="tx1"/>
        </a:buClr>
        <a:buSzPct val="80000"/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1pPr>
      <a:lvl2pPr marL="282968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2pPr>
      <a:lvl3pPr marL="411590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3pPr>
      <a:lvl4pPr marL="540212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4pPr>
      <a:lvl5pPr marL="668834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5pPr>
      <a:lvl6pPr marL="797455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926077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54699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83321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243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487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731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975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6218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462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705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949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64C608-40B1-4030-A28D-5B74BC98ADCE}" type="datetimeFigureOut">
              <a:rPr lang="en-US" smtClean="0"/>
              <a:t>8/13/20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3702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00382" r:id="rId1"/>
    <p:sldLayoutId id="2147500383" r:id="rId2"/>
    <p:sldLayoutId id="2147500384" r:id="rId3"/>
    <p:sldLayoutId id="2147500385" r:id="rId4"/>
    <p:sldLayoutId id="2147500386" r:id="rId5"/>
    <p:sldLayoutId id="2147500387" r:id="rId6"/>
    <p:sldLayoutId id="2147500388" r:id="rId7"/>
    <p:sldLayoutId id="2147500389" r:id="rId8"/>
    <p:sldLayoutId id="2147500390" r:id="rId9"/>
    <p:sldLayoutId id="2147500391" r:id="rId10"/>
    <p:sldLayoutId id="2147500392" r:id="rId11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9.xml"/><Relationship Id="rId4" Type="http://schemas.openxmlformats.org/officeDocument/2006/relationships/image" Target="../media/image10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13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://online.onetcenter.org/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1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8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hyperlink" Target="mailto:jcvines@syr.edu" TargetMode="External"/><Relationship Id="rId1" Type="http://schemas.openxmlformats.org/officeDocument/2006/relationships/slideLayout" Target="../slideLayouts/slideLayout9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85800" y="2476500"/>
            <a:ext cx="2819400" cy="2209800"/>
          </a:xfrm>
          <a:prstGeom prst="rect">
            <a:avLst/>
          </a:prstGeom>
          <a:noFill/>
          <a:ln w="285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096000" y="2476500"/>
            <a:ext cx="2819400" cy="2209800"/>
          </a:xfrm>
          <a:prstGeom prst="rect">
            <a:avLst/>
          </a:prstGeom>
          <a:noFill/>
          <a:ln w="285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3733800" y="3581400"/>
            <a:ext cx="2133600" cy="0"/>
          </a:xfrm>
          <a:prstGeom prst="straightConnector1">
            <a:avLst/>
          </a:prstGeom>
          <a:ln w="571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1447800" y="4852466"/>
            <a:ext cx="1905000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prstClr val="black"/>
                </a:solidFill>
                <a:latin typeface="Segoe UI Light" panose="020B0502040204020203" pitchFamily="34" charset="0"/>
                <a:ea typeface="MS PGothic" panose="020B0600070205080204" pitchFamily="34" charset="-128"/>
                <a:cs typeface="Segoe UI Light" panose="020B0502040204020203" pitchFamily="34" charset="0"/>
              </a:rPr>
              <a:t>Benefits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075219" y="4852466"/>
            <a:ext cx="2057400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prstClr val="black"/>
                </a:solidFill>
                <a:latin typeface="Segoe UI Light" panose="020B0502040204020203" pitchFamily="34" charset="0"/>
                <a:ea typeface="MS PGothic" panose="020B0600070205080204" pitchFamily="34" charset="-128"/>
                <a:cs typeface="Segoe UI Light" panose="020B0502040204020203" pitchFamily="34" charset="0"/>
              </a:rPr>
              <a:t>Costs</a:t>
            </a:r>
          </a:p>
        </p:txBody>
      </p:sp>
      <p:pic>
        <p:nvPicPr>
          <p:cNvPr id="8" name="Picture 4" descr="Image result for benefits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2514600"/>
            <a:ext cx="1530619" cy="2165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Image result for cost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2505075"/>
            <a:ext cx="2143125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/>
          <p:cNvSpPr>
            <a:spLocks noGrp="1" noChangeArrowheads="1"/>
          </p:cNvSpPr>
          <p:nvPr>
            <p:ph type="title"/>
          </p:nvPr>
        </p:nvSpPr>
        <p:spPr>
          <a:xfrm>
            <a:off x="246063" y="609600"/>
            <a:ext cx="8593137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  <a:ea typeface="ＭＳ Ｐゴシック" pitchFamily="34" charset="-128"/>
              </a:rPr>
              <a:t> </a:t>
            </a:r>
          </a:p>
        </p:txBody>
      </p:sp>
      <p:sp>
        <p:nvSpPr>
          <p:cNvPr id="209923" name="Rectangle 3"/>
          <p:cNvSpPr>
            <a:spLocks noChangeArrowheads="1"/>
          </p:cNvSpPr>
          <p:nvPr/>
        </p:nvSpPr>
        <p:spPr bwMode="auto">
          <a:xfrm>
            <a:off x="93663" y="685800"/>
            <a:ext cx="92027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i="1">
                <a:solidFill>
                  <a:schemeClr val="tx2"/>
                </a:solidFill>
                <a:latin typeface="Times New Roman" panose="02020603050405020304" pitchFamily="18" charset="0"/>
              </a:rPr>
              <a:t>Rankings Benefits and Costs for 101</a:t>
            </a:r>
          </a:p>
        </p:txBody>
      </p:sp>
      <p:sp>
        <p:nvSpPr>
          <p:cNvPr id="137220" name="Text Box 4"/>
          <p:cNvSpPr txBox="1">
            <a:spLocks noChangeArrowheads="1"/>
          </p:cNvSpPr>
          <p:nvPr/>
        </p:nvSpPr>
        <p:spPr bwMode="auto">
          <a:xfrm>
            <a:off x="1066800" y="5883275"/>
            <a:ext cx="331347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latin typeface="Segoe UI Light" panose="020B0502040204020203" pitchFamily="34" charset="0"/>
                <a:cs typeface="Segoe UI Light" panose="020B0502040204020203" pitchFamily="34" charset="0"/>
              </a:rPr>
              <a:t>Ratio= </a:t>
            </a:r>
            <a:r>
              <a:rPr lang="en-US" altLang="en-US" sz="2400" u="sng" dirty="0">
                <a:latin typeface="Segoe UI Light" panose="020B0502040204020203" pitchFamily="34" charset="0"/>
                <a:cs typeface="Segoe UI Light" panose="020B0502040204020203" pitchFamily="34" charset="0"/>
              </a:rPr>
              <a:t>Sum of Benefits=</a:t>
            </a:r>
            <a:br>
              <a:rPr lang="en-US" altLang="en-US" sz="2400" u="sng" dirty="0">
                <a:latin typeface="Segoe UI Light" panose="020B0502040204020203" pitchFamily="34" charset="0"/>
                <a:cs typeface="Segoe UI Light" panose="020B0502040204020203" pitchFamily="34" charset="0"/>
              </a:rPr>
            </a:br>
            <a:r>
              <a:rPr lang="en-US" altLang="en-US" sz="2400" dirty="0">
                <a:latin typeface="Segoe UI Light" panose="020B0502040204020203" pitchFamily="34" charset="0"/>
                <a:cs typeface="Segoe UI Light" panose="020B0502040204020203" pitchFamily="34" charset="0"/>
              </a:rPr>
              <a:t>	  Sum of Costs</a:t>
            </a:r>
            <a:endParaRPr lang="en-US" altLang="en-US" sz="2400" u="sng" dirty="0">
              <a:latin typeface="Segoe UI Light" panose="020B0502040204020203" pitchFamily="34" charset="0"/>
              <a:cs typeface="Segoe UI Light" panose="020B0502040204020203" pitchFamily="34" charset="0"/>
            </a:endParaRPr>
          </a:p>
        </p:txBody>
      </p:sp>
      <p:graphicFrame>
        <p:nvGraphicFramePr>
          <p:cNvPr id="209925" name="Group 5"/>
          <p:cNvGraphicFramePr>
            <a:graphicFrameLocks noGrp="1"/>
          </p:cNvGraphicFramePr>
          <p:nvPr/>
        </p:nvGraphicFramePr>
        <p:xfrm>
          <a:off x="304800" y="2133600"/>
          <a:ext cx="8382000" cy="3683000"/>
        </p:xfrm>
        <a:graphic>
          <a:graphicData uri="http://schemas.openxmlformats.org/drawingml/2006/table">
            <a:tbl>
              <a:tblPr/>
              <a:tblGrid>
                <a:gridCol w="6934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51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egoe UI Light" panose="020B0502040204020203" pitchFamily="34" charset="0"/>
                          <a:ea typeface="MS PGothic" pitchFamily="34" charset="-128"/>
                          <a:cs typeface="Segoe UI Light" panose="020B0502040204020203" pitchFamily="34" charset="0"/>
                        </a:rPr>
                        <a:t>Benefits: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egoe UI Light" panose="020B0502040204020203" pitchFamily="34" charset="0"/>
                        <a:ea typeface="MS PGothic" pitchFamily="34" charset="-128"/>
                        <a:cs typeface="Segoe UI Light" panose="020B0502040204020203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egoe UI Light" panose="020B0502040204020203" pitchFamily="34" charset="0"/>
                        <a:ea typeface="MS PGothic" pitchFamily="34" charset="-128"/>
                        <a:cs typeface="Segoe UI Light" panose="020B0502040204020203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egoe UI Light" panose="020B0502040204020203" pitchFamily="34" charset="0"/>
                          <a:ea typeface="MS PGothic" pitchFamily="34" charset="-128"/>
                          <a:cs typeface="Segoe UI Light" panose="020B0502040204020203" pitchFamily="34" charset="0"/>
                        </a:rPr>
                        <a:t>Costs: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egoe UI Light" panose="020B0502040204020203" pitchFamily="34" charset="0"/>
                        <a:ea typeface="MS PGothic" pitchFamily="34" charset="-128"/>
                        <a:cs typeface="Segoe UI Light" panose="020B0502040204020203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egoe UI Light" panose="020B0502040204020203" pitchFamily="34" charset="0"/>
                        <a:ea typeface="MS PGothic" pitchFamily="34" charset="-128"/>
                        <a:cs typeface="Segoe UI Light" panose="020B0502040204020203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09936" name="Text Box 16"/>
          <p:cNvSpPr txBox="1">
            <a:spLocks noChangeArrowheads="1"/>
          </p:cNvSpPr>
          <p:nvPr/>
        </p:nvSpPr>
        <p:spPr bwMode="auto">
          <a:xfrm>
            <a:off x="7543800" y="1752600"/>
            <a:ext cx="9906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sz="2200" b="1" i="1" dirty="0">
                <a:solidFill>
                  <a:srgbClr val="0000FF"/>
                </a:solidFill>
                <a:latin typeface="Segoe UI Light" panose="020B0502040204020203" pitchFamily="34" charset="0"/>
                <a:cs typeface="Segoe UI Light" panose="020B0502040204020203" pitchFamily="34" charset="0"/>
              </a:rPr>
              <a:t>Sum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57200" y="2590800"/>
            <a:ext cx="6629400" cy="424732"/>
          </a:xfrm>
          <a:prstGeom prst="rect">
            <a:avLst/>
          </a:prstGeom>
          <a:noFill/>
          <a:ln>
            <a:solidFill>
              <a:schemeClr val="dk1">
                <a:shade val="5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endParaRPr lang="en-US" sz="2400" dirty="0"/>
          </a:p>
        </p:txBody>
      </p:sp>
      <p:sp>
        <p:nvSpPr>
          <p:cNvPr id="25" name="TextBox 24"/>
          <p:cNvSpPr txBox="1"/>
          <p:nvPr/>
        </p:nvSpPr>
        <p:spPr>
          <a:xfrm>
            <a:off x="457200" y="4249738"/>
            <a:ext cx="6629400" cy="424732"/>
          </a:xfrm>
          <a:prstGeom prst="rect">
            <a:avLst/>
          </a:prstGeom>
          <a:noFill/>
          <a:ln>
            <a:solidFill>
              <a:schemeClr val="dk1">
                <a:shade val="5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endParaRPr lang="en-US" sz="2400" dirty="0"/>
          </a:p>
        </p:txBody>
      </p:sp>
      <p:sp>
        <p:nvSpPr>
          <p:cNvPr id="15" name="TextBox 14"/>
          <p:cNvSpPr txBox="1"/>
          <p:nvPr/>
        </p:nvSpPr>
        <p:spPr>
          <a:xfrm>
            <a:off x="7513320" y="2577590"/>
            <a:ext cx="990600" cy="424732"/>
          </a:xfrm>
          <a:prstGeom prst="rect">
            <a:avLst/>
          </a:prstGeom>
          <a:noFill/>
          <a:ln>
            <a:solidFill>
              <a:schemeClr val="dk1">
                <a:shade val="5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endParaRPr lang="en-US" sz="2400" dirty="0"/>
          </a:p>
        </p:txBody>
      </p:sp>
      <p:sp>
        <p:nvSpPr>
          <p:cNvPr id="27" name="TextBox 26"/>
          <p:cNvSpPr txBox="1"/>
          <p:nvPr/>
        </p:nvSpPr>
        <p:spPr>
          <a:xfrm>
            <a:off x="7513320" y="4249738"/>
            <a:ext cx="990600" cy="424732"/>
          </a:xfrm>
          <a:prstGeom prst="rect">
            <a:avLst/>
          </a:prstGeom>
          <a:noFill/>
          <a:ln>
            <a:solidFill>
              <a:schemeClr val="dk1">
                <a:shade val="5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endParaRPr lang="en-US" sz="2400" dirty="0"/>
          </a:p>
        </p:txBody>
      </p:sp>
      <p:sp>
        <p:nvSpPr>
          <p:cNvPr id="2" name="TextBox 1"/>
          <p:cNvSpPr txBox="1"/>
          <p:nvPr/>
        </p:nvSpPr>
        <p:spPr>
          <a:xfrm>
            <a:off x="4495800" y="5911525"/>
            <a:ext cx="3995633" cy="424732"/>
          </a:xfrm>
          <a:prstGeom prst="rect">
            <a:avLst/>
          </a:prstGeom>
          <a:noFill/>
          <a:ln>
            <a:solidFill>
              <a:schemeClr val="dk1">
                <a:shade val="5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758861708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9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9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09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09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923" grpId="0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Title 1"/>
          <p:cNvSpPr>
            <a:spLocks noGrp="1"/>
          </p:cNvSpPr>
          <p:nvPr>
            <p:ph type="title"/>
          </p:nvPr>
        </p:nvSpPr>
        <p:spPr>
          <a:xfrm>
            <a:off x="1191323" y="457200"/>
            <a:ext cx="2847277" cy="685800"/>
          </a:xfrm>
        </p:spPr>
        <p:txBody>
          <a:bodyPr/>
          <a:lstStyle/>
          <a:p>
            <a:r>
              <a:rPr lang="en-US" altLang="en-US" dirty="0"/>
              <a:t>Exercise 7.4</a:t>
            </a:r>
          </a:p>
        </p:txBody>
      </p:sp>
      <p:sp>
        <p:nvSpPr>
          <p:cNvPr id="139267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/>
              <a:t>Exploring Career Options from a Benefit Cost Perspective </a:t>
            </a:r>
          </a:p>
          <a:p>
            <a:r>
              <a:rPr lang="en-US" altLang="en-US" dirty="0"/>
              <a:t>Career Triangle</a:t>
            </a:r>
          </a:p>
          <a:p>
            <a:r>
              <a:rPr lang="en-US" altLang="en-US" dirty="0"/>
              <a:t>Career Field Explorer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Career Field Explorer Priority</a:t>
            </a:r>
          </a:p>
        </p:txBody>
      </p:sp>
      <p:sp>
        <p:nvSpPr>
          <p:cNvPr id="15155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685800" y="2147888"/>
            <a:ext cx="6705600" cy="4114800"/>
          </a:xfrm>
        </p:spPr>
        <p:txBody>
          <a:bodyPr>
            <a:normAutofit/>
          </a:bodyPr>
          <a:lstStyle/>
          <a:p>
            <a:pPr algn="just" eaLnBrk="1" hangingPunct="1">
              <a:buFontTx/>
              <a:buNone/>
            </a:pPr>
            <a:r>
              <a:rPr lang="en-US" altLang="en-US" sz="2400" dirty="0"/>
              <a:t>Average Salary . . . . . . . . . . . . . . . . . .Top 5%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Work no more than 40hrs/week . . . . . . .80 </a:t>
            </a:r>
            <a:r>
              <a:rPr lang="en-US" altLang="en-US" sz="2400" dirty="0" err="1"/>
              <a:t>hrs</a:t>
            </a:r>
            <a:endParaRPr lang="en-US" altLang="en-US" sz="2400" dirty="0"/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Do Good Field . . . . . . . . . . . . . .Money-Making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Near Where you Live . . . . . . . . . . . . .Far Away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Little Traveling . . . . . . . . . . . .Lots of Traveling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Economically Risky . . . . . . . . . . . . . . Not Risky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Orderly . . . . . . . . . . . . . . . . . . . . . . . .Chaotic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Professional/Graduate Education . . . . .No More</a:t>
            </a:r>
          </a:p>
        </p:txBody>
      </p:sp>
      <p:sp>
        <p:nvSpPr>
          <p:cNvPr id="151556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7391400" y="2133600"/>
            <a:ext cx="1066800" cy="4114800"/>
          </a:xfrm>
        </p:spPr>
        <p:txBody>
          <a:bodyPr>
            <a:normAutofit/>
          </a:bodyPr>
          <a:lstStyle/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</p:txBody>
      </p:sp>
      <p:sp>
        <p:nvSpPr>
          <p:cNvPr id="151557" name="Text Box 5"/>
          <p:cNvSpPr txBox="1">
            <a:spLocks noChangeArrowheads="1"/>
          </p:cNvSpPr>
          <p:nvPr/>
        </p:nvSpPr>
        <p:spPr bwMode="auto">
          <a:xfrm>
            <a:off x="762000" y="6172200"/>
            <a:ext cx="754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latin typeface="Segoe UI Light" panose="020B0502040204020203" pitchFamily="34" charset="0"/>
                <a:cs typeface="Segoe UI Light" panose="020B0502040204020203" pitchFamily="34" charset="0"/>
              </a:rPr>
              <a:t>(Low = 1, Medium = 2, High = 3)</a:t>
            </a:r>
          </a:p>
        </p:txBody>
      </p:sp>
    </p:spTree>
    <p:extLst>
      <p:ext uri="{BB962C8B-B14F-4D97-AF65-F5344CB8AC3E}">
        <p14:creationId xmlns:p14="http://schemas.microsoft.com/office/powerpoint/2010/main" val="2226980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Title 1"/>
          <p:cNvSpPr>
            <a:spLocks noGrp="1"/>
          </p:cNvSpPr>
          <p:nvPr>
            <p:ph type="title"/>
          </p:nvPr>
        </p:nvSpPr>
        <p:spPr>
          <a:xfrm>
            <a:off x="1143000" y="457200"/>
            <a:ext cx="7772400" cy="762000"/>
          </a:xfrm>
        </p:spPr>
        <p:txBody>
          <a:bodyPr/>
          <a:lstStyle/>
          <a:p>
            <a:r>
              <a:rPr lang="en-US" altLang="en-US" dirty="0"/>
              <a:t>7.4B Rating Career Interests</a:t>
            </a:r>
          </a:p>
        </p:txBody>
      </p:sp>
      <p:sp>
        <p:nvSpPr>
          <p:cNvPr id="145411" name="Content Placeholder 2"/>
          <p:cNvSpPr>
            <a:spLocks noGrp="1"/>
          </p:cNvSpPr>
          <p:nvPr>
            <p:ph idx="1"/>
          </p:nvPr>
        </p:nvSpPr>
        <p:spPr>
          <a:xfrm>
            <a:off x="1295400" y="1447800"/>
            <a:ext cx="3886200" cy="5181600"/>
          </a:xfrm>
        </p:spPr>
        <p:txBody>
          <a:bodyPr>
            <a:noAutofit/>
          </a:bodyPr>
          <a:lstStyle/>
          <a:p>
            <a:r>
              <a:rPr lang="en-US" altLang="en-US" sz="2000" dirty="0"/>
              <a:t>Agriculture, food, and natural resources</a:t>
            </a:r>
          </a:p>
          <a:p>
            <a:r>
              <a:rPr lang="en-US" altLang="en-US" sz="2000" dirty="0"/>
              <a:t>Architecture and construction </a:t>
            </a:r>
          </a:p>
          <a:p>
            <a:r>
              <a:rPr lang="en-US" altLang="en-US" sz="2000" dirty="0"/>
              <a:t>Arts, AV-Technology, and communications</a:t>
            </a:r>
          </a:p>
          <a:p>
            <a:r>
              <a:rPr lang="en-US" altLang="en-US" sz="2000" dirty="0"/>
              <a:t>Business, management, and administration </a:t>
            </a:r>
          </a:p>
          <a:p>
            <a:r>
              <a:rPr lang="en-US" altLang="en-US" sz="2000" dirty="0"/>
              <a:t>Education and training</a:t>
            </a:r>
          </a:p>
          <a:p>
            <a:r>
              <a:rPr lang="en-US" altLang="en-US" sz="2000" dirty="0"/>
              <a:t>Finance</a:t>
            </a:r>
          </a:p>
          <a:p>
            <a:r>
              <a:rPr lang="en-US" altLang="en-US" sz="2000" dirty="0"/>
              <a:t>Government and public administration</a:t>
            </a:r>
          </a:p>
          <a:p>
            <a:r>
              <a:rPr lang="en-US" altLang="en-US" sz="2000" dirty="0"/>
              <a:t>Health science</a:t>
            </a:r>
          </a:p>
          <a:p>
            <a:endParaRPr lang="en-US" altLang="en-US" sz="2000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5181600" y="1447800"/>
            <a:ext cx="3886200" cy="5181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05795" indent="-171496" algn="l" defTabSz="685983" rtl="0" eaLnBrk="1" latinLnBrk="0" hangingPunct="1">
              <a:lnSpc>
                <a:spcPct val="90000"/>
              </a:lnSpc>
              <a:spcBef>
                <a:spcPts val="1350"/>
              </a:spcBef>
              <a:buClr>
                <a:schemeClr val="tx1"/>
              </a:buClr>
              <a:buSzPct val="80000"/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lvl1pPr>
            <a:lvl2pPr marL="377291" indent="-171496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tx1"/>
              </a:buClr>
              <a:buSzPct val="80000"/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lvl2pPr>
            <a:lvl3pPr marL="548786" indent="-171496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tx1"/>
              </a:buClr>
              <a:buSzPct val="80000"/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lvl3pPr>
            <a:lvl4pPr marL="720282" indent="-171496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tx1"/>
              </a:buClr>
              <a:buSzPct val="80000"/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lvl4pPr>
            <a:lvl5pPr marL="891778" indent="-171496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tx1"/>
              </a:buClr>
              <a:buSzPct val="80000"/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lvl5pPr>
            <a:lvl6pPr marL="1063273" indent="-171496" algn="l" defTabSz="685983" rtl="0" eaLnBrk="1" latinLnBrk="0" hangingPunct="1">
              <a:spcBef>
                <a:spcPts val="450"/>
              </a:spcBef>
              <a:buSzPct val="8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234769" indent="-171496" algn="l" defTabSz="685983" rtl="0" eaLnBrk="1" latinLnBrk="0" hangingPunct="1">
              <a:spcBef>
                <a:spcPts val="450"/>
              </a:spcBef>
              <a:buSzPct val="80000"/>
              <a:buFont typeface="Arial" pitchFamily="34" charset="0"/>
              <a:buChar char="•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406265" indent="-171496" algn="l" defTabSz="685983" rtl="0" eaLnBrk="1" latinLnBrk="0" hangingPunct="1">
              <a:spcBef>
                <a:spcPts val="450"/>
              </a:spcBef>
              <a:buSzPct val="80000"/>
              <a:buFont typeface="Arial" pitchFamily="34" charset="0"/>
              <a:buChar char="•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577761" indent="-171496" algn="l" defTabSz="685983" rtl="0" eaLnBrk="1" latinLnBrk="0" hangingPunct="1">
              <a:spcBef>
                <a:spcPts val="450"/>
              </a:spcBef>
              <a:buSzPct val="80000"/>
              <a:buFont typeface="Arial" pitchFamily="34" charset="0"/>
              <a:buChar char="•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en-US" altLang="en-US" sz="2000" dirty="0"/>
              <a:t>Human services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Information technology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Law, public safety, corrections and security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Manufacturing 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Marketing, sales and services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Science, technology, engineering, and mathematics (STEM)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Transportation, distribution and logistics 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Hospitality and tourism</a:t>
            </a:r>
          </a:p>
          <a:p>
            <a:pPr fontAlgn="auto">
              <a:spcAft>
                <a:spcPts val="0"/>
              </a:spcAft>
            </a:pPr>
            <a:endParaRPr lang="en-US" altLang="en-US" sz="1000" dirty="0"/>
          </a:p>
          <a:p>
            <a:pPr fontAlgn="auto">
              <a:spcAft>
                <a:spcPts val="0"/>
              </a:spcAft>
            </a:pPr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247948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7.4C Find Occupations </a:t>
            </a:r>
          </a:p>
        </p:txBody>
      </p:sp>
      <p:sp>
        <p:nvSpPr>
          <p:cNvPr id="1474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>
                <a:hlinkClick r:id="rId3"/>
              </a:rPr>
              <a:t>http://online.onetcenter.org</a:t>
            </a:r>
            <a:endParaRPr lang="en-US" altLang="en-US"/>
          </a:p>
          <a:p>
            <a:pPr>
              <a:buFontTx/>
              <a:buNone/>
            </a:pPr>
            <a:r>
              <a:rPr lang="en-US" altLang="en-US"/>
              <a:t>-Click on Career Cluster, under Finding Occupations</a:t>
            </a:r>
          </a:p>
          <a:p>
            <a:pPr>
              <a:buFontTx/>
              <a:buNone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4250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8"/>
          <p:cNvSpPr>
            <a:spLocks noGrp="1" noChangeArrowheads="1"/>
          </p:cNvSpPr>
          <p:nvPr>
            <p:ph type="title"/>
          </p:nvPr>
        </p:nvSpPr>
        <p:spPr>
          <a:xfrm>
            <a:off x="895350" y="342900"/>
            <a:ext cx="56769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4000" dirty="0"/>
              <a:t>Thinking about Exercise 7.4:The Career Triangle</a:t>
            </a:r>
          </a:p>
        </p:txBody>
      </p:sp>
      <p:sp>
        <p:nvSpPr>
          <p:cNvPr id="149507" name="Text Box 2"/>
          <p:cNvSpPr txBox="1">
            <a:spLocks noChangeArrowheads="1"/>
          </p:cNvSpPr>
          <p:nvPr/>
        </p:nvSpPr>
        <p:spPr bwMode="auto">
          <a:xfrm>
            <a:off x="381000" y="1981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latin typeface="Segoe UI Light" panose="020B0502040204020203" pitchFamily="34" charset="0"/>
                <a:cs typeface="Segoe UI Light" panose="020B0502040204020203" pitchFamily="34" charset="0"/>
              </a:rPr>
              <a:t>PHYSICAL THINGS</a:t>
            </a:r>
          </a:p>
        </p:txBody>
      </p:sp>
      <p:sp>
        <p:nvSpPr>
          <p:cNvPr id="149508" name="AutoShape 3"/>
          <p:cNvSpPr>
            <a:spLocks noChangeArrowheads="1"/>
          </p:cNvSpPr>
          <p:nvPr/>
        </p:nvSpPr>
        <p:spPr bwMode="auto">
          <a:xfrm>
            <a:off x="2133600" y="2286000"/>
            <a:ext cx="4648200" cy="1828800"/>
          </a:xfrm>
          <a:prstGeom prst="triangle">
            <a:avLst>
              <a:gd name="adj" fmla="val 5000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4400">
              <a:latin typeface="Arial" panose="020B0604020202020204" pitchFamily="34" charset="0"/>
            </a:endParaRPr>
          </a:p>
        </p:txBody>
      </p:sp>
      <p:sp>
        <p:nvSpPr>
          <p:cNvPr id="149509" name="Line 5"/>
          <p:cNvSpPr>
            <a:spLocks noChangeShapeType="1"/>
          </p:cNvSpPr>
          <p:nvPr/>
        </p:nvSpPr>
        <p:spPr bwMode="auto">
          <a:xfrm flipH="1">
            <a:off x="2133600" y="2286000"/>
            <a:ext cx="2286000" cy="18288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49510" name="AutoShape 6"/>
          <p:cNvSpPr>
            <a:spLocks noChangeArrowheads="1"/>
          </p:cNvSpPr>
          <p:nvPr/>
        </p:nvSpPr>
        <p:spPr bwMode="auto">
          <a:xfrm>
            <a:off x="990600" y="2438400"/>
            <a:ext cx="6932613" cy="3656013"/>
          </a:xfrm>
          <a:prstGeom prst="triangle">
            <a:avLst>
              <a:gd name="adj" fmla="val 50000"/>
            </a:avLst>
          </a:prstGeom>
          <a:noFill/>
          <a:ln w="9525">
            <a:solidFill>
              <a:srgbClr val="00CC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49511" name="Text Box 7"/>
          <p:cNvSpPr txBox="1">
            <a:spLocks noChangeArrowheads="1"/>
          </p:cNvSpPr>
          <p:nvPr/>
        </p:nvSpPr>
        <p:spPr bwMode="auto">
          <a:xfrm>
            <a:off x="179664" y="6111875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latin typeface="Segoe UI Light" panose="020B0502040204020203" pitchFamily="34" charset="0"/>
                <a:cs typeface="Segoe UI Light" panose="020B0502040204020203" pitchFamily="34" charset="0"/>
              </a:rPr>
              <a:t>PEOPLE                                                        INFORMATION</a:t>
            </a:r>
          </a:p>
        </p:txBody>
      </p:sp>
      <p:sp>
        <p:nvSpPr>
          <p:cNvPr id="149512" name="Text Box 9"/>
          <p:cNvSpPr txBox="1">
            <a:spLocks noChangeArrowheads="1"/>
          </p:cNvSpPr>
          <p:nvPr/>
        </p:nvSpPr>
        <p:spPr bwMode="auto">
          <a:xfrm>
            <a:off x="4038600" y="3200400"/>
            <a:ext cx="990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Dentist</a:t>
            </a:r>
          </a:p>
        </p:txBody>
      </p:sp>
      <p:sp>
        <p:nvSpPr>
          <p:cNvPr id="149513" name="Text Box 10"/>
          <p:cNvSpPr txBox="1">
            <a:spLocks noChangeArrowheads="1"/>
          </p:cNvSpPr>
          <p:nvPr/>
        </p:nvSpPr>
        <p:spPr bwMode="auto">
          <a:xfrm>
            <a:off x="3657600" y="2590800"/>
            <a:ext cx="205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Forest Ranger</a:t>
            </a:r>
          </a:p>
        </p:txBody>
      </p:sp>
      <p:sp>
        <p:nvSpPr>
          <p:cNvPr id="149514" name="Text Box 12"/>
          <p:cNvSpPr txBox="1">
            <a:spLocks noChangeArrowheads="1"/>
          </p:cNvSpPr>
          <p:nvPr/>
        </p:nvSpPr>
        <p:spPr bwMode="auto">
          <a:xfrm>
            <a:off x="5181600" y="3886200"/>
            <a:ext cx="3124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Computer</a:t>
            </a:r>
            <a:r>
              <a:rPr lang="en-US" altLang="en-US" sz="2400">
                <a:latin typeface="Segoe UI Light" panose="020B0502040204020203" pitchFamily="34" charset="0"/>
                <a:cs typeface="Segoe UI Light" panose="020B0502040204020203" pitchFamily="34" charset="0"/>
              </a:rPr>
              <a:t> </a:t>
            </a: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Designer</a:t>
            </a:r>
          </a:p>
        </p:txBody>
      </p:sp>
      <p:sp>
        <p:nvSpPr>
          <p:cNvPr id="149515" name="Text Box 13"/>
          <p:cNvSpPr txBox="1">
            <a:spLocks noChangeArrowheads="1"/>
          </p:cNvSpPr>
          <p:nvPr/>
        </p:nvSpPr>
        <p:spPr bwMode="auto">
          <a:xfrm>
            <a:off x="5715000" y="43434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Scientist</a:t>
            </a:r>
          </a:p>
        </p:txBody>
      </p:sp>
      <p:sp>
        <p:nvSpPr>
          <p:cNvPr id="149516" name="Text Box 14"/>
          <p:cNvSpPr txBox="1">
            <a:spLocks noChangeArrowheads="1"/>
          </p:cNvSpPr>
          <p:nvPr/>
        </p:nvSpPr>
        <p:spPr bwMode="auto">
          <a:xfrm>
            <a:off x="5638800" y="5715000"/>
            <a:ext cx="2590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Accountant</a:t>
            </a:r>
          </a:p>
        </p:txBody>
      </p:sp>
      <p:sp>
        <p:nvSpPr>
          <p:cNvPr id="149517" name="Text Box 15"/>
          <p:cNvSpPr txBox="1">
            <a:spLocks noChangeArrowheads="1"/>
          </p:cNvSpPr>
          <p:nvPr/>
        </p:nvSpPr>
        <p:spPr bwMode="auto">
          <a:xfrm>
            <a:off x="4495800" y="4876800"/>
            <a:ext cx="205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Journalist</a:t>
            </a:r>
          </a:p>
        </p:txBody>
      </p:sp>
      <p:sp>
        <p:nvSpPr>
          <p:cNvPr id="149518" name="Text Box 16"/>
          <p:cNvSpPr txBox="1">
            <a:spLocks noChangeArrowheads="1"/>
          </p:cNvSpPr>
          <p:nvPr/>
        </p:nvSpPr>
        <p:spPr bwMode="auto">
          <a:xfrm>
            <a:off x="3581400" y="5181600"/>
            <a:ext cx="2514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Marketing</a:t>
            </a:r>
          </a:p>
        </p:txBody>
      </p:sp>
      <p:sp>
        <p:nvSpPr>
          <p:cNvPr id="149519" name="Text Box 17"/>
          <p:cNvSpPr txBox="1">
            <a:spLocks noChangeArrowheads="1"/>
          </p:cNvSpPr>
          <p:nvPr/>
        </p:nvSpPr>
        <p:spPr bwMode="auto">
          <a:xfrm>
            <a:off x="3352800" y="54864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College Professor</a:t>
            </a:r>
          </a:p>
        </p:txBody>
      </p:sp>
      <p:sp>
        <p:nvSpPr>
          <p:cNvPr id="149520" name="Text Box 18"/>
          <p:cNvSpPr txBox="1">
            <a:spLocks noChangeArrowheads="1"/>
          </p:cNvSpPr>
          <p:nvPr/>
        </p:nvSpPr>
        <p:spPr bwMode="auto">
          <a:xfrm>
            <a:off x="3810000" y="3886200"/>
            <a:ext cx="1752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Physician</a:t>
            </a:r>
          </a:p>
        </p:txBody>
      </p:sp>
      <p:sp>
        <p:nvSpPr>
          <p:cNvPr id="149521" name="Text Box 19"/>
          <p:cNvSpPr txBox="1">
            <a:spLocks noChangeArrowheads="1"/>
          </p:cNvSpPr>
          <p:nvPr/>
        </p:nvSpPr>
        <p:spPr bwMode="auto">
          <a:xfrm>
            <a:off x="2057400" y="2971800"/>
            <a:ext cx="2209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Graphic Design</a:t>
            </a:r>
          </a:p>
        </p:txBody>
      </p:sp>
      <p:sp>
        <p:nvSpPr>
          <p:cNvPr id="149522" name="Text Box 20"/>
          <p:cNvSpPr txBox="1">
            <a:spLocks noChangeArrowheads="1"/>
          </p:cNvSpPr>
          <p:nvPr/>
        </p:nvSpPr>
        <p:spPr bwMode="auto">
          <a:xfrm>
            <a:off x="2743200" y="5791200"/>
            <a:ext cx="1981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Lawyer</a:t>
            </a:r>
          </a:p>
        </p:txBody>
      </p:sp>
      <p:sp>
        <p:nvSpPr>
          <p:cNvPr id="149523" name="Text Box 21"/>
          <p:cNvSpPr txBox="1">
            <a:spLocks noChangeArrowheads="1"/>
          </p:cNvSpPr>
          <p:nvPr/>
        </p:nvSpPr>
        <p:spPr bwMode="auto">
          <a:xfrm>
            <a:off x="2209800" y="5486400"/>
            <a:ext cx="1676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Lobbyist</a:t>
            </a:r>
          </a:p>
        </p:txBody>
      </p:sp>
      <p:sp>
        <p:nvSpPr>
          <p:cNvPr id="149524" name="Text Box 22"/>
          <p:cNvSpPr txBox="1">
            <a:spLocks noChangeArrowheads="1"/>
          </p:cNvSpPr>
          <p:nvPr/>
        </p:nvSpPr>
        <p:spPr bwMode="auto">
          <a:xfrm>
            <a:off x="2362200" y="4648200"/>
            <a:ext cx="205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Salesperson</a:t>
            </a:r>
          </a:p>
        </p:txBody>
      </p:sp>
      <p:sp>
        <p:nvSpPr>
          <p:cNvPr id="149525" name="Text Box 23"/>
          <p:cNvSpPr txBox="1">
            <a:spLocks noChangeArrowheads="1"/>
          </p:cNvSpPr>
          <p:nvPr/>
        </p:nvSpPr>
        <p:spPr bwMode="auto">
          <a:xfrm>
            <a:off x="685800" y="5715000"/>
            <a:ext cx="2362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K-12 Teacher</a:t>
            </a:r>
          </a:p>
        </p:txBody>
      </p:sp>
      <p:sp>
        <p:nvSpPr>
          <p:cNvPr id="149526" name="Text Box 24"/>
          <p:cNvSpPr txBox="1">
            <a:spLocks noChangeArrowheads="1"/>
          </p:cNvSpPr>
          <p:nvPr/>
        </p:nvSpPr>
        <p:spPr bwMode="auto">
          <a:xfrm>
            <a:off x="5257800" y="3352800"/>
            <a:ext cx="1905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Engineer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Shape 112"/>
          <p:cNvSpPr>
            <a:spLocks noGrp="1"/>
          </p:cNvSpPr>
          <p:nvPr>
            <p:ph type="title"/>
          </p:nvPr>
        </p:nvSpPr>
        <p:spPr>
          <a:xfrm>
            <a:off x="1365382" y="533400"/>
            <a:ext cx="5915025" cy="745629"/>
          </a:xfrm>
          <a:prstGeom prst="rect">
            <a:avLst/>
          </a:prstGeom>
        </p:spPr>
        <p:txBody>
          <a:bodyPr>
            <a:normAutofit/>
          </a:bodyPr>
          <a:lstStyle>
            <a:lvl1pPr defTabSz="868680">
              <a:defRPr sz="4100"/>
            </a:lvl1pPr>
          </a:lstStyle>
          <a:p>
            <a:r>
              <a:rPr dirty="0"/>
              <a:t>John </a:t>
            </a:r>
            <a:r>
              <a:rPr dirty="0" err="1"/>
              <a:t>Mandyck</a:t>
            </a:r>
            <a:endParaRPr dirty="0"/>
          </a:p>
        </p:txBody>
      </p:sp>
      <p:sp>
        <p:nvSpPr>
          <p:cNvPr id="113" name="Shape 113"/>
          <p:cNvSpPr>
            <a:spLocks noGrp="1"/>
          </p:cNvSpPr>
          <p:nvPr>
            <p:ph type="body" sz="half" idx="1"/>
          </p:nvPr>
        </p:nvSpPr>
        <p:spPr>
          <a:xfrm>
            <a:off x="4349398" y="1981200"/>
            <a:ext cx="4313432" cy="4190999"/>
          </a:xfrm>
          <a:prstGeom prst="rect">
            <a:avLst/>
          </a:prstGeom>
        </p:spPr>
        <p:txBody>
          <a:bodyPr>
            <a:normAutofit fontScale="92500"/>
          </a:bodyPr>
          <a:lstStyle/>
          <a:p>
            <a:pPr marL="111871" indent="-111871" defTabSz="447484">
              <a:lnSpc>
                <a:spcPct val="120000"/>
              </a:lnSpc>
              <a:spcBef>
                <a:spcPts val="450"/>
              </a:spcBef>
              <a:defRPr sz="2100"/>
            </a:pPr>
            <a:r>
              <a:rPr sz="1800" dirty="0"/>
              <a:t>Graduated Syracuse University in 1992 as a </a:t>
            </a:r>
            <a:r>
              <a:rPr lang="en-US" sz="1800" dirty="0"/>
              <a:t>P</a:t>
            </a:r>
            <a:r>
              <a:rPr sz="1800" dirty="0"/>
              <a:t>olicy </a:t>
            </a:r>
            <a:r>
              <a:rPr lang="en-US" sz="1800" dirty="0"/>
              <a:t>S</a:t>
            </a:r>
            <a:r>
              <a:rPr sz="1800" dirty="0"/>
              <a:t>tudies major</a:t>
            </a:r>
            <a:r>
              <a:rPr lang="en-US" sz="1800" dirty="0"/>
              <a:t> and was SA President.</a:t>
            </a:r>
            <a:endParaRPr sz="1800" dirty="0"/>
          </a:p>
          <a:p>
            <a:pPr marL="111871" indent="-111871" defTabSz="447484">
              <a:lnSpc>
                <a:spcPct val="120000"/>
              </a:lnSpc>
              <a:spcBef>
                <a:spcPts val="450"/>
              </a:spcBef>
              <a:defRPr sz="2100"/>
            </a:pPr>
            <a:r>
              <a:rPr sz="1800" dirty="0"/>
              <a:t>Served as Chief Sustainability Officer at United Technologies Corporation for three years</a:t>
            </a:r>
          </a:p>
          <a:p>
            <a:pPr marL="111871" indent="-111871" defTabSz="447484">
              <a:lnSpc>
                <a:spcPct val="120000"/>
              </a:lnSpc>
              <a:spcBef>
                <a:spcPts val="450"/>
              </a:spcBef>
              <a:defRPr sz="2100"/>
            </a:pPr>
            <a:r>
              <a:rPr sz="1800" dirty="0"/>
              <a:t>Currently the Chairman of Urban Green Council </a:t>
            </a:r>
          </a:p>
          <a:p>
            <a:pPr marL="335612" lvl="1" indent="-111871" defTabSz="447484">
              <a:lnSpc>
                <a:spcPct val="120000"/>
              </a:lnSpc>
              <a:spcBef>
                <a:spcPts val="450"/>
              </a:spcBef>
              <a:defRPr sz="2100"/>
            </a:pPr>
            <a:r>
              <a:rPr sz="1800" dirty="0"/>
              <a:t>https://www.urbangreencouncil.org/</a:t>
            </a:r>
          </a:p>
          <a:p>
            <a:pPr marL="111871" indent="-111871" defTabSz="447484">
              <a:lnSpc>
                <a:spcPct val="120000"/>
              </a:lnSpc>
              <a:spcBef>
                <a:spcPts val="450"/>
              </a:spcBef>
              <a:defRPr sz="2100"/>
            </a:pPr>
            <a:r>
              <a:rPr sz="1800" dirty="0"/>
              <a:t>He </a:t>
            </a:r>
            <a:r>
              <a:rPr lang="en-US" sz="1800" dirty="0"/>
              <a:t>credits</a:t>
            </a:r>
            <a:r>
              <a:rPr sz="1800" dirty="0"/>
              <a:t> Maxwell for providing him a solid foundation in policy and data analysis, which he relies on every day in his career</a:t>
            </a:r>
            <a:r>
              <a:rPr lang="en-US" sz="1800" dirty="0"/>
              <a:t>.</a:t>
            </a:r>
            <a:endParaRPr sz="1800" dirty="0"/>
          </a:p>
          <a:p>
            <a:pPr marL="111871" indent="-111871" defTabSz="447484">
              <a:lnSpc>
                <a:spcPct val="120000"/>
              </a:lnSpc>
              <a:spcBef>
                <a:spcPts val="450"/>
              </a:spcBef>
              <a:defRPr sz="2100"/>
            </a:pPr>
            <a:r>
              <a:rPr lang="en-US" sz="1800" dirty="0"/>
              <a:t>Policy </a:t>
            </a:r>
            <a:r>
              <a:rPr sz="1800" dirty="0"/>
              <a:t>Focus: ENVIRONMENT</a:t>
            </a:r>
          </a:p>
        </p:txBody>
      </p:sp>
      <p:pic>
        <p:nvPicPr>
          <p:cNvPr id="114" name="pasted-image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95400" y="2819400"/>
            <a:ext cx="2516243" cy="2133776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692340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br>
              <a:rPr lang="en-US" dirty="0"/>
            </a:br>
            <a:r>
              <a:rPr lang="en-US" dirty="0"/>
              <a:t>Extra Credit Opportunity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1" y="1143000"/>
            <a:ext cx="6103900" cy="3940562"/>
          </a:xfrm>
        </p:spPr>
        <p:txBody>
          <a:bodyPr>
            <a:normAutofit/>
          </a:bodyPr>
          <a:lstStyle/>
          <a:p>
            <a:pPr lvl="1"/>
            <a:endParaRPr lang="en-US" dirty="0"/>
          </a:p>
          <a:p>
            <a:pPr marL="111871" indent="-111871" defTabSz="447484">
              <a:lnSpc>
                <a:spcPct val="81000"/>
              </a:lnSpc>
              <a:spcBef>
                <a:spcPts val="450"/>
              </a:spcBef>
              <a:defRPr sz="2100"/>
            </a:pPr>
            <a:r>
              <a:rPr lang="en-US" sz="3200" dirty="0"/>
              <a:t>Email your TA a question about public policy regarding the environment for next class by 12:45 PM on 10/16</a:t>
            </a:r>
          </a:p>
          <a:p>
            <a:pPr marL="240493" lvl="1" indent="-111871" defTabSz="447484">
              <a:lnSpc>
                <a:spcPct val="81000"/>
              </a:lnSpc>
              <a:spcBef>
                <a:spcPts val="450"/>
              </a:spcBef>
              <a:defRPr sz="2100"/>
            </a:pPr>
            <a:r>
              <a:rPr lang="en-US" sz="2400" dirty="0"/>
              <a:t>If every member in your group brings in a typed question your group will earn </a:t>
            </a:r>
            <a:r>
              <a:rPr lang="en-US" sz="2400" dirty="0">
                <a:solidFill>
                  <a:srgbClr val="FF0000"/>
                </a:solidFill>
              </a:rPr>
              <a:t>1 extra credit point</a:t>
            </a:r>
          </a:p>
          <a:p>
            <a:pPr lvl="1"/>
            <a:endParaRPr lang="en-US" dirty="0">
              <a:solidFill>
                <a:srgbClr val="FF0000"/>
              </a:solidFill>
            </a:endParaRPr>
          </a:p>
          <a:p>
            <a:endParaRPr lang="en-US" dirty="0"/>
          </a:p>
          <a:p>
            <a:pPr marL="25724" indent="0">
              <a:buNone/>
            </a:pPr>
            <a:endParaRPr lang="en-US" dirty="0">
              <a:solidFill>
                <a:srgbClr val="FF0000"/>
              </a:solidFill>
            </a:endParaRPr>
          </a:p>
          <a:p>
            <a:pPr marL="25724" indent="0">
              <a:buNone/>
            </a:pP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8838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For next class…</a:t>
            </a:r>
          </a:p>
        </p:txBody>
      </p:sp>
      <p:sp>
        <p:nvSpPr>
          <p:cNvPr id="159747" name="Rectangle 3"/>
          <p:cNvSpPr>
            <a:spLocks noGrp="1" noChangeArrowheads="1"/>
          </p:cNvSpPr>
          <p:nvPr>
            <p:ph idx="1"/>
          </p:nvPr>
        </p:nvSpPr>
        <p:spPr>
          <a:xfrm>
            <a:off x="838200" y="1524000"/>
            <a:ext cx="7924800" cy="4800600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altLang="en-US" dirty="0"/>
              <a:t>Submit your question for John </a:t>
            </a:r>
            <a:r>
              <a:rPr lang="en-US" altLang="en-US" dirty="0" err="1"/>
              <a:t>Mandyck</a:t>
            </a:r>
            <a:r>
              <a:rPr lang="en-US" altLang="en-US" dirty="0"/>
              <a:t> to your TA by 12:45 PM on 10/16 and come prepared to ask it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dirty="0"/>
              <a:t>TA application </a:t>
            </a:r>
            <a:r>
              <a:rPr lang="en-US" altLang="en-US" dirty="0">
                <a:solidFill>
                  <a:srgbClr val="FF0000"/>
                </a:solidFill>
              </a:rPr>
              <a:t>due THIS FRIDAY 10/16 at 8:00 PM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dirty="0"/>
              <a:t>Module 4 Paper </a:t>
            </a:r>
            <a:r>
              <a:rPr lang="en-US" altLang="en-US" dirty="0">
                <a:solidFill>
                  <a:srgbClr val="FF0000"/>
                </a:solidFill>
              </a:rPr>
              <a:t>due Monday 11/2</a:t>
            </a:r>
          </a:p>
          <a:p>
            <a:pPr marL="34299" indent="0" eaLnBrk="1" hangingPunct="1">
              <a:lnSpc>
                <a:spcPct val="90000"/>
              </a:lnSpc>
              <a:buNone/>
            </a:pPr>
            <a:endParaRPr lang="en-US" altLang="en-U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705040"/>
      </p:ext>
    </p:extLst>
  </p:cSld>
  <p:clrMapOvr>
    <a:masterClrMapping/>
  </p:clrMapOvr>
  <p:transition>
    <p:dissolv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9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pPr eaLnBrk="1" hangingPunct="1"/>
            <a:r>
              <a:rPr lang="en-US" altLang="en-US"/>
              <a:t>Class Agenda</a:t>
            </a:r>
          </a:p>
        </p:txBody>
      </p:sp>
      <p:sp>
        <p:nvSpPr>
          <p:cNvPr id="96259" name="Rectangle 11"/>
          <p:cNvSpPr>
            <a:spLocks noGrp="1" noChangeArrowheads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Announcements</a:t>
            </a:r>
          </a:p>
          <a:p>
            <a:pPr eaLnBrk="1" hangingPunct="1"/>
            <a:r>
              <a:rPr lang="en-US" altLang="en-US" dirty="0"/>
              <a:t>Introduction to Module #4</a:t>
            </a:r>
          </a:p>
          <a:p>
            <a:pPr eaLnBrk="1" hangingPunct="1"/>
            <a:r>
              <a:rPr lang="en-US" altLang="en-US" dirty="0"/>
              <a:t>Calculating Benefit/Cost Ratio</a:t>
            </a:r>
          </a:p>
          <a:p>
            <a:pPr eaLnBrk="1" hangingPunct="1"/>
            <a:r>
              <a:rPr lang="en-US" altLang="en-US" dirty="0"/>
              <a:t>Career Trade-offs</a:t>
            </a:r>
          </a:p>
          <a:p>
            <a:pPr eaLnBrk="1" hangingPunct="1"/>
            <a:r>
              <a:rPr lang="en-US" altLang="en-US" dirty="0"/>
              <a:t>Assignments</a:t>
            </a:r>
          </a:p>
        </p:txBody>
      </p:sp>
    </p:spTree>
  </p:cSld>
  <p:clrMapOvr>
    <a:masterClrMapping/>
  </p:clrMapOvr>
  <p:transition>
    <p:dissolv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19400" y="0"/>
            <a:ext cx="7886700" cy="1325563"/>
          </a:xfrm>
        </p:spPr>
        <p:txBody>
          <a:bodyPr/>
          <a:lstStyle/>
          <a:p>
            <a:r>
              <a:rPr lang="en-US" dirty="0"/>
              <a:t>Module 4 Agenda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990600"/>
            <a:ext cx="7886700" cy="4351338"/>
          </a:xfrm>
        </p:spPr>
        <p:txBody>
          <a:bodyPr>
            <a:noAutofit/>
          </a:bodyPr>
          <a:lstStyle/>
          <a:p>
            <a:r>
              <a:rPr lang="en-US" sz="3600" dirty="0"/>
              <a:t>10/14: Intro to Mod 4</a:t>
            </a:r>
          </a:p>
          <a:p>
            <a:r>
              <a:rPr lang="en-US" sz="3600" dirty="0"/>
              <a:t>10/16: Speaker-Renee Captor </a:t>
            </a:r>
          </a:p>
          <a:p>
            <a:r>
              <a:rPr lang="en-US" sz="3600" dirty="0"/>
              <a:t>10/19: Speaker-Bob Watson </a:t>
            </a:r>
          </a:p>
          <a:p>
            <a:r>
              <a:rPr lang="en-US" sz="3600" dirty="0"/>
              <a:t>10/21: Benchmarking</a:t>
            </a:r>
          </a:p>
          <a:p>
            <a:r>
              <a:rPr lang="en-US" sz="3600" dirty="0"/>
              <a:t>10/23: Competition Workshop</a:t>
            </a:r>
          </a:p>
          <a:p>
            <a:r>
              <a:rPr lang="en-US" sz="3600" dirty="0"/>
              <a:t>10/26: Competition Debriefing</a:t>
            </a:r>
          </a:p>
          <a:p>
            <a:r>
              <a:rPr lang="en-US" sz="3600" dirty="0"/>
              <a:t>10/28: Second Competition Debriefing + Benchmarking Workshop</a:t>
            </a:r>
          </a:p>
          <a:p>
            <a:r>
              <a:rPr lang="en-US" sz="3600" dirty="0"/>
              <a:t>10/30: Benchmarking Workshop</a:t>
            </a:r>
          </a:p>
          <a:p>
            <a:r>
              <a:rPr lang="en-US" sz="3600" dirty="0"/>
              <a:t>11/2: Module 4 Due </a:t>
            </a:r>
          </a:p>
        </p:txBody>
      </p:sp>
    </p:spTree>
    <p:extLst>
      <p:ext uri="{BB962C8B-B14F-4D97-AF65-F5344CB8AC3E}">
        <p14:creationId xmlns:p14="http://schemas.microsoft.com/office/powerpoint/2010/main" val="126993328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300" dirty="0"/>
              <a:t>Competition Points</a:t>
            </a:r>
          </a:p>
        </p:txBody>
      </p:sp>
      <p:sp>
        <p:nvSpPr>
          <p:cNvPr id="4" name="Rectangle 3"/>
          <p:cNvSpPr/>
          <p:nvPr/>
        </p:nvSpPr>
        <p:spPr>
          <a:xfrm>
            <a:off x="2833972" y="2307091"/>
            <a:ext cx="774746" cy="267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558" marR="0" lvl="0" indent="0" algn="ctr" defTabSz="385763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39" b="0" i="1" u="none" strike="noStrike" kern="1200" cap="none" spc="0" normalizeH="0" baseline="0" noProof="0" dirty="0">
                <a:ln>
                  <a:noFill/>
                </a:ln>
                <a:solidFill>
                  <a:srgbClr val="336699"/>
                </a:solidFill>
                <a:effectLst/>
                <a:uLnTx/>
                <a:uFillTx/>
                <a:latin typeface="Times New Roman" charset="0"/>
                <a:ea typeface="MS PGothic" panose="020B0600070205080204" pitchFamily="34" charset="-128"/>
                <a:cs typeface="Times New Roman" charset="0"/>
                <a:sym typeface="Times New Roman" charset="0"/>
              </a:rPr>
              <a:t>Winners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1768" y="2564101"/>
            <a:ext cx="1653393" cy="213752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983034" y="4689198"/>
            <a:ext cx="625683" cy="267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385763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39" b="0" i="1" u="none" strike="noStrike" kern="1200" cap="none" spc="0" normalizeH="0" baseline="0" noProof="0" dirty="0">
                <a:ln>
                  <a:noFill/>
                </a:ln>
                <a:solidFill>
                  <a:srgbClr val="336699"/>
                </a:solidFill>
                <a:effectLst/>
                <a:uLnTx/>
                <a:uFillTx/>
                <a:latin typeface="Times New Roman" pitchFamily="18" charset="0"/>
                <a:ea typeface="MS PGothic" panose="020B0600070205080204" pitchFamily="34" charset="-128"/>
                <a:cs typeface="Times New Roman" pitchFamily="18" charset="0"/>
                <a:sym typeface="Times New Roman" pitchFamily="18" charset="0"/>
              </a:rPr>
              <a:t>Losers</a:t>
            </a:r>
            <a:endParaRPr kumimoji="0" lang="en-US" sz="760" b="0" i="1" u="none" strike="noStrike" kern="1200" cap="none" spc="0" normalizeH="0" baseline="0" noProof="0" dirty="0">
              <a:ln>
                <a:noFill/>
              </a:ln>
              <a:solidFill>
                <a:srgbClr val="336699"/>
              </a:solidFill>
              <a:effectLst/>
              <a:uLnTx/>
              <a:uFillTx/>
              <a:latin typeface="Times New Roman" pitchFamily="18" charset="0"/>
              <a:ea typeface="MS PGothic" panose="020B0600070205080204" pitchFamily="34" charset="-128"/>
              <a:cs typeface="Times New Roman" pitchFamily="18" charset="0"/>
              <a:sym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833971" y="4951177"/>
            <a:ext cx="973711" cy="20928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l" defTabSz="3857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MS PGothic"/>
                <a:cs typeface="Arial"/>
              </a:rPr>
              <a:t>As of 3/9/2020</a:t>
            </a:r>
            <a:endParaRPr kumimoji="0" lang="en-US" sz="76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9" name="Rectangle 1">
            <a:extLst>
              <a:ext uri="{FF2B5EF4-FFF2-40B4-BE49-F238E27FC236}">
                <a16:creationId xmlns:a16="http://schemas.microsoft.com/office/drawing/2014/main" id="{C9A063B8-8C0E-DF42-929F-722287703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745" y="2347043"/>
            <a:ext cx="103939" cy="3636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51435" tIns="25718" rIns="51435" bIns="25718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51435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altLang="en-US" sz="101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</a:br>
            <a:endParaRPr kumimoji="0" lang="en-US" altLang="en-US" sz="101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C851F58B-9A0A-7748-BD65-CF5CEE4886DF}"/>
              </a:ext>
            </a:extLst>
          </p:cNvPr>
          <p:cNvGraphicFramePr>
            <a:graphicFrameLocks noGrp="1"/>
          </p:cNvGraphicFramePr>
          <p:nvPr/>
        </p:nvGraphicFramePr>
        <p:xfrm>
          <a:off x="5105400" y="1752600"/>
          <a:ext cx="1689054" cy="45348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7192">
                  <a:extLst>
                    <a:ext uri="{9D8B030D-6E8A-4147-A177-3AD203B41FA5}">
                      <a16:colId xmlns:a16="http://schemas.microsoft.com/office/drawing/2014/main" val="2044096137"/>
                    </a:ext>
                  </a:extLst>
                </a:gridCol>
                <a:gridCol w="1041862">
                  <a:extLst>
                    <a:ext uri="{9D8B030D-6E8A-4147-A177-3AD203B41FA5}">
                      <a16:colId xmlns:a16="http://schemas.microsoft.com/office/drawing/2014/main" val="3340991414"/>
                    </a:ext>
                  </a:extLst>
                </a:gridCol>
              </a:tblGrid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Groups</a:t>
                      </a:r>
                      <a:endParaRPr lang="en-US" sz="1050" dirty="0"/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Points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4075030219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14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27</a:t>
                      </a:r>
                      <a:endParaRPr lang="en-US" sz="1050" dirty="0"/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46400305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12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26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3954471528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17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marR="0" lvl="0" indent="0" algn="l" defTabSz="514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/>
                        <a:t>24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922023641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4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lvl="0" indent="0" algn="l" defTabSz="5144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1" dirty="0"/>
                        <a:t>23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226990246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6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lvl="0" indent="0" algn="l" defTabSz="5144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1" dirty="0"/>
                        <a:t>22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674006115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13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marR="0" lvl="0" indent="0" algn="l" defTabSz="514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/>
                        <a:t>22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3825010176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16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lvl="0" algn="l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22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037143073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5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21</a:t>
                      </a:r>
                      <a:endParaRPr lang="en-US" sz="1050" dirty="0"/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04864159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10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21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679604216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2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20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541883128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8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19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37971752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15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19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35128678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9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18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822355887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11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18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997389663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17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994087628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7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15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4285861512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3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14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9569380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7773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19178" y="1058993"/>
            <a:ext cx="690564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57175">
              <a:defRPr/>
            </a:pPr>
            <a:r>
              <a:rPr lang="en-US" sz="3000" b="1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Reminder: Apply to be a TA!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76315" y="1657642"/>
            <a:ext cx="7727622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57175">
              <a:defRPr/>
            </a:pPr>
            <a:r>
              <a:rPr lang="en-US" sz="2250" b="1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Who: </a:t>
            </a:r>
            <a:r>
              <a:rPr lang="en-US" sz="2250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Lovers of PST (you do NOT need to be a PST major), hard workers, leaders, those with an A- or A </a:t>
            </a:r>
          </a:p>
          <a:p>
            <a:pPr defTabSz="257175">
              <a:defRPr/>
            </a:pPr>
            <a:endParaRPr lang="en-US" sz="2250" dirty="0">
              <a:solidFill>
                <a:prstClr val="black"/>
              </a:solidFill>
              <a:latin typeface="Times New Roman" charset="0"/>
              <a:ea typeface="Times New Roman" charset="0"/>
              <a:cs typeface="Times New Roman" charset="0"/>
            </a:endParaRPr>
          </a:p>
          <a:p>
            <a:pPr defTabSz="257175">
              <a:defRPr/>
            </a:pPr>
            <a:r>
              <a:rPr lang="en-US" sz="2250" b="1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What: </a:t>
            </a:r>
            <a:r>
              <a:rPr lang="en-US" sz="2250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Be a TA for PST 101 – Spring 2021</a:t>
            </a:r>
          </a:p>
          <a:p>
            <a:pPr defTabSz="257175">
              <a:defRPr/>
            </a:pPr>
            <a:endParaRPr lang="en-US" sz="2250" dirty="0">
              <a:solidFill>
                <a:prstClr val="black"/>
              </a:solidFill>
              <a:latin typeface="Times New Roman" charset="0"/>
              <a:ea typeface="Times New Roman" charset="0"/>
              <a:cs typeface="Times New Roman" charset="0"/>
            </a:endParaRPr>
          </a:p>
          <a:p>
            <a:pPr defTabSz="257175">
              <a:defRPr/>
            </a:pPr>
            <a:r>
              <a:rPr lang="en-US" sz="2250" b="1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When: </a:t>
            </a:r>
            <a:r>
              <a:rPr lang="en-US" sz="2250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The application, which is on the website under the TA tab, is due (emailed to Joanna) by </a:t>
            </a:r>
            <a:r>
              <a:rPr lang="en-US" sz="2250" b="1" dirty="0">
                <a:solidFill>
                  <a:srgbClr val="FF0000"/>
                </a:solidFill>
                <a:latin typeface="Times New Roman" charset="0"/>
                <a:ea typeface="Times New Roman" charset="0"/>
                <a:cs typeface="Times New Roman" charset="0"/>
              </a:rPr>
              <a:t>Friday, October 16</a:t>
            </a:r>
            <a:r>
              <a:rPr lang="en-US" sz="2250" b="1" baseline="30000" dirty="0">
                <a:solidFill>
                  <a:srgbClr val="FF0000"/>
                </a:solidFill>
                <a:latin typeface="Times New Roman" charset="0"/>
                <a:ea typeface="Times New Roman" charset="0"/>
                <a:cs typeface="Times New Roman" charset="0"/>
              </a:rPr>
              <a:t>th</a:t>
            </a:r>
            <a:r>
              <a:rPr lang="en-US" sz="2250" b="1" dirty="0">
                <a:solidFill>
                  <a:srgbClr val="FF0000"/>
                </a:solidFill>
                <a:latin typeface="Times New Roman" charset="0"/>
                <a:ea typeface="Times New Roman" charset="0"/>
                <a:cs typeface="Times New Roman" charset="0"/>
              </a:rPr>
              <a:t> by 8PM</a:t>
            </a:r>
          </a:p>
          <a:p>
            <a:pPr defTabSz="257175">
              <a:defRPr/>
            </a:pPr>
            <a:endParaRPr lang="en-US" sz="2250" dirty="0">
              <a:solidFill>
                <a:prstClr val="black"/>
              </a:solidFill>
              <a:latin typeface="Times New Roman" charset="0"/>
              <a:ea typeface="Times New Roman" charset="0"/>
              <a:cs typeface="Times New Roman" charset="0"/>
            </a:endParaRPr>
          </a:p>
          <a:p>
            <a:pPr defTabSz="257175">
              <a:defRPr/>
            </a:pPr>
            <a:r>
              <a:rPr lang="en-US" sz="2250" b="1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How: </a:t>
            </a:r>
            <a:r>
              <a:rPr lang="en-US" sz="2250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Complete the application and an interview, end the course with an A- or A, be chosen</a:t>
            </a:r>
            <a:endParaRPr lang="en-US" sz="2250" b="1" dirty="0">
              <a:solidFill>
                <a:prstClr val="black"/>
              </a:solidFill>
              <a:latin typeface="Times New Roman" charset="0"/>
              <a:ea typeface="Times New Roman" charset="0"/>
              <a:cs typeface="Times New Roman" charset="0"/>
            </a:endParaRPr>
          </a:p>
          <a:p>
            <a:pPr defTabSz="257175">
              <a:defRPr/>
            </a:pPr>
            <a:endParaRPr lang="en-US" sz="2250" b="1" dirty="0">
              <a:solidFill>
                <a:prstClr val="black"/>
              </a:solidFill>
              <a:latin typeface="Times New Roman" charset="0"/>
              <a:ea typeface="Times New Roman" charset="0"/>
              <a:cs typeface="Times New Roman" charset="0"/>
            </a:endParaRPr>
          </a:p>
          <a:p>
            <a:pPr defTabSz="257175">
              <a:defRPr/>
            </a:pPr>
            <a:r>
              <a:rPr lang="en-US" sz="2250" b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charset="0"/>
                <a:cs typeface="Times New Roman" panose="02020603050405020304" pitchFamily="18" charset="0"/>
              </a:rPr>
              <a:t>Questions? </a:t>
            </a:r>
            <a:r>
              <a:rPr lang="en-US" sz="225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charset="0"/>
                <a:cs typeface="Times New Roman" panose="02020603050405020304" pitchFamily="18" charset="0"/>
              </a:rPr>
              <a:t>Email Joanna at </a:t>
            </a:r>
            <a:r>
              <a:rPr lang="en-US" sz="2250" u="sng" dirty="0">
                <a:latin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jcvines@syr.edu</a:t>
            </a:r>
            <a:r>
              <a:rPr lang="en-US" sz="22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250" dirty="0">
              <a:solidFill>
                <a:srgbClr val="FF0000"/>
              </a:solidFill>
              <a:latin typeface="Times New Roman" panose="02020603050405020304" pitchFamily="18" charset="0"/>
              <a:ea typeface="Times New Roman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6952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>
          <a:xfrm>
            <a:off x="246063" y="609600"/>
            <a:ext cx="8593137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  <a:ea typeface="ＭＳ Ｐゴシック" pitchFamily="34" charset="-128"/>
              </a:rPr>
              <a:t> </a:t>
            </a:r>
          </a:p>
        </p:txBody>
      </p:sp>
      <p:sp>
        <p:nvSpPr>
          <p:cNvPr id="128007" name="Rectangle 7"/>
          <p:cNvSpPr>
            <a:spLocks noChangeArrowheads="1"/>
          </p:cNvSpPr>
          <p:nvPr/>
        </p:nvSpPr>
        <p:spPr bwMode="auto">
          <a:xfrm>
            <a:off x="246063" y="685800"/>
            <a:ext cx="92027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1">
                <a:solidFill>
                  <a:schemeClr val="tx2"/>
                </a:solidFill>
                <a:latin typeface="Times New Roman" panose="02020603050405020304" pitchFamily="18" charset="0"/>
              </a:rPr>
              <a:t>Review of Module 4 Requirements</a:t>
            </a:r>
          </a:p>
        </p:txBody>
      </p:sp>
      <p:sp>
        <p:nvSpPr>
          <p:cNvPr id="126980" name="Rectangle 28"/>
          <p:cNvSpPr>
            <a:spLocks noChangeArrowheads="1"/>
          </p:cNvSpPr>
          <p:nvPr/>
        </p:nvSpPr>
        <p:spPr bwMode="auto">
          <a:xfrm>
            <a:off x="381000" y="2057400"/>
            <a:ext cx="8305800" cy="4267200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4400">
              <a:latin typeface="Arial" panose="020B0604020202020204" pitchFamily="34" charset="0"/>
            </a:endParaRPr>
          </a:p>
        </p:txBody>
      </p:sp>
      <p:sp>
        <p:nvSpPr>
          <p:cNvPr id="128030" name="Text Box 30"/>
          <p:cNvSpPr txBox="1">
            <a:spLocks noChangeArrowheads="1"/>
          </p:cNvSpPr>
          <p:nvPr/>
        </p:nvSpPr>
        <p:spPr bwMode="auto">
          <a:xfrm>
            <a:off x="3429000" y="2209800"/>
            <a:ext cx="1905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latin typeface="Arial" panose="020B0604020202020204" pitchFamily="34" charset="0"/>
              </a:rPr>
              <a:t>Players</a:t>
            </a:r>
          </a:p>
        </p:txBody>
      </p:sp>
      <p:sp>
        <p:nvSpPr>
          <p:cNvPr id="128031" name="Text Box 31"/>
          <p:cNvSpPr txBox="1">
            <a:spLocks noChangeArrowheads="1"/>
          </p:cNvSpPr>
          <p:nvPr/>
        </p:nvSpPr>
        <p:spPr bwMode="auto">
          <a:xfrm>
            <a:off x="5562600" y="4800600"/>
            <a:ext cx="3048000" cy="116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latin typeface="Arial" panose="020B0604020202020204" pitchFamily="34" charset="0"/>
              </a:rPr>
              <a:t>Public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latin typeface="Arial" panose="020B0604020202020204" pitchFamily="34" charset="0"/>
              </a:rPr>
              <a:t>Policy</a:t>
            </a:r>
          </a:p>
        </p:txBody>
      </p:sp>
      <p:sp>
        <p:nvSpPr>
          <p:cNvPr id="128032" name="Text Box 32"/>
          <p:cNvSpPr txBox="1">
            <a:spLocks noChangeArrowheads="1"/>
          </p:cNvSpPr>
          <p:nvPr/>
        </p:nvSpPr>
        <p:spPr bwMode="auto">
          <a:xfrm>
            <a:off x="762000" y="4800600"/>
            <a:ext cx="2209800" cy="116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latin typeface="Arial" panose="020B0604020202020204" pitchFamily="34" charset="0"/>
              </a:rPr>
              <a:t>Societal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latin typeface="Arial" panose="020B0604020202020204" pitchFamily="34" charset="0"/>
              </a:rPr>
              <a:t>Problems</a:t>
            </a:r>
          </a:p>
        </p:txBody>
      </p:sp>
      <p:sp>
        <p:nvSpPr>
          <p:cNvPr id="128033" name="Line 33"/>
          <p:cNvSpPr>
            <a:spLocks noChangeShapeType="1"/>
          </p:cNvSpPr>
          <p:nvPr/>
        </p:nvSpPr>
        <p:spPr bwMode="auto">
          <a:xfrm flipV="1">
            <a:off x="1905000" y="2590800"/>
            <a:ext cx="1676400" cy="2133600"/>
          </a:xfrm>
          <a:prstGeom prst="line">
            <a:avLst/>
          </a:prstGeom>
          <a:noFill/>
          <a:ln w="88900">
            <a:solidFill>
              <a:srgbClr val="003366"/>
            </a:solidFill>
            <a:round/>
            <a:headEnd/>
            <a:tailEnd type="stealth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28034" name="Line 34"/>
          <p:cNvSpPr>
            <a:spLocks noChangeShapeType="1"/>
          </p:cNvSpPr>
          <p:nvPr/>
        </p:nvSpPr>
        <p:spPr bwMode="auto">
          <a:xfrm>
            <a:off x="5181600" y="2590800"/>
            <a:ext cx="1828800" cy="1981200"/>
          </a:xfrm>
          <a:prstGeom prst="line">
            <a:avLst/>
          </a:prstGeom>
          <a:noFill/>
          <a:ln w="88900">
            <a:solidFill>
              <a:srgbClr val="003366"/>
            </a:solidFill>
            <a:round/>
            <a:headEnd/>
            <a:tailEnd type="stealth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28035" name="Line 35"/>
          <p:cNvSpPr>
            <a:spLocks noChangeShapeType="1"/>
          </p:cNvSpPr>
          <p:nvPr/>
        </p:nvSpPr>
        <p:spPr bwMode="auto">
          <a:xfrm flipH="1" flipV="1">
            <a:off x="2743200" y="5410200"/>
            <a:ext cx="3657600" cy="0"/>
          </a:xfrm>
          <a:prstGeom prst="line">
            <a:avLst/>
          </a:prstGeom>
          <a:noFill/>
          <a:ln w="88900">
            <a:solidFill>
              <a:srgbClr val="003366"/>
            </a:solidFill>
            <a:round/>
            <a:headEnd/>
            <a:tailEnd type="stealth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28036" name="Text Box 36"/>
          <p:cNvSpPr txBox="1">
            <a:spLocks noChangeArrowheads="1"/>
          </p:cNvSpPr>
          <p:nvPr/>
        </p:nvSpPr>
        <p:spPr bwMode="auto">
          <a:xfrm>
            <a:off x="2133600" y="3048000"/>
            <a:ext cx="6858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b="1">
                <a:solidFill>
                  <a:srgbClr val="CC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A</a:t>
            </a:r>
          </a:p>
        </p:txBody>
      </p:sp>
      <p:sp>
        <p:nvSpPr>
          <p:cNvPr id="128037" name="Text Box 37"/>
          <p:cNvSpPr txBox="1">
            <a:spLocks noChangeArrowheads="1"/>
          </p:cNvSpPr>
          <p:nvPr/>
        </p:nvSpPr>
        <p:spPr bwMode="auto">
          <a:xfrm>
            <a:off x="6172200" y="3048000"/>
            <a:ext cx="6096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b="1">
                <a:solidFill>
                  <a:srgbClr val="CC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B</a:t>
            </a:r>
          </a:p>
        </p:txBody>
      </p:sp>
      <p:sp>
        <p:nvSpPr>
          <p:cNvPr id="128038" name="Text Box 38"/>
          <p:cNvSpPr txBox="1">
            <a:spLocks noChangeArrowheads="1"/>
          </p:cNvSpPr>
          <p:nvPr/>
        </p:nvSpPr>
        <p:spPr bwMode="auto">
          <a:xfrm>
            <a:off x="4267200" y="5334000"/>
            <a:ext cx="6858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b="1">
                <a:solidFill>
                  <a:srgbClr val="CC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28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8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8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8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8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8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8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8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8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8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28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8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8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28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28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07" grpId="0" autoUpdateAnimBg="0"/>
      <p:bldP spid="128030" grpId="0" autoUpdateAnimBg="0"/>
      <p:bldP spid="128031" grpId="0" autoUpdateAnimBg="0"/>
      <p:bldP spid="128032" grpId="0" autoUpdateAnimBg="0"/>
      <p:bldP spid="128033" grpId="0" animBg="1"/>
      <p:bldP spid="128034" grpId="0" animBg="1"/>
      <p:bldP spid="128035" grpId="0" animBg="1"/>
      <p:bldP spid="128036" grpId="0" autoUpdateAnimBg="0"/>
      <p:bldP spid="128037" grpId="0" autoUpdateAnimBg="0"/>
      <p:bldP spid="128038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7.1 Select a Policy</a:t>
            </a:r>
          </a:p>
        </p:txBody>
      </p:sp>
      <p:sp>
        <p:nvSpPr>
          <p:cNvPr id="91139" name="TextBox 2"/>
          <p:cNvSpPr txBox="1">
            <a:spLocks noChangeArrowheads="1"/>
          </p:cNvSpPr>
          <p:nvPr/>
        </p:nvSpPr>
        <p:spPr bwMode="auto">
          <a:xfrm>
            <a:off x="913451" y="2057400"/>
            <a:ext cx="6629400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marL="571500" indent="-571500" eaLnBrk="1" hangingPunct="1">
              <a:spcBef>
                <a:spcPct val="5000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3600" u="sng" dirty="0">
                <a:latin typeface="Segoe UI Light" panose="020B0502040204020203" pitchFamily="34" charset="0"/>
                <a:cs typeface="Segoe UI Light" panose="020B0502040204020203" pitchFamily="34" charset="0"/>
              </a:rPr>
              <a:t>Does not have to be the same problem/policy from Module 3!</a:t>
            </a:r>
          </a:p>
          <a:p>
            <a:pPr marL="571500" indent="-571500" eaLnBrk="1" hangingPunct="1">
              <a:spcBef>
                <a:spcPct val="5000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3600" dirty="0">
                <a:latin typeface="Segoe UI Light" panose="020B0502040204020203" pitchFamily="34" charset="0"/>
                <a:cs typeface="Segoe UI Light" panose="020B0502040204020203" pitchFamily="34" charset="0"/>
              </a:rPr>
              <a:t>Can be local, state, or national</a:t>
            </a:r>
          </a:p>
          <a:p>
            <a:pPr marL="571500" indent="-571500" eaLnBrk="1" hangingPunct="1">
              <a:spcBef>
                <a:spcPct val="5000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3600" dirty="0">
                <a:latin typeface="Segoe UI Light" panose="020B0502040204020203" pitchFamily="34" charset="0"/>
                <a:cs typeface="Segoe UI Light" panose="020B0502040204020203" pitchFamily="34" charset="0"/>
              </a:rPr>
              <a:t>The policy must still have a policy tool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7.2 and 7.3 Benefit/Cost Analysis</a:t>
            </a:r>
          </a:p>
        </p:txBody>
      </p:sp>
      <p:sp>
        <p:nvSpPr>
          <p:cNvPr id="131075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altLang="en-US" dirty="0"/>
              <a:t>Benefits - policy impacts good for society or some segment of it</a:t>
            </a:r>
          </a:p>
          <a:p>
            <a:r>
              <a:rPr lang="en-US" altLang="en-US" dirty="0"/>
              <a:t>Costs - policy impacts bad for society or some segment of it </a:t>
            </a:r>
          </a:p>
          <a:p>
            <a:r>
              <a:rPr lang="en-US" altLang="en-US" dirty="0"/>
              <a:t>Operating criteria for good or bad is life, liberty and the pursuit of happiness</a:t>
            </a:r>
          </a:p>
          <a:p>
            <a:r>
              <a:rPr lang="en-US" altLang="en-US" dirty="0"/>
              <a:t>Examples on the next slide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 noChangeArrowheads="1"/>
          </p:cNvSpPr>
          <p:nvPr>
            <p:ph type="title"/>
          </p:nvPr>
        </p:nvSpPr>
        <p:spPr>
          <a:xfrm>
            <a:off x="-457201" y="488315"/>
            <a:ext cx="8593137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>
                <a:solidFill>
                  <a:schemeClr val="tx1"/>
                </a:solidFill>
                <a:ea typeface="ＭＳ Ｐゴシック" pitchFamily="34" charset="-128"/>
              </a:rPr>
              <a:t> </a:t>
            </a:r>
          </a:p>
        </p:txBody>
      </p:sp>
      <p:sp>
        <p:nvSpPr>
          <p:cNvPr id="140291" name="Rectangle 3"/>
          <p:cNvSpPr>
            <a:spLocks noChangeArrowheads="1"/>
          </p:cNvSpPr>
          <p:nvPr/>
        </p:nvSpPr>
        <p:spPr bwMode="auto">
          <a:xfrm>
            <a:off x="762000" y="76200"/>
            <a:ext cx="6154737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Segoe UI Light" panose="020B0502040204020203" pitchFamily="34" charset="0"/>
                <a:cs typeface="Segoe UI Light" panose="020B0502040204020203" pitchFamily="34" charset="0"/>
              </a:rPr>
              <a:t>Policy Proposal to address lack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Segoe UI Light" panose="020B0502040204020203" pitchFamily="34" charset="0"/>
                <a:cs typeface="Segoe UI Light" panose="020B0502040204020203" pitchFamily="34" charset="0"/>
              </a:rPr>
              <a:t>of learning in PST 101 </a:t>
            </a:r>
          </a:p>
        </p:txBody>
      </p:sp>
      <p:sp>
        <p:nvSpPr>
          <p:cNvPr id="140299" name="Text Box 11"/>
          <p:cNvSpPr txBox="1">
            <a:spLocks noChangeArrowheads="1"/>
          </p:cNvSpPr>
          <p:nvPr/>
        </p:nvSpPr>
        <p:spPr bwMode="auto">
          <a:xfrm>
            <a:off x="228600" y="2622550"/>
            <a:ext cx="8686800" cy="25853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5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“</a:t>
            </a:r>
            <a:r>
              <a:rPr lang="en-US" altLang="ja-JP" sz="5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Allow each student to rewrite and correct their worst module paper.</a:t>
            </a:r>
            <a:r>
              <a:rPr lang="ja-JP" altLang="en-US" sz="5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”</a:t>
            </a:r>
            <a:endParaRPr lang="en-US" sz="5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1" grpId="0" autoUpdateAnimBg="0"/>
    </p:bldLst>
  </p:timing>
</p:sld>
</file>

<file path=ppt/theme/_rels/them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5.jpeg"/></Relationships>
</file>

<file path=ppt/theme/_rels/them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5.jpeg"/></Relationships>
</file>

<file path=ppt/theme/theme1.xml><?xml version="1.0" encoding="utf-8"?>
<a:theme xmlns:a="http://schemas.openxmlformats.org/drawingml/2006/main" name="Theme1">
  <a:themeElements>
    <a:clrScheme name="Fading Grid 4">
      <a:dk1>
        <a:srgbClr val="6B6B99"/>
      </a:dk1>
      <a:lt1>
        <a:srgbClr val="EAEAEA"/>
      </a:lt1>
      <a:dk2>
        <a:srgbClr val="666699"/>
      </a:dk2>
      <a:lt2>
        <a:srgbClr val="CCECFF"/>
      </a:lt2>
      <a:accent1>
        <a:srgbClr val="00CC66"/>
      </a:accent1>
      <a:accent2>
        <a:srgbClr val="54547A"/>
      </a:accent2>
      <a:accent3>
        <a:srgbClr val="B8B8CA"/>
      </a:accent3>
      <a:accent4>
        <a:srgbClr val="C8C8C8"/>
      </a:accent4>
      <a:accent5>
        <a:srgbClr val="AAE2B8"/>
      </a:accent5>
      <a:accent6>
        <a:srgbClr val="4B4B6E"/>
      </a:accent6>
      <a:hlink>
        <a:srgbClr val="65B2FF"/>
      </a:hlink>
      <a:folHlink>
        <a:srgbClr val="9900FF"/>
      </a:folHlink>
    </a:clrScheme>
    <a:fontScheme name="Fading Gri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Fading Grid 1">
        <a:dk1>
          <a:srgbClr val="7E0000"/>
        </a:dk1>
        <a:lt1>
          <a:srgbClr val="FFFFFF"/>
        </a:lt1>
        <a:dk2>
          <a:srgbClr val="800000"/>
        </a:dk2>
        <a:lt2>
          <a:srgbClr val="FCF0B2"/>
        </a:lt2>
        <a:accent1>
          <a:srgbClr val="C5543D"/>
        </a:accent1>
        <a:accent2>
          <a:srgbClr val="660000"/>
        </a:accent2>
        <a:accent3>
          <a:srgbClr val="C0AAAA"/>
        </a:accent3>
        <a:accent4>
          <a:srgbClr val="DADADA"/>
        </a:accent4>
        <a:accent5>
          <a:srgbClr val="DFB3AF"/>
        </a:accent5>
        <a:accent6>
          <a:srgbClr val="5C0000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2">
        <a:dk1>
          <a:srgbClr val="000066"/>
        </a:dk1>
        <a:lt1>
          <a:srgbClr val="FFFFFF"/>
        </a:lt1>
        <a:dk2>
          <a:srgbClr val="000066"/>
        </a:dk2>
        <a:lt2>
          <a:srgbClr val="B2B8C8"/>
        </a:lt2>
        <a:accent1>
          <a:srgbClr val="008080"/>
        </a:accent1>
        <a:accent2>
          <a:srgbClr val="00004E"/>
        </a:accent2>
        <a:accent3>
          <a:srgbClr val="AAAAB8"/>
        </a:accent3>
        <a:accent4>
          <a:srgbClr val="DADADA"/>
        </a:accent4>
        <a:accent5>
          <a:srgbClr val="AAC0C0"/>
        </a:accent5>
        <a:accent6>
          <a:srgbClr val="000046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3">
        <a:dk1>
          <a:srgbClr val="010199"/>
        </a:dk1>
        <a:lt1>
          <a:srgbClr val="FFFFFF"/>
        </a:lt1>
        <a:dk2>
          <a:srgbClr val="000099"/>
        </a:dk2>
        <a:lt2>
          <a:srgbClr val="CCFFFF"/>
        </a:lt2>
        <a:accent1>
          <a:srgbClr val="00C600"/>
        </a:accent1>
        <a:accent2>
          <a:srgbClr val="01017D"/>
        </a:accent2>
        <a:accent3>
          <a:srgbClr val="AAAACA"/>
        </a:accent3>
        <a:accent4>
          <a:srgbClr val="DADADA"/>
        </a:accent4>
        <a:accent5>
          <a:srgbClr val="AADFAA"/>
        </a:accent5>
        <a:accent6>
          <a:srgbClr val="010171"/>
        </a:accent6>
        <a:hlink>
          <a:srgbClr val="FFE701"/>
        </a:hlink>
        <a:folHlink>
          <a:srgbClr val="336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4">
        <a:dk1>
          <a:srgbClr val="6B6B99"/>
        </a:dk1>
        <a:lt1>
          <a:srgbClr val="EAEAEA"/>
        </a:lt1>
        <a:dk2>
          <a:srgbClr val="666699"/>
        </a:dk2>
        <a:lt2>
          <a:srgbClr val="CCECFF"/>
        </a:lt2>
        <a:accent1>
          <a:srgbClr val="00CC66"/>
        </a:accent1>
        <a:accent2>
          <a:srgbClr val="54547A"/>
        </a:accent2>
        <a:accent3>
          <a:srgbClr val="B8B8CA"/>
        </a:accent3>
        <a:accent4>
          <a:srgbClr val="C8C8C8"/>
        </a:accent4>
        <a:accent5>
          <a:srgbClr val="AAE2B8"/>
        </a:accent5>
        <a:accent6>
          <a:srgbClr val="4B4B6E"/>
        </a:accent6>
        <a:hlink>
          <a:srgbClr val="65B2FF"/>
        </a:hlink>
        <a:folHlink>
          <a:srgbClr val="9900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5">
        <a:dk1>
          <a:srgbClr val="00827F"/>
        </a:dk1>
        <a:lt1>
          <a:srgbClr val="FFFFFF"/>
        </a:lt1>
        <a:dk2>
          <a:srgbClr val="008080"/>
        </a:dk2>
        <a:lt2>
          <a:srgbClr val="FFFFCC"/>
        </a:lt2>
        <a:accent1>
          <a:srgbClr val="6D6FC7"/>
        </a:accent1>
        <a:accent2>
          <a:srgbClr val="006462"/>
        </a:accent2>
        <a:accent3>
          <a:srgbClr val="AAC0C0"/>
        </a:accent3>
        <a:accent4>
          <a:srgbClr val="DADADA"/>
        </a:accent4>
        <a:accent5>
          <a:srgbClr val="BABBE0"/>
        </a:accent5>
        <a:accent6>
          <a:srgbClr val="005A58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6">
        <a:dk1>
          <a:srgbClr val="4D4D4D"/>
        </a:dk1>
        <a:lt1>
          <a:srgbClr val="FFFFFF"/>
        </a:lt1>
        <a:dk2>
          <a:srgbClr val="525252"/>
        </a:dk2>
        <a:lt2>
          <a:srgbClr val="C0C0C0"/>
        </a:lt2>
        <a:accent1>
          <a:srgbClr val="527C3A"/>
        </a:accent1>
        <a:accent2>
          <a:srgbClr val="444444"/>
        </a:accent2>
        <a:accent3>
          <a:srgbClr val="B3B3B3"/>
        </a:accent3>
        <a:accent4>
          <a:srgbClr val="DADADA"/>
        </a:accent4>
        <a:accent5>
          <a:srgbClr val="B3BFAE"/>
        </a:accent5>
        <a:accent6>
          <a:srgbClr val="3D3D3D"/>
        </a:accent6>
        <a:hlink>
          <a:srgbClr val="FAC458"/>
        </a:hlink>
        <a:folHlink>
          <a:srgbClr val="C7780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7">
        <a:dk1>
          <a:srgbClr val="516032"/>
        </a:dk1>
        <a:lt1>
          <a:srgbClr val="FFFFFF"/>
        </a:lt1>
        <a:dk2>
          <a:srgbClr val="546434"/>
        </a:dk2>
        <a:lt2>
          <a:srgbClr val="B2B68A"/>
        </a:lt2>
        <a:accent1>
          <a:srgbClr val="7D8C70"/>
        </a:accent1>
        <a:accent2>
          <a:srgbClr val="414E28"/>
        </a:accent2>
        <a:accent3>
          <a:srgbClr val="B3B8AE"/>
        </a:accent3>
        <a:accent4>
          <a:srgbClr val="DADADA"/>
        </a:accent4>
        <a:accent5>
          <a:srgbClr val="BFC5BB"/>
        </a:accent5>
        <a:accent6>
          <a:srgbClr val="3A4623"/>
        </a:accent6>
        <a:hlink>
          <a:srgbClr val="80C579"/>
        </a:hlink>
        <a:folHlink>
          <a:srgbClr val="7FADA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8">
        <a:dk1>
          <a:srgbClr val="D1CC00"/>
        </a:dk1>
        <a:lt1>
          <a:srgbClr val="FFFFFF"/>
        </a:lt1>
        <a:dk2>
          <a:srgbClr val="CCCC00"/>
        </a:dk2>
        <a:lt2>
          <a:srgbClr val="F3F5B1"/>
        </a:lt2>
        <a:accent1>
          <a:srgbClr val="808000"/>
        </a:accent1>
        <a:accent2>
          <a:srgbClr val="AEAA00"/>
        </a:accent2>
        <a:accent3>
          <a:srgbClr val="E2E2AA"/>
        </a:accent3>
        <a:accent4>
          <a:srgbClr val="DADADA"/>
        </a:accent4>
        <a:accent5>
          <a:srgbClr val="C0C0AA"/>
        </a:accent5>
        <a:accent6>
          <a:srgbClr val="9D9A00"/>
        </a:accent6>
        <a:hlink>
          <a:srgbClr val="FFCC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9">
        <a:dk1>
          <a:srgbClr val="000000"/>
        </a:dk1>
        <a:lt1>
          <a:srgbClr val="F8F8F8"/>
        </a:lt1>
        <a:dk2>
          <a:srgbClr val="336600"/>
        </a:dk2>
        <a:lt2>
          <a:srgbClr val="FBFBFB"/>
        </a:lt2>
        <a:accent1>
          <a:srgbClr val="009900"/>
        </a:accent1>
        <a:accent2>
          <a:srgbClr val="C6C6C6"/>
        </a:accent2>
        <a:accent3>
          <a:srgbClr val="FBFBFB"/>
        </a:accent3>
        <a:accent4>
          <a:srgbClr val="000000"/>
        </a:accent4>
        <a:accent5>
          <a:srgbClr val="AACAAA"/>
        </a:accent5>
        <a:accent6>
          <a:srgbClr val="B3B3B3"/>
        </a:accent6>
        <a:hlink>
          <a:srgbClr val="0066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3_Continental World 16x9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name="Mod 1" id="{E8B047D8-5DA2-4268-A35E-AF6CAB801908}" vid="{B79BA4AB-9EEB-4CF6-8611-4A938406BEE7}"/>
    </a:ext>
  </a:extLst>
</a:theme>
</file>

<file path=ppt/theme/theme11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Katelyns annoying background1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Median">
      <a:maj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edian">
      <a:fillStyleLst>
        <a:solidFill>
          <a:schemeClr val="phClr"/>
        </a:solidFill>
        <a:solidFill>
          <a:schemeClr val="phClr">
            <a:tint val="50000"/>
          </a:schemeClr>
        </a:solidFill>
        <a:solidFill>
          <a:schemeClr val="phClr"/>
        </a:soli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47625" cap="flat" cmpd="dbl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  <a:scene3d>
            <a:camera prst="isometricTopDown" fov="0">
              <a:rot lat="0" lon="0" rev="0"/>
            </a:camera>
            <a:lightRig rig="balanced" dir="t">
              <a:rot lat="0" lon="0" rev="13800000"/>
            </a:lightRig>
          </a:scene3d>
          <a:sp3d extrusionH="12700" prstMaterial="plastic">
            <a:bevelT w="38100" h="25400" prst="softRound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  <a:blipFill>
          <a:blip xmlns:r="http://schemas.openxmlformats.org/officeDocument/2006/relationships" r:embed="rId2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Module">
  <a:themeElements>
    <a:clrScheme name="Module">
      <a:dk1>
        <a:sysClr val="windowText" lastClr="000000"/>
      </a:dk1>
      <a:lt1>
        <a:sysClr val="window" lastClr="FFFFFF"/>
      </a:lt1>
      <a:dk2>
        <a:srgbClr val="5A6378"/>
      </a:dk2>
      <a:lt2>
        <a:srgbClr val="D4D4D6"/>
      </a:lt2>
      <a:accent1>
        <a:srgbClr val="F0AD00"/>
      </a:accent1>
      <a:accent2>
        <a:srgbClr val="60B5CC"/>
      </a:accent2>
      <a:accent3>
        <a:srgbClr val="E66C7D"/>
      </a:accent3>
      <a:accent4>
        <a:srgbClr val="6BB76D"/>
      </a:accent4>
      <a:accent5>
        <a:srgbClr val="E88651"/>
      </a:accent5>
      <a:accent6>
        <a:srgbClr val="C64847"/>
      </a:accent6>
      <a:hlink>
        <a:srgbClr val="168BBA"/>
      </a:hlink>
      <a:folHlink>
        <a:srgbClr val="680000"/>
      </a:folHlink>
    </a:clrScheme>
    <a:fontScheme name="Module">
      <a:maj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Modul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47500"/>
                <a:satMod val="137000"/>
              </a:schemeClr>
            </a:gs>
            <a:gs pos="55000">
              <a:schemeClr val="phClr">
                <a:shade val="69000"/>
                <a:satMod val="137000"/>
              </a:schemeClr>
            </a:gs>
            <a:gs pos="100000">
              <a:schemeClr val="phClr">
                <a:shade val="98000"/>
                <a:satMod val="137000"/>
              </a:schemeClr>
            </a:gs>
          </a:gsLst>
          <a:lin ang="16200000" scaled="0"/>
        </a:gradFill>
      </a:fillStyleLst>
      <a:lnStyleLst>
        <a:ln w="6350" cap="rnd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48000" cap="flat" cmpd="thickThin" algn="ctr">
          <a:solidFill>
            <a:schemeClr val="phClr"/>
          </a:solidFill>
          <a:prstDash val="solid"/>
        </a:ln>
        <a:ln w="48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5000" dist="25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39000" dist="254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39000" dist="25400" dir="5400000" rotWithShape="0">
              <a:srgbClr val="000000">
                <a:alpha val="38000"/>
              </a:srgbClr>
            </a:outerShdw>
          </a:effectLst>
          <a:scene3d>
            <a:camera prst="orthographicFront" fov="0">
              <a:rot lat="0" lon="0" rev="0"/>
            </a:camera>
            <a:lightRig rig="threePt" dir="t">
              <a:rot lat="0" lon="0" rev="1800000"/>
            </a:lightRig>
          </a:scene3d>
          <a:sp3d prstMaterial="matte">
            <a:bevelT h="200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300000"/>
              </a:schemeClr>
            </a:gs>
            <a:gs pos="12000">
              <a:schemeClr val="phClr">
                <a:tint val="48000"/>
                <a:satMod val="300000"/>
              </a:schemeClr>
            </a:gs>
            <a:gs pos="20000">
              <a:schemeClr val="phClr">
                <a:tint val="49000"/>
                <a:satMod val="300000"/>
              </a:schemeClr>
            </a:gs>
            <a:gs pos="100000">
              <a:schemeClr val="phClr">
                <a:shade val="30000"/>
              </a:schemeClr>
            </a:gs>
          </a:gsLst>
          <a:path path="circle">
            <a:fillToRect l="10000" t="-25000" r="10000" b="125000"/>
          </a:path>
        </a:gradFill>
        <a:blipFill>
          <a:blip xmlns:r="http://schemas.openxmlformats.org/officeDocument/2006/relationships" r:embed="rId1">
            <a:duotone>
              <a:schemeClr val="phClr">
                <a:shade val="75000"/>
                <a:satMod val="105000"/>
              </a:schemeClr>
              <a:schemeClr val="phClr">
                <a:tint val="95000"/>
                <a:satMod val="105000"/>
              </a:schemeClr>
            </a:duotone>
          </a:blip>
          <a:tile tx="0" ty="0" sx="38000" sy="38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Katelyns annoying background2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Median">
      <a:maj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edian">
      <a:fillStyleLst>
        <a:solidFill>
          <a:schemeClr val="phClr"/>
        </a:solidFill>
        <a:solidFill>
          <a:schemeClr val="phClr">
            <a:tint val="50000"/>
          </a:schemeClr>
        </a:solidFill>
        <a:solidFill>
          <a:schemeClr val="phClr"/>
        </a:soli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47625" cap="flat" cmpd="dbl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  <a:scene3d>
            <a:camera prst="isometricTopDown" fov="0">
              <a:rot lat="0" lon="0" rev="0"/>
            </a:camera>
            <a:lightRig rig="balanced" dir="t">
              <a:rot lat="0" lon="0" rev="13800000"/>
            </a:lightRig>
          </a:scene3d>
          <a:sp3d extrusionH="12700" prstMaterial="plastic">
            <a:bevelT w="38100" h="25400" prst="softRound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  <a:blipFill>
          <a:blip xmlns:r="http://schemas.openxmlformats.org/officeDocument/2006/relationships" r:embed="rId2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Module">
  <a:themeElements>
    <a:clrScheme name="Module">
      <a:dk1>
        <a:sysClr val="windowText" lastClr="000000"/>
      </a:dk1>
      <a:lt1>
        <a:sysClr val="window" lastClr="FFFFFF"/>
      </a:lt1>
      <a:dk2>
        <a:srgbClr val="5A6378"/>
      </a:dk2>
      <a:lt2>
        <a:srgbClr val="D4D4D6"/>
      </a:lt2>
      <a:accent1>
        <a:srgbClr val="F0AD00"/>
      </a:accent1>
      <a:accent2>
        <a:srgbClr val="60B5CC"/>
      </a:accent2>
      <a:accent3>
        <a:srgbClr val="E66C7D"/>
      </a:accent3>
      <a:accent4>
        <a:srgbClr val="6BB76D"/>
      </a:accent4>
      <a:accent5>
        <a:srgbClr val="E88651"/>
      </a:accent5>
      <a:accent6>
        <a:srgbClr val="C64847"/>
      </a:accent6>
      <a:hlink>
        <a:srgbClr val="168BBA"/>
      </a:hlink>
      <a:folHlink>
        <a:srgbClr val="680000"/>
      </a:folHlink>
    </a:clrScheme>
    <a:fontScheme name="Module">
      <a:maj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Modul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47500"/>
                <a:satMod val="137000"/>
              </a:schemeClr>
            </a:gs>
            <a:gs pos="55000">
              <a:schemeClr val="phClr">
                <a:shade val="69000"/>
                <a:satMod val="137000"/>
              </a:schemeClr>
            </a:gs>
            <a:gs pos="100000">
              <a:schemeClr val="phClr">
                <a:shade val="98000"/>
                <a:satMod val="137000"/>
              </a:schemeClr>
            </a:gs>
          </a:gsLst>
          <a:lin ang="16200000" scaled="0"/>
        </a:gradFill>
      </a:fillStyleLst>
      <a:lnStyleLst>
        <a:ln w="6350" cap="rnd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48000" cap="flat" cmpd="thickThin" algn="ctr">
          <a:solidFill>
            <a:schemeClr val="phClr"/>
          </a:solidFill>
          <a:prstDash val="solid"/>
        </a:ln>
        <a:ln w="48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5000" dist="25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39000" dist="254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39000" dist="25400" dir="5400000" rotWithShape="0">
              <a:srgbClr val="000000">
                <a:alpha val="38000"/>
              </a:srgbClr>
            </a:outerShdw>
          </a:effectLst>
          <a:scene3d>
            <a:camera prst="orthographicFront" fov="0">
              <a:rot lat="0" lon="0" rev="0"/>
            </a:camera>
            <a:lightRig rig="threePt" dir="t">
              <a:rot lat="0" lon="0" rev="1800000"/>
            </a:lightRig>
          </a:scene3d>
          <a:sp3d prstMaterial="matte">
            <a:bevelT h="200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300000"/>
              </a:schemeClr>
            </a:gs>
            <a:gs pos="12000">
              <a:schemeClr val="phClr">
                <a:tint val="48000"/>
                <a:satMod val="300000"/>
              </a:schemeClr>
            </a:gs>
            <a:gs pos="20000">
              <a:schemeClr val="phClr">
                <a:tint val="49000"/>
                <a:satMod val="300000"/>
              </a:schemeClr>
            </a:gs>
            <a:gs pos="100000">
              <a:schemeClr val="phClr">
                <a:shade val="30000"/>
              </a:schemeClr>
            </a:gs>
          </a:gsLst>
          <a:path path="circle">
            <a:fillToRect l="10000" t="-25000" r="10000" b="125000"/>
          </a:path>
        </a:gradFill>
        <a:blipFill>
          <a:blip xmlns:r="http://schemas.openxmlformats.org/officeDocument/2006/relationships" r:embed="rId1">
            <a:duotone>
              <a:schemeClr val="phClr">
                <a:shade val="75000"/>
                <a:satMod val="105000"/>
              </a:schemeClr>
              <a:schemeClr val="phClr">
                <a:tint val="95000"/>
                <a:satMod val="105000"/>
              </a:schemeClr>
            </a:duotone>
          </a:blip>
          <a:tile tx="0" ty="0" sx="38000" sy="38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Continental World 16x9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name="Mod 1" id="{E8B047D8-5DA2-4268-A35E-AF6CAB801908}" vid="{B79BA4AB-9EEB-4CF6-8611-4A938406BEE7}"/>
    </a:ext>
  </a:extLst>
</a:theme>
</file>

<file path=ppt/theme/theme8.xml><?xml version="1.0" encoding="utf-8"?>
<a:theme xmlns:a="http://schemas.openxmlformats.org/drawingml/2006/main" name="1_Continental World 16x9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name="Mod 1" id="{E8B047D8-5DA2-4268-A35E-AF6CAB801908}" vid="{B79BA4AB-9EEB-4CF6-8611-4A938406BEE7}"/>
    </a:ext>
  </a:extLst>
</a:theme>
</file>

<file path=ppt/theme/theme9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Median">
    <a:dk1>
      <a:sysClr val="windowText" lastClr="000000"/>
    </a:dk1>
    <a:lt1>
      <a:sysClr val="window" lastClr="FFFFFF"/>
    </a:lt1>
    <a:dk2>
      <a:srgbClr val="775F55"/>
    </a:dk2>
    <a:lt2>
      <a:srgbClr val="EBDDC3"/>
    </a:lt2>
    <a:accent1>
      <a:srgbClr val="94B6D2"/>
    </a:accent1>
    <a:accent2>
      <a:srgbClr val="DD8047"/>
    </a:accent2>
    <a:accent3>
      <a:srgbClr val="A5AB81"/>
    </a:accent3>
    <a:accent4>
      <a:srgbClr val="D8B25C"/>
    </a:accent4>
    <a:accent5>
      <a:srgbClr val="7BA79D"/>
    </a:accent5>
    <a:accent6>
      <a:srgbClr val="968C8C"/>
    </a:accent6>
    <a:hlink>
      <a:srgbClr val="F7B615"/>
    </a:hlink>
    <a:folHlink>
      <a:srgbClr val="704404"/>
    </a:folHlink>
  </a:clrScheme>
</a:themeOverride>
</file>

<file path=ppt/theme/themeOverride2.xml><?xml version="1.0" encoding="utf-8"?>
<a:themeOverride xmlns:a="http://schemas.openxmlformats.org/drawingml/2006/main">
  <a:clrScheme name="Module">
    <a:dk1>
      <a:sysClr val="windowText" lastClr="000000"/>
    </a:dk1>
    <a:lt1>
      <a:sysClr val="window" lastClr="FFFFFF"/>
    </a:lt1>
    <a:dk2>
      <a:srgbClr val="5A6378"/>
    </a:dk2>
    <a:lt2>
      <a:srgbClr val="D4D4D6"/>
    </a:lt2>
    <a:accent1>
      <a:srgbClr val="F0AD00"/>
    </a:accent1>
    <a:accent2>
      <a:srgbClr val="60B5CC"/>
    </a:accent2>
    <a:accent3>
      <a:srgbClr val="E66C7D"/>
    </a:accent3>
    <a:accent4>
      <a:srgbClr val="6BB76D"/>
    </a:accent4>
    <a:accent5>
      <a:srgbClr val="E88651"/>
    </a:accent5>
    <a:accent6>
      <a:srgbClr val="C64847"/>
    </a:accent6>
    <a:hlink>
      <a:srgbClr val="168BBA"/>
    </a:hlink>
    <a:folHlink>
      <a:srgbClr val="680000"/>
    </a:folHlink>
  </a:clrScheme>
</a:themeOverride>
</file>

<file path=ppt/theme/themeOverride3.xml><?xml version="1.0" encoding="utf-8"?>
<a:themeOverride xmlns:a="http://schemas.openxmlformats.org/drawingml/2006/main">
  <a:clrScheme name="Module">
    <a:dk1>
      <a:sysClr val="windowText" lastClr="000000"/>
    </a:dk1>
    <a:lt1>
      <a:sysClr val="window" lastClr="FFFFFF"/>
    </a:lt1>
    <a:dk2>
      <a:srgbClr val="5A6378"/>
    </a:dk2>
    <a:lt2>
      <a:srgbClr val="D4D4D6"/>
    </a:lt2>
    <a:accent1>
      <a:srgbClr val="F0AD00"/>
    </a:accent1>
    <a:accent2>
      <a:srgbClr val="60B5CC"/>
    </a:accent2>
    <a:accent3>
      <a:srgbClr val="E66C7D"/>
    </a:accent3>
    <a:accent4>
      <a:srgbClr val="6BB76D"/>
    </a:accent4>
    <a:accent5>
      <a:srgbClr val="E88651"/>
    </a:accent5>
    <a:accent6>
      <a:srgbClr val="C64847"/>
    </a:accent6>
    <a:hlink>
      <a:srgbClr val="168BBA"/>
    </a:hlink>
    <a:folHlink>
      <a:srgbClr val="680000"/>
    </a:folHlink>
  </a:clrScheme>
</a:themeOverride>
</file>

<file path=ppt/theme/themeOverride4.xml><?xml version="1.0" encoding="utf-8"?>
<a:themeOverride xmlns:a="http://schemas.openxmlformats.org/drawingml/2006/main">
  <a:clrScheme name="Median">
    <a:dk1>
      <a:sysClr val="windowText" lastClr="000000"/>
    </a:dk1>
    <a:lt1>
      <a:sysClr val="window" lastClr="FFFFFF"/>
    </a:lt1>
    <a:dk2>
      <a:srgbClr val="775F55"/>
    </a:dk2>
    <a:lt2>
      <a:srgbClr val="EBDDC3"/>
    </a:lt2>
    <a:accent1>
      <a:srgbClr val="94B6D2"/>
    </a:accent1>
    <a:accent2>
      <a:srgbClr val="DD8047"/>
    </a:accent2>
    <a:accent3>
      <a:srgbClr val="A5AB81"/>
    </a:accent3>
    <a:accent4>
      <a:srgbClr val="D8B25C"/>
    </a:accent4>
    <a:accent5>
      <a:srgbClr val="7BA79D"/>
    </a:accent5>
    <a:accent6>
      <a:srgbClr val="968C8C"/>
    </a:accent6>
    <a:hlink>
      <a:srgbClr val="F7B615"/>
    </a:hlink>
    <a:folHlink>
      <a:srgbClr val="704404"/>
    </a:folHlink>
  </a:clrScheme>
</a:themeOverride>
</file>

<file path=ppt/theme/themeOverride5.xml><?xml version="1.0" encoding="utf-8"?>
<a:themeOverride xmlns:a="http://schemas.openxmlformats.org/drawingml/2006/main">
  <a:clrScheme name="Module">
    <a:dk1>
      <a:sysClr val="windowText" lastClr="000000"/>
    </a:dk1>
    <a:lt1>
      <a:sysClr val="window" lastClr="FFFFFF"/>
    </a:lt1>
    <a:dk2>
      <a:srgbClr val="5A6378"/>
    </a:dk2>
    <a:lt2>
      <a:srgbClr val="D4D4D6"/>
    </a:lt2>
    <a:accent1>
      <a:srgbClr val="F0AD00"/>
    </a:accent1>
    <a:accent2>
      <a:srgbClr val="60B5CC"/>
    </a:accent2>
    <a:accent3>
      <a:srgbClr val="E66C7D"/>
    </a:accent3>
    <a:accent4>
      <a:srgbClr val="6BB76D"/>
    </a:accent4>
    <a:accent5>
      <a:srgbClr val="E88651"/>
    </a:accent5>
    <a:accent6>
      <a:srgbClr val="C64847"/>
    </a:accent6>
    <a:hlink>
      <a:srgbClr val="168BBA"/>
    </a:hlink>
    <a:folHlink>
      <a:srgbClr val="680000"/>
    </a:folHlink>
  </a:clrScheme>
</a:themeOverride>
</file>

<file path=ppt/theme/themeOverride6.xml><?xml version="1.0" encoding="utf-8"?>
<a:themeOverride xmlns:a="http://schemas.openxmlformats.org/drawingml/2006/main">
  <a:clrScheme name="Module">
    <a:dk1>
      <a:sysClr val="windowText" lastClr="000000"/>
    </a:dk1>
    <a:lt1>
      <a:sysClr val="window" lastClr="FFFFFF"/>
    </a:lt1>
    <a:dk2>
      <a:srgbClr val="5A6378"/>
    </a:dk2>
    <a:lt2>
      <a:srgbClr val="D4D4D6"/>
    </a:lt2>
    <a:accent1>
      <a:srgbClr val="F0AD00"/>
    </a:accent1>
    <a:accent2>
      <a:srgbClr val="60B5CC"/>
    </a:accent2>
    <a:accent3>
      <a:srgbClr val="E66C7D"/>
    </a:accent3>
    <a:accent4>
      <a:srgbClr val="6BB76D"/>
    </a:accent4>
    <a:accent5>
      <a:srgbClr val="E88651"/>
    </a:accent5>
    <a:accent6>
      <a:srgbClr val="C64847"/>
    </a:accent6>
    <a:hlink>
      <a:srgbClr val="168BBA"/>
    </a:hlink>
    <a:folHlink>
      <a:srgbClr val="680000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2780758EB9B75A459F9F5E4025C4C44D" ma:contentTypeVersion="6" ma:contentTypeDescription="Create a new document." ma:contentTypeScope="" ma:versionID="f3d4f837e4e0e2e887b51db74f7e0d88">
  <xsd:schema xmlns:xsd="http://www.w3.org/2001/XMLSchema" xmlns:xs="http://www.w3.org/2001/XMLSchema" xmlns:p="http://schemas.microsoft.com/office/2006/metadata/properties" xmlns:ns2="378dde1d-f95b-480e-a2f8-2594b11a5a69" xmlns:ns3="3435fdc1-bd18-4e81-ad4b-8ae74479101b" targetNamespace="http://schemas.microsoft.com/office/2006/metadata/properties" ma:root="true" ma:fieldsID="0f835025cb364d4683b4f688fb499511" ns2:_="" ns3:_="">
    <xsd:import namespace="378dde1d-f95b-480e-a2f8-2594b11a5a69"/>
    <xsd:import namespace="3435fdc1-bd18-4e81-ad4b-8ae74479101b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78dde1d-f95b-480e-a2f8-2594b11a5a69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435fdc1-bd18-4e81-ad4b-8ae74479101b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0A76F2BD-C247-4662-8570-9DB9209B801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378dde1d-f95b-480e-a2f8-2594b11a5a69"/>
    <ds:schemaRef ds:uri="3435fdc1-bd18-4e81-ad4b-8ae74479101b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1F70A549-AF49-4C67-9726-404782510FCB}">
  <ds:schemaRefs>
    <ds:schemaRef ds:uri="http://www.w3.org/XML/1998/namespace"/>
    <ds:schemaRef ds:uri="378dde1d-f95b-480e-a2f8-2594b11a5a69"/>
    <ds:schemaRef ds:uri="http://schemas.microsoft.com/office/infopath/2007/PartnerControls"/>
    <ds:schemaRef ds:uri="http://schemas.microsoft.com/office/2006/metadata/properties"/>
    <ds:schemaRef ds:uri="http://purl.org/dc/terms/"/>
    <ds:schemaRef ds:uri="http://schemas.microsoft.com/office/2006/documentManagement/types"/>
    <ds:schemaRef ds:uri="http://purl.org/dc/dcmitype/"/>
    <ds:schemaRef ds:uri="http://schemas.openxmlformats.org/package/2006/metadata/core-properties"/>
    <ds:schemaRef ds:uri="3435fdc1-bd18-4e81-ad4b-8ae74479101b"/>
    <ds:schemaRef ds:uri="http://purl.org/dc/elements/1.1/"/>
  </ds:schemaRefs>
</ds:datastoreItem>
</file>

<file path=customXml/itemProps3.xml><?xml version="1.0" encoding="utf-8"?>
<ds:datastoreItem xmlns:ds="http://schemas.openxmlformats.org/officeDocument/2006/customXml" ds:itemID="{BE4A65AE-750B-486C-9F1C-FD4F4FD6203B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Office\Templates\Presentation Designs\Global.pot</Template>
  <TotalTime>5240</TotalTime>
  <Words>1103</Words>
  <Application>Microsoft Macintosh PowerPoint</Application>
  <PresentationFormat>On-screen Show (4:3)</PresentationFormat>
  <Paragraphs>218</Paragraphs>
  <Slides>18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18</vt:i4>
      </vt:variant>
    </vt:vector>
  </HeadingPairs>
  <TitlesOfParts>
    <vt:vector size="39" baseType="lpstr">
      <vt:lpstr>Arial</vt:lpstr>
      <vt:lpstr>Calibri</vt:lpstr>
      <vt:lpstr>Calibri Light</vt:lpstr>
      <vt:lpstr>Corbel</vt:lpstr>
      <vt:lpstr>Segoe UI Light</vt:lpstr>
      <vt:lpstr>Tahoma</vt:lpstr>
      <vt:lpstr>Times New Roman</vt:lpstr>
      <vt:lpstr>Tw Cen MT</vt:lpstr>
      <vt:lpstr>Wingdings</vt:lpstr>
      <vt:lpstr>Wingdings 2</vt:lpstr>
      <vt:lpstr>Wingdings 3</vt:lpstr>
      <vt:lpstr>Theme1</vt:lpstr>
      <vt:lpstr>Office Theme</vt:lpstr>
      <vt:lpstr>Katelyns annoying background1</vt:lpstr>
      <vt:lpstr>Module</vt:lpstr>
      <vt:lpstr>Katelyns annoying background2</vt:lpstr>
      <vt:lpstr>1_Module</vt:lpstr>
      <vt:lpstr>Continental World 16x9</vt:lpstr>
      <vt:lpstr>1_Continental World 16x9</vt:lpstr>
      <vt:lpstr>1_Office Theme</vt:lpstr>
      <vt:lpstr>3_Continental World 16x9</vt:lpstr>
      <vt:lpstr>PowerPoint Presentation</vt:lpstr>
      <vt:lpstr>Class Agenda</vt:lpstr>
      <vt:lpstr>Module 4 Agenda</vt:lpstr>
      <vt:lpstr>Competition Points</vt:lpstr>
      <vt:lpstr>PowerPoint Presentation</vt:lpstr>
      <vt:lpstr> </vt:lpstr>
      <vt:lpstr>7.1 Select a Policy</vt:lpstr>
      <vt:lpstr>7.2 and 7.3 Benefit/Cost Analysis</vt:lpstr>
      <vt:lpstr> </vt:lpstr>
      <vt:lpstr> </vt:lpstr>
      <vt:lpstr>Exercise 7.4</vt:lpstr>
      <vt:lpstr>Career Field Explorer Priority</vt:lpstr>
      <vt:lpstr>7.4B Rating Career Interests</vt:lpstr>
      <vt:lpstr>7.4C Find Occupations </vt:lpstr>
      <vt:lpstr>Thinking about Exercise 7.4:The Career Triangle</vt:lpstr>
      <vt:lpstr>John Mandyck</vt:lpstr>
      <vt:lpstr> Extra Credit Opportunity </vt:lpstr>
      <vt:lpstr>For next class…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PAF 101 - Lecture Four</dc:title>
  <dc:subject>Lecture One</dc:subject>
  <dc:creator>Frank Shultz</dc:creator>
  <dc:description>Module One</dc:description>
  <cp:lastModifiedBy>Connor M Muldoon</cp:lastModifiedBy>
  <cp:revision>579</cp:revision>
  <cp:lastPrinted>2019-03-20T16:44:12Z</cp:lastPrinted>
  <dcterms:created xsi:type="dcterms:W3CDTF">2000-01-11T00:07:57Z</dcterms:created>
  <dcterms:modified xsi:type="dcterms:W3CDTF">2020-08-13T20:23:11Z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0x0101002780758EB9B75A459F9F5E4025C4C44D</vt:lpwstr>
  </property>
</Properties>
</file>