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9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9144000" cy="6858000" type="screen4x3"/>
  <p:notesSz cx="6858000" cy="9296400"/>
  <p:embeddedFontLst>
    <p:embeddedFont>
      <p:font typeface="Segoe UI Light" panose="020B0502040204020203" pitchFamily="34" charset="0"/>
      <p:regular r:id="rId5"/>
      <p:italic r:id="rId6"/>
    </p:embeddedFont>
    <p:embeddedFont>
      <p:font typeface="Tahoma" panose="020B0604030504040204" pitchFamily="34" charset="0"/>
      <p:regular r:id="rId7"/>
      <p:bold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F6F7"/>
    <a:srgbClr val="FFCCFF"/>
    <a:srgbClr val="FFFF66"/>
    <a:srgbClr val="CC0000"/>
    <a:srgbClr val="766CFA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 autoAdjust="0"/>
    <p:restoredTop sz="94660" autoAdjust="0"/>
  </p:normalViewPr>
  <p:slideViewPr>
    <p:cSldViewPr>
      <p:cViewPr varScale="1">
        <p:scale>
          <a:sx n="67" d="100"/>
          <a:sy n="67" d="100"/>
        </p:scale>
        <p:origin x="48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customXml" Target="../customXml/item3.xml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60FEBA-A626-4745-A5FA-D01462BCD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1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fld id="{9FF042D4-5038-4479-9ABD-500190CF4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207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86EE94-F9C7-4B85-8E76-85DB0E8EF025}" type="slidenum">
              <a:rPr lang="en-US" altLang="en-US" sz="12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69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World map"/>
          <p:cNvSpPr>
            <a:spLocks noEditPoints="1"/>
          </p:cNvSpPr>
          <p:nvPr/>
        </p:nvSpPr>
        <p:spPr bwMode="auto">
          <a:xfrm>
            <a:off x="-3572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31844">
                <a:srgbClr val="E3E3E3"/>
              </a:gs>
              <a:gs pos="0">
                <a:srgbClr val="E3E3E3"/>
              </a:gs>
              <a:gs pos="59300">
                <a:srgbClr val="E3E3E3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2"/>
            <a:ext cx="7317105" cy="3048001"/>
          </a:xfrm>
        </p:spPr>
        <p:txBody>
          <a:bodyPr>
            <a:normAutofit/>
          </a:bodyPr>
          <a:lstStyle>
            <a:lvl1pPr algn="ctr">
              <a:defRPr sz="4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71" y="285750"/>
            <a:ext cx="7945383" cy="1143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745DB0FA-9C5D-4937-AC23-81D5FC72D0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3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E3620E69-4845-49E7-89BA-85BB467AF7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6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8600"/>
            <a:ext cx="7668323" cy="1034415"/>
          </a:xfrm>
        </p:spPr>
        <p:txBody>
          <a:bodyPr/>
          <a:lstStyle>
            <a:lvl1pPr>
              <a:defRPr b="1" u="none" cap="none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68323" cy="4312574"/>
          </a:xfrm>
        </p:spPr>
        <p:txBody>
          <a:bodyPr/>
          <a:lstStyle>
            <a:lvl1pPr marL="205795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77291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8786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720282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891778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2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" y="341818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525322" cy="1868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1263015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0" y="3429003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4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E219E1D4-2858-4FE6-A906-741A4090528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3450" y="60198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28761" y="796704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4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8130A07A-96D4-45C8-AC58-F8E16801DEE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392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09" y="27463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E6BC7E1B-5BC2-479B-9196-D77E8D15272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360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59" y="202562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41C8758B-1E2D-49AA-BC71-0EDF1F92E7E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6864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0" y="181449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2EA9F6A4-0D68-46E9-AE7E-9B942274EE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2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9EBA0478-C060-46BD-8E6C-529E9B7900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096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486028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fld id="{C8CE0828-EF03-4F54-8773-B52E217E889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858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79" y="4830444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51" y="274638"/>
            <a:ext cx="533495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0"/>
            <a:ext cx="73171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9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7543800" cy="2362200"/>
          </a:xfrm>
          <a:noFill/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Module 2 – Groups work on competition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152400"/>
            <a:ext cx="3962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PAF 101</a:t>
            </a:r>
            <a:br>
              <a:rPr lang="en-US" sz="32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2, </a:t>
            </a:r>
            <a:r>
              <a:rPr lang="en-US" sz="3200" b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Lecture </a:t>
            </a:r>
            <a:r>
              <a:rPr lang="en-US" sz="3200" b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US" sz="3200" b="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World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d 1" id="{E8B047D8-5DA2-4268-A35E-AF6CAB801908}" vid="{B79BA4AB-9EEB-4CF6-8611-4A938406BE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80758EB9B75A459F9F5E4025C4C44D" ma:contentTypeVersion="6" ma:contentTypeDescription="Create a new document." ma:contentTypeScope="" ma:versionID="f3d4f837e4e0e2e887b51db74f7e0d88">
  <xsd:schema xmlns:xsd="http://www.w3.org/2001/XMLSchema" xmlns:xs="http://www.w3.org/2001/XMLSchema" xmlns:p="http://schemas.microsoft.com/office/2006/metadata/properties" xmlns:ns2="378dde1d-f95b-480e-a2f8-2594b11a5a69" xmlns:ns3="3435fdc1-bd18-4e81-ad4b-8ae74479101b" targetNamespace="http://schemas.microsoft.com/office/2006/metadata/properties" ma:root="true" ma:fieldsID="0f835025cb364d4683b4f688fb499511" ns2:_="" ns3:_="">
    <xsd:import namespace="378dde1d-f95b-480e-a2f8-2594b11a5a69"/>
    <xsd:import namespace="3435fdc1-bd18-4e81-ad4b-8ae744791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dde1d-f95b-480e-a2f8-2594b11a5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fdc1-bd18-4e81-ad4b-8ae7447910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869679-6EBF-447A-85B9-B8CE4DE02BAC}"/>
</file>

<file path=customXml/itemProps2.xml><?xml version="1.0" encoding="utf-8"?>
<ds:datastoreItem xmlns:ds="http://schemas.openxmlformats.org/officeDocument/2006/customXml" ds:itemID="{1DEDBB40-CAEC-42EE-9495-D1D129EF7D73}"/>
</file>

<file path=customXml/itemProps3.xml><?xml version="1.0" encoding="utf-8"?>
<ds:datastoreItem xmlns:ds="http://schemas.openxmlformats.org/officeDocument/2006/customXml" ds:itemID="{39D759AE-B921-4CBA-ACBF-C573FB51E50A}"/>
</file>

<file path=docProps/app.xml><?xml version="1.0" encoding="utf-8"?>
<Properties xmlns="http://schemas.openxmlformats.org/officeDocument/2006/extended-properties" xmlns:vt="http://schemas.openxmlformats.org/officeDocument/2006/docPropsVTypes">
  <Template>PAF 101 Template</Template>
  <TotalTime>677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Segoe UI Light</vt:lpstr>
      <vt:lpstr>Tahoma</vt:lpstr>
      <vt:lpstr>Times New Roman</vt:lpstr>
      <vt:lpstr>Segoe UI</vt:lpstr>
      <vt:lpstr>Arial</vt:lpstr>
      <vt:lpstr>Calibri</vt:lpstr>
      <vt:lpstr>Continental World 16x9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PAF 101 - Lecture Five</dc:title>
  <dc:subject>Lecture One</dc:subject>
  <dc:creator>Frank Shultz</dc:creator>
  <dc:description>Module One</dc:description>
  <cp:lastModifiedBy>Public Affiars Workstudy Account</cp:lastModifiedBy>
  <cp:revision>90</cp:revision>
  <cp:lastPrinted>1601-01-01T00:00:00Z</cp:lastPrinted>
  <dcterms:created xsi:type="dcterms:W3CDTF">2000-01-11T00:07:57Z</dcterms:created>
  <dcterms:modified xsi:type="dcterms:W3CDTF">2018-02-05T17:32:35Z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0x0101002780758EB9B75A459F9F5E4025C4C44D</vt:lpwstr>
  </property>
</Properties>
</file>