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4"/>
    <p:sldMasterId id="2147483702" r:id="rId5"/>
    <p:sldMasterId id="2147490538" r:id="rId6"/>
    <p:sldMasterId id="2147490550" r:id="rId7"/>
    <p:sldMasterId id="2147491966" r:id="rId8"/>
    <p:sldMasterId id="2147491979" r:id="rId9"/>
    <p:sldMasterId id="2147492065" r:id="rId10"/>
    <p:sldMasterId id="2147492082" r:id="rId11"/>
  </p:sldMasterIdLst>
  <p:notesMasterIdLst>
    <p:notesMasterId r:id="rId54"/>
  </p:notesMasterIdLst>
  <p:handoutMasterIdLst>
    <p:handoutMasterId r:id="rId55"/>
  </p:handoutMasterIdLst>
  <p:sldIdLst>
    <p:sldId id="575" r:id="rId12"/>
    <p:sldId id="482" r:id="rId13"/>
    <p:sldId id="288" r:id="rId14"/>
    <p:sldId id="577" r:id="rId15"/>
    <p:sldId id="465" r:id="rId16"/>
    <p:sldId id="548" r:id="rId17"/>
    <p:sldId id="519" r:id="rId18"/>
    <p:sldId id="463" r:id="rId19"/>
    <p:sldId id="504" r:id="rId20"/>
    <p:sldId id="522" r:id="rId21"/>
    <p:sldId id="557" r:id="rId22"/>
    <p:sldId id="540" r:id="rId23"/>
    <p:sldId id="503" r:id="rId24"/>
    <p:sldId id="559" r:id="rId25"/>
    <p:sldId id="516" r:id="rId26"/>
    <p:sldId id="496" r:id="rId27"/>
    <p:sldId id="563" r:id="rId28"/>
    <p:sldId id="549" r:id="rId29"/>
    <p:sldId id="466" r:id="rId30"/>
    <p:sldId id="467" r:id="rId31"/>
    <p:sldId id="509" r:id="rId32"/>
    <p:sldId id="468" r:id="rId33"/>
    <p:sldId id="560" r:id="rId34"/>
    <p:sldId id="552" r:id="rId35"/>
    <p:sldId id="483" r:id="rId36"/>
    <p:sldId id="564" r:id="rId37"/>
    <p:sldId id="556" r:id="rId38"/>
    <p:sldId id="470" r:id="rId39"/>
    <p:sldId id="471" r:id="rId40"/>
    <p:sldId id="520" r:id="rId41"/>
    <p:sldId id="551" r:id="rId42"/>
    <p:sldId id="422" r:id="rId43"/>
    <p:sldId id="428" r:id="rId44"/>
    <p:sldId id="485" r:id="rId45"/>
    <p:sldId id="566" r:id="rId46"/>
    <p:sldId id="431" r:id="rId47"/>
    <p:sldId id="433" r:id="rId48"/>
    <p:sldId id="421" r:id="rId49"/>
    <p:sldId id="539" r:id="rId50"/>
    <p:sldId id="576" r:id="rId51"/>
    <p:sldId id="555" r:id="rId52"/>
    <p:sldId id="256" r:id="rId53"/>
  </p:sldIdLst>
  <p:sldSz cx="9144000" cy="6858000" type="screen4x3"/>
  <p:notesSz cx="6950075" cy="9236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000066"/>
    <a:srgbClr val="E9F6F7"/>
    <a:srgbClr val="FFCCFF"/>
    <a:srgbClr val="DDDDDD"/>
    <a:srgbClr val="FF6600"/>
    <a:srgbClr val="3399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78" autoAdjust="0"/>
    <p:restoredTop sz="95732"/>
  </p:normalViewPr>
  <p:slideViewPr>
    <p:cSldViewPr>
      <p:cViewPr varScale="1">
        <p:scale>
          <a:sx n="108" d="100"/>
          <a:sy n="108" d="100"/>
        </p:scale>
        <p:origin x="1360" y="200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r Bezdedeanu" userId="5589b2a7-81a3-47a0-9d61-1aa872f43760" providerId="ADAL" clId="{7300EDC1-F8D4-4013-9736-721B27E0A14E}"/>
    <pc:docChg chg="undo redo custSel delSld modSld">
      <pc:chgData name="Christopher Bezdedeanu" userId="5589b2a7-81a3-47a0-9d61-1aa872f43760" providerId="ADAL" clId="{7300EDC1-F8D4-4013-9736-721B27E0A14E}" dt="2020-06-25T00:48:02.923" v="80" actId="20577"/>
      <pc:docMkLst>
        <pc:docMk/>
      </pc:docMkLst>
      <pc:sldChg chg="modSp modNotesTx">
        <pc:chgData name="Christopher Bezdedeanu" userId="5589b2a7-81a3-47a0-9d61-1aa872f43760" providerId="ADAL" clId="{7300EDC1-F8D4-4013-9736-721B27E0A14E}" dt="2020-06-17T14:12:58.399" v="10" actId="20577"/>
        <pc:sldMkLst>
          <pc:docMk/>
          <pc:sldMk cId="2359249329" sldId="503"/>
        </pc:sldMkLst>
        <pc:spChg chg="mod">
          <ac:chgData name="Christopher Bezdedeanu" userId="5589b2a7-81a3-47a0-9d61-1aa872f43760" providerId="ADAL" clId="{7300EDC1-F8D4-4013-9736-721B27E0A14E}" dt="2020-06-17T14:12:58.399" v="10" actId="20577"/>
          <ac:spMkLst>
            <pc:docMk/>
            <pc:sldMk cId="2359249329" sldId="503"/>
            <ac:spMk id="3" creationId="{00000000-0000-0000-0000-000000000000}"/>
          </ac:spMkLst>
        </pc:spChg>
      </pc:sldChg>
      <pc:sldChg chg="modNotesTx">
        <pc:chgData name="Christopher Bezdedeanu" userId="5589b2a7-81a3-47a0-9d61-1aa872f43760" providerId="ADAL" clId="{7300EDC1-F8D4-4013-9736-721B27E0A14E}" dt="2020-06-17T14:04:57.195" v="0" actId="113"/>
        <pc:sldMkLst>
          <pc:docMk/>
          <pc:sldMk cId="1411987851" sldId="540"/>
        </pc:sldMkLst>
      </pc:sldChg>
      <pc:sldChg chg="modSp">
        <pc:chgData name="Christopher Bezdedeanu" userId="5589b2a7-81a3-47a0-9d61-1aa872f43760" providerId="ADAL" clId="{7300EDC1-F8D4-4013-9736-721B27E0A14E}" dt="2020-06-17T14:26:59.189" v="27" actId="20577"/>
        <pc:sldMkLst>
          <pc:docMk/>
          <pc:sldMk cId="3857044110" sldId="552"/>
        </pc:sldMkLst>
        <pc:spChg chg="mod">
          <ac:chgData name="Christopher Bezdedeanu" userId="5589b2a7-81a3-47a0-9d61-1aa872f43760" providerId="ADAL" clId="{7300EDC1-F8D4-4013-9736-721B27E0A14E}" dt="2020-06-17T14:26:59.189" v="27" actId="20577"/>
          <ac:spMkLst>
            <pc:docMk/>
            <pc:sldMk cId="3857044110" sldId="552"/>
            <ac:spMk id="3" creationId="{00000000-0000-0000-0000-000000000000}"/>
          </ac:spMkLst>
        </pc:spChg>
      </pc:sldChg>
      <pc:sldChg chg="modSp">
        <pc:chgData name="Christopher Bezdedeanu" userId="5589b2a7-81a3-47a0-9d61-1aa872f43760" providerId="ADAL" clId="{7300EDC1-F8D4-4013-9736-721B27E0A14E}" dt="2020-06-25T00:48:02.923" v="80" actId="20577"/>
        <pc:sldMkLst>
          <pc:docMk/>
          <pc:sldMk cId="238589819" sldId="555"/>
        </pc:sldMkLst>
        <pc:spChg chg="mod">
          <ac:chgData name="Christopher Bezdedeanu" userId="5589b2a7-81a3-47a0-9d61-1aa872f43760" providerId="ADAL" clId="{7300EDC1-F8D4-4013-9736-721B27E0A14E}" dt="2020-06-25T00:48:02.923" v="80" actId="20577"/>
          <ac:spMkLst>
            <pc:docMk/>
            <pc:sldMk cId="238589819" sldId="555"/>
            <ac:spMk id="160771" creationId="{00000000-0000-0000-0000-000000000000}"/>
          </ac:spMkLst>
        </pc:spChg>
      </pc:sldChg>
      <pc:sldChg chg="modNotesTx">
        <pc:chgData name="Christopher Bezdedeanu" userId="5589b2a7-81a3-47a0-9d61-1aa872f43760" providerId="ADAL" clId="{7300EDC1-F8D4-4013-9736-721B27E0A14E}" dt="2020-06-17T14:15:18.853" v="11" actId="113"/>
        <pc:sldMkLst>
          <pc:docMk/>
          <pc:sldMk cId="3318847817" sldId="559"/>
        </pc:sldMkLst>
      </pc:sldChg>
      <pc:sldChg chg="modSp">
        <pc:chgData name="Christopher Bezdedeanu" userId="5589b2a7-81a3-47a0-9d61-1aa872f43760" providerId="ADAL" clId="{7300EDC1-F8D4-4013-9736-721B27E0A14E}" dt="2020-06-17T14:18:32.991" v="13" actId="27636"/>
        <pc:sldMkLst>
          <pc:docMk/>
          <pc:sldMk cId="1231119616" sldId="563"/>
        </pc:sldMkLst>
        <pc:spChg chg="mod">
          <ac:chgData name="Christopher Bezdedeanu" userId="5589b2a7-81a3-47a0-9d61-1aa872f43760" providerId="ADAL" clId="{7300EDC1-F8D4-4013-9736-721B27E0A14E}" dt="2020-06-17T14:18:32.991" v="13" actId="27636"/>
          <ac:spMkLst>
            <pc:docMk/>
            <pc:sldMk cId="1231119616" sldId="563"/>
            <ac:spMk id="103427" creationId="{00000000-0000-0000-0000-000000000000}"/>
          </ac:spMkLst>
        </pc:spChg>
      </pc:sldChg>
      <pc:sldChg chg="del">
        <pc:chgData name="Christopher Bezdedeanu" userId="5589b2a7-81a3-47a0-9d61-1aa872f43760" providerId="ADAL" clId="{7300EDC1-F8D4-4013-9736-721B27E0A14E}" dt="2020-06-17T14:33:30.881" v="28" actId="2696"/>
        <pc:sldMkLst>
          <pc:docMk/>
          <pc:sldMk cId="3285721379" sldId="565"/>
        </pc:sldMkLst>
      </pc:sldChg>
    </pc:docChg>
  </pc:docChgLst>
  <pc:docChgLst>
    <pc:chgData name="Christopher Bezdedeanu" userId="5589b2a7-81a3-47a0-9d61-1aa872f43760" providerId="ADAL" clId="{F164AD38-8C5F-47EE-8EEE-E2FF0DD143B7}"/>
    <pc:docChg chg="modSld">
      <pc:chgData name="Christopher Bezdedeanu" userId="5589b2a7-81a3-47a0-9d61-1aa872f43760" providerId="ADAL" clId="{F164AD38-8C5F-47EE-8EEE-E2FF0DD143B7}" dt="2020-07-17T20:32:46.723" v="0" actId="20577"/>
      <pc:docMkLst>
        <pc:docMk/>
      </pc:docMkLst>
      <pc:sldChg chg="modSp mod">
        <pc:chgData name="Christopher Bezdedeanu" userId="5589b2a7-81a3-47a0-9d61-1aa872f43760" providerId="ADAL" clId="{F164AD38-8C5F-47EE-8EEE-E2FF0DD143B7}" dt="2020-07-17T20:32:46.723" v="0" actId="20577"/>
        <pc:sldMkLst>
          <pc:docMk/>
          <pc:sldMk cId="238589819" sldId="555"/>
        </pc:sldMkLst>
        <pc:spChg chg="mod">
          <ac:chgData name="Christopher Bezdedeanu" userId="5589b2a7-81a3-47a0-9d61-1aa872f43760" providerId="ADAL" clId="{F164AD38-8C5F-47EE-8EEE-E2FF0DD143B7}" dt="2020-07-17T20:32:46.723" v="0" actId="20577"/>
          <ac:spMkLst>
            <pc:docMk/>
            <pc:sldMk cId="238589819" sldId="555"/>
            <ac:spMk id="160771" creationId="{00000000-0000-0000-0000-000000000000}"/>
          </ac:spMkLst>
        </pc:spChg>
      </pc:sldChg>
    </pc:docChg>
  </pc:docChgLst>
  <pc:docChgLst>
    <pc:chgData name="Christopher Bezdedeanu" userId="5589b2a7-81a3-47a0-9d61-1aa872f43760" providerId="ADAL" clId="{F3E019A0-65EE-447D-BC1C-7AB7D185A3C0}"/>
    <pc:docChg chg="modSld">
      <pc:chgData name="Christopher Bezdedeanu" userId="5589b2a7-81a3-47a0-9d61-1aa872f43760" providerId="ADAL" clId="{F3E019A0-65EE-447D-BC1C-7AB7D185A3C0}" dt="2020-08-10T18:18:53.177" v="1" actId="20577"/>
      <pc:docMkLst>
        <pc:docMk/>
      </pc:docMkLst>
      <pc:sldChg chg="modSp mod">
        <pc:chgData name="Christopher Bezdedeanu" userId="5589b2a7-81a3-47a0-9d61-1aa872f43760" providerId="ADAL" clId="{F3E019A0-65EE-447D-BC1C-7AB7D185A3C0}" dt="2020-08-10T18:18:53.177" v="1" actId="20577"/>
        <pc:sldMkLst>
          <pc:docMk/>
          <pc:sldMk cId="238589819" sldId="555"/>
        </pc:sldMkLst>
        <pc:spChg chg="mod">
          <ac:chgData name="Christopher Bezdedeanu" userId="5589b2a7-81a3-47a0-9d61-1aa872f43760" providerId="ADAL" clId="{F3E019A0-65EE-447D-BC1C-7AB7D185A3C0}" dt="2020-08-10T18:18:53.177" v="1" actId="20577"/>
          <ac:spMkLst>
            <pc:docMk/>
            <pc:sldMk cId="238589819" sldId="555"/>
            <ac:spMk id="160771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B.A. Completion Rate Based on Socio-Economic Class 8 Years After High School Graduation (2012)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887967024256199"/>
          <c:y val="0.21686832895888"/>
          <c:w val="0.80463827088728002"/>
          <c:h val="0.6087679352580930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Sheet1!$B$1:$D$1</c:f>
              <c:strCache>
                <c:ptCount val="3"/>
                <c:pt idx="0">
                  <c:v>Low</c:v>
                </c:pt>
                <c:pt idx="1">
                  <c:v>Middle</c:v>
                </c:pt>
                <c:pt idx="2">
                  <c:v>High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0.14000000000000001</c:v>
                </c:pt>
                <c:pt idx="1">
                  <c:v>0.28999999999999998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FE-4A75-A51D-73385FCCA93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2110732160"/>
        <c:axId val="-2110745184"/>
      </c:barChart>
      <c:catAx>
        <c:axId val="-21107321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Socio-Economic Class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0745184"/>
        <c:crosses val="autoZero"/>
        <c:auto val="1"/>
        <c:lblAlgn val="ctr"/>
        <c:lblOffset val="100"/>
        <c:noMultiLvlLbl val="0"/>
      </c:catAx>
      <c:valAx>
        <c:axId val="-211074518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Percentage of Students Completing  a B.A.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0732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14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3" tIns="46148" rIns="92293" bIns="46148" numCol="1" anchor="t" anchorCtr="0" compatLnSpc="1">
            <a:prstTxWarp prst="textNoShape">
              <a:avLst/>
            </a:prstTxWarp>
          </a:bodyPr>
          <a:lstStyle>
            <a:lvl1pPr defTabSz="921333" eaLnBrk="1" hangingPunct="1">
              <a:spcBef>
                <a:spcPct val="50000"/>
              </a:spcBef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8588" y="0"/>
            <a:ext cx="30114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3" tIns="46148" rIns="92293" bIns="46148" numCol="1" anchor="t" anchorCtr="0" compatLnSpc="1">
            <a:prstTxWarp prst="textNoShape">
              <a:avLst/>
            </a:prstTxWarp>
          </a:bodyPr>
          <a:lstStyle>
            <a:lvl1pPr algn="r" defTabSz="921333" eaLnBrk="1" hangingPunct="1">
              <a:spcBef>
                <a:spcPct val="50000"/>
              </a:spcBef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4113"/>
            <a:ext cx="30114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3" tIns="46148" rIns="92293" bIns="46148" numCol="1" anchor="b" anchorCtr="0" compatLnSpc="1">
            <a:prstTxWarp prst="textNoShape">
              <a:avLst/>
            </a:prstTxWarp>
          </a:bodyPr>
          <a:lstStyle>
            <a:lvl1pPr defTabSz="921333" eaLnBrk="1" hangingPunct="1">
              <a:spcBef>
                <a:spcPct val="50000"/>
              </a:spcBef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8588" y="8774113"/>
            <a:ext cx="30114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3" tIns="46148" rIns="92293" bIns="46148" numCol="1" anchor="b" anchorCtr="0" compatLnSpc="1">
            <a:prstTxWarp prst="textNoShape">
              <a:avLst/>
            </a:prstTxWarp>
          </a:bodyPr>
          <a:lstStyle>
            <a:lvl1pPr algn="r" defTabSz="921333" eaLnBrk="1" hangingPunct="1">
              <a:spcBef>
                <a:spcPct val="50000"/>
              </a:spcBef>
              <a:defRPr sz="1200"/>
            </a:lvl1pPr>
          </a:lstStyle>
          <a:p>
            <a:pPr>
              <a:defRPr/>
            </a:pPr>
            <a:fld id="{F79C1727-14D4-4D7C-885C-7F28E2CDD5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37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14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3" tIns="46148" rIns="92293" bIns="46148" numCol="1" anchor="t" anchorCtr="0" compatLnSpc="1">
            <a:prstTxWarp prst="textNoShape">
              <a:avLst/>
            </a:prstTxWarp>
          </a:bodyPr>
          <a:lstStyle>
            <a:lvl1pPr defTabSz="921333" eaLnBrk="1" hangingPunct="1">
              <a:spcBef>
                <a:spcPct val="0"/>
              </a:spcBef>
              <a:defRPr sz="1200" b="0"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8588" y="0"/>
            <a:ext cx="30114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3" tIns="46148" rIns="92293" bIns="46148" numCol="1" anchor="t" anchorCtr="0" compatLnSpc="1">
            <a:prstTxWarp prst="textNoShape">
              <a:avLst/>
            </a:prstTxWarp>
          </a:bodyPr>
          <a:lstStyle>
            <a:lvl1pPr algn="r" defTabSz="921333" eaLnBrk="1" hangingPunct="1">
              <a:spcBef>
                <a:spcPct val="0"/>
              </a:spcBef>
              <a:defRPr sz="1200" b="0"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6813" y="692150"/>
            <a:ext cx="46196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7100" y="4386263"/>
            <a:ext cx="5095875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3" tIns="46148" rIns="92293" bIns="46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4113"/>
            <a:ext cx="30114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3" tIns="46148" rIns="92293" bIns="46148" numCol="1" anchor="b" anchorCtr="0" compatLnSpc="1">
            <a:prstTxWarp prst="textNoShape">
              <a:avLst/>
            </a:prstTxWarp>
          </a:bodyPr>
          <a:lstStyle>
            <a:lvl1pPr defTabSz="921333" eaLnBrk="1" hangingPunct="1">
              <a:spcBef>
                <a:spcPct val="0"/>
              </a:spcBef>
              <a:defRPr sz="1200" b="0"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8588" y="8774113"/>
            <a:ext cx="30114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3" tIns="46148" rIns="92293" bIns="46148" numCol="1" anchor="b" anchorCtr="0" compatLnSpc="1">
            <a:prstTxWarp prst="textNoShape">
              <a:avLst/>
            </a:prstTxWarp>
          </a:bodyPr>
          <a:lstStyle>
            <a:lvl1pPr algn="r" defTabSz="921333" eaLnBrk="1" hangingPunct="1">
              <a:spcBef>
                <a:spcPct val="0"/>
              </a:spcBef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F801C20-E6EE-4495-A473-6A5558824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205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01C20-E6EE-4495-A473-6A555882449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56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01C20-E6EE-4495-A473-6A555882449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93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Say: WE’RE</a:t>
            </a:r>
            <a:r>
              <a:rPr lang="en-US" b="1" baseline="0" dirty="0"/>
              <a:t> LIVING IN THE MIDDLE AGES!!!!!!!!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01C20-E6EE-4495-A473-6A555882449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5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Mention Chaucer,</a:t>
            </a:r>
            <a:r>
              <a:rPr lang="en-US" b="1" baseline="0" dirty="0"/>
              <a:t> The Student Prince 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01C20-E6EE-4495-A473-6A555882449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66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Students</a:t>
            </a:r>
            <a:r>
              <a:rPr lang="en-US" b="1" baseline="0" dirty="0"/>
              <a:t> are stakeholders and faculty are the players. 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01C20-E6EE-4495-A473-6A555882449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20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01C20-E6EE-4495-A473-6A555882449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30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altLang="en-US" dirty="0"/>
              <a:t>501c3 whose executives are paid well and who brings you the PSAT, SAT, GRE and AP</a:t>
            </a:r>
          </a:p>
          <a:p>
            <a:pPr>
              <a:buFontTx/>
              <a:buChar char="•"/>
            </a:pPr>
            <a:r>
              <a:rPr lang="en-US" altLang="en-US" dirty="0"/>
              <a:t>Founded in 1900, it reaches out to more than 7 million students, 23,000 high schools and approximately 3,800 colleges.</a:t>
            </a: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33425" indent="-280988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28713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581150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33588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4907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479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051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623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207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AD9FD4-121B-4578-B31C-24DD500F67DE}" type="slidenum">
              <a:rPr kumimoji="0" lang="en-US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207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257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endParaRPr lang="en-US" altLang="en-US" dirty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33425" indent="-280988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28713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581150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33588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4907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479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051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623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59CDD1A-4FFC-4266-957B-242CC635C106}" type="slidenum">
              <a:rPr kumimoji="0"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kumimoji="0" lang="en-US" alt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5595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01C20-E6EE-4495-A473-6A555882449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15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i="1" dirty="0"/>
              <a:t>Note: Show this and suggest that it seems to be pretty clear cut.</a:t>
            </a:r>
          </a:p>
          <a:p>
            <a:pPr>
              <a:buFontTx/>
              <a:buChar char="•"/>
            </a:pPr>
            <a:r>
              <a:rPr lang="en-US" altLang="en-US" dirty="0"/>
              <a:t>The typical bachelor</a:t>
            </a:r>
            <a:r>
              <a:rPr lang="ja-JP" altLang="en-US" dirty="0"/>
              <a:t>’</a:t>
            </a:r>
            <a:r>
              <a:rPr lang="en-US" altLang="ja-JP" dirty="0"/>
              <a:t>s degree recipient can expect to earn about 61 percent more over a 40-year working life than the typical high school graduate earns over the same period.</a:t>
            </a:r>
          </a:p>
          <a:p>
            <a:pPr>
              <a:buFontTx/>
              <a:buChar char="•"/>
            </a:pPr>
            <a:r>
              <a:rPr lang="en-US" altLang="en-US" dirty="0"/>
              <a:t>College graduates. are more likely to have pensions</a:t>
            </a:r>
          </a:p>
          <a:p>
            <a:pPr>
              <a:buFontTx/>
              <a:buChar char="•"/>
            </a:pPr>
            <a:endParaRPr lang="en-US" altLang="en-US" dirty="0"/>
          </a:p>
          <a:p>
            <a:pPr>
              <a:buFontTx/>
              <a:buChar char="•"/>
            </a:pPr>
            <a:r>
              <a:rPr lang="en-US" altLang="en-US" dirty="0" err="1"/>
              <a:t>Source:http</a:t>
            </a:r>
            <a:r>
              <a:rPr lang="en-US" altLang="en-US" dirty="0"/>
              <a:t>://www.bls.gov/emp/ep_chart_001.htm/</a:t>
            </a:r>
          </a:p>
          <a:p>
            <a:pPr>
              <a:buFontTx/>
              <a:buChar char="•"/>
            </a:pPr>
            <a:r>
              <a:rPr lang="en-US" altLang="en-US" dirty="0"/>
              <a:t>http://www.bls.gov/careeroutlook/2014/data-on-display/education-still-pays.htm (for 2014 data)</a:t>
            </a: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33425" indent="-280988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28713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581150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33588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4907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479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051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623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6400A80-225F-4EB2-90F5-B6A59588BAD5}" type="slidenum">
              <a:rPr kumimoji="0"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kumimoji="0" lang="en-US" alt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790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3407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25488" indent="-277813" defTabSz="9112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17600" indent="-222250" defTabSz="9112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565275" indent="-222250" defTabSz="9112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12950" indent="-222250" defTabSz="9112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470150" indent="-222250" defTabSz="9112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27350" indent="-222250" defTabSz="9112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384550" indent="-222250" defTabSz="9112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41750" indent="-222250" defTabSz="9112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921839C-4FDF-46E6-B52F-5E5BE29C651F}" type="slidenum">
              <a:rPr kumimoji="0"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kumimoji="0" lang="en-US" alt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5049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01C20-E6EE-4495-A473-6A555882449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552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3938588" y="8774113"/>
            <a:ext cx="3011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93" tIns="46148" rIns="92293" bIns="46148" anchor="b"/>
          <a:lstStyle>
            <a:lvl1pPr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1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C11C8F-CE24-4202-9E26-DCDE7F98ECE0}" type="slidenum">
              <a:rPr kumimoji="0" lang="en-US" altLang="en-US" b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22</a:t>
            </a:fld>
            <a:endParaRPr kumimoji="0" lang="en-US" altLang="en-US" b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altLang="en-US" dirty="0"/>
              <a:t>College loans are a $85 billion-a-year business.</a:t>
            </a:r>
          </a:p>
          <a:p>
            <a:pPr>
              <a:buFontTx/>
              <a:buChar char="•"/>
            </a:pPr>
            <a:r>
              <a:rPr lang="en-US" altLang="en-US" dirty="0"/>
              <a:t>New York Attorney General and loan scandals.</a:t>
            </a:r>
          </a:p>
          <a:p>
            <a:pPr>
              <a:buFontTx/>
              <a:buChar char="•"/>
            </a:pPr>
            <a:r>
              <a:rPr lang="en-US" altLang="en-US" dirty="0">
                <a:solidFill>
                  <a:srgbClr val="FF0000"/>
                </a:solidFill>
              </a:rPr>
              <a:t>Source: http://amsa.com/policy/resources/stats.cfm</a:t>
            </a:r>
          </a:p>
          <a:p>
            <a:pPr>
              <a:buFontTx/>
              <a:buChar char="•"/>
            </a:pPr>
            <a:endParaRPr lang="en-US" altLang="en-US" dirty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en-US" altLang="en-US" dirty="0">
                <a:solidFill>
                  <a:srgbClr val="FF0000"/>
                </a:solidFill>
              </a:rPr>
              <a:t>Source: </a:t>
            </a:r>
            <a:r>
              <a:rPr lang="en-US" altLang="en-US" dirty="0"/>
              <a:t>Institute for College Access &amp; Success' Project on Student Debt</a:t>
            </a:r>
          </a:p>
          <a:p>
            <a:pPr>
              <a:buFontTx/>
              <a:buChar char="•"/>
            </a:pPr>
            <a:endParaRPr lang="en-US" altLang="en-US" dirty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en-US" altLang="en-US" dirty="0">
                <a:solidFill>
                  <a:srgbClr val="FF0000"/>
                </a:solidFill>
              </a:rPr>
              <a:t>Source for new graph:</a:t>
            </a:r>
            <a:r>
              <a:rPr lang="en-US" altLang="en-US" baseline="0" dirty="0">
                <a:solidFill>
                  <a:srgbClr val="FF0000"/>
                </a:solidFill>
              </a:rPr>
              <a:t> </a:t>
            </a:r>
            <a:r>
              <a:rPr lang="en-US" altLang="en-US" dirty="0">
                <a:solidFill>
                  <a:srgbClr val="FF0000"/>
                </a:solidFill>
              </a:rPr>
              <a:t>http://</a:t>
            </a:r>
            <a:r>
              <a:rPr lang="en-US" altLang="en-US" dirty="0" err="1">
                <a:solidFill>
                  <a:srgbClr val="FF0000"/>
                </a:solidFill>
              </a:rPr>
              <a:t>blogs.wsj.com</a:t>
            </a:r>
            <a:r>
              <a:rPr lang="en-US" altLang="en-US" dirty="0">
                <a:solidFill>
                  <a:srgbClr val="FF0000"/>
                </a:solidFill>
              </a:rPr>
              <a:t>/economics/2015/05/08/congratulations-class-of-2015-youre-the-most-indebted-ever-for-now/</a:t>
            </a:r>
          </a:p>
        </p:txBody>
      </p:sp>
    </p:spTree>
    <p:extLst>
      <p:ext uri="{BB962C8B-B14F-4D97-AF65-F5344CB8AC3E}">
        <p14:creationId xmlns:p14="http://schemas.microsoft.com/office/powerpoint/2010/main" val="9564808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01C20-E6EE-4495-A473-6A555882449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913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01C20-E6EE-4495-A473-6A555882449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606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Fed</a:t>
            </a:r>
            <a:r>
              <a:rPr lang="en-US" baseline="0" dirty="0"/>
              <a:t> subsidies is highly correlated with the increase in tuition </a:t>
            </a:r>
            <a:endParaRPr lang="en-US" dirty="0"/>
          </a:p>
          <a:p>
            <a:r>
              <a:rPr lang="en-US" dirty="0"/>
              <a:t>Source:</a:t>
            </a:r>
            <a:r>
              <a:rPr lang="en-US" baseline="0" dirty="0"/>
              <a:t> US News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From 2005 to 2012, average student loan debt has jumped 35%, adjusting for inflation.</a:t>
            </a:r>
            <a:r>
              <a:rPr lang="en-US" sz="1200" baseline="0" dirty="0"/>
              <a:t> (Wall Street Journal)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01C20-E6EE-4495-A473-6A555882449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857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33425" indent="-280988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28713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581150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33588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4907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479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051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623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F94DDCF-263F-4D74-89DF-EA113B573ECF}" type="slidenum">
              <a:rPr kumimoji="0"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kumimoji="0" lang="en-US" alt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altLang="en-US" dirty="0"/>
              <a:t>It is not clear that a college education is the best choice when considering only 35% of students graduate in 4 years.  </a:t>
            </a:r>
          </a:p>
        </p:txBody>
      </p:sp>
    </p:spTree>
    <p:extLst>
      <p:ext uri="{BB962C8B-B14F-4D97-AF65-F5344CB8AC3E}">
        <p14:creationId xmlns:p14="http://schemas.microsoft.com/office/powerpoint/2010/main" val="7954631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01C20-E6EE-4495-A473-6A555882449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003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33425" indent="-280988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28713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581150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33588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4907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479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051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623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4976C15-EBC2-4CFB-8D70-73756821C5A9}" type="slidenum">
              <a:rPr kumimoji="0"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kumimoji="0" lang="en-US" alt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http://www.aacu.org/sites/default/files/files/LEAP/2015employerstudentsurvey.pdf,</a:t>
            </a:r>
            <a:r>
              <a:rPr lang="en-US" baseline="0" dirty="0"/>
              <a:t> p. 10; yes 64% is the number for both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1843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200" dirty="0"/>
              <a:t>Hart Research Associates, 2014; Stats</a:t>
            </a:r>
            <a:r>
              <a:rPr lang="en-US" altLang="ja-JP" sz="1200" baseline="0" dirty="0"/>
              <a:t> from previous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01C20-E6EE-4495-A473-6A555882449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195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01C20-E6EE-4495-A473-6A555882449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12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33425" indent="-280988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28713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581150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33588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4907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479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051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623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490E477-4F45-451D-A4D0-B979F11053E1}" type="slidenum">
              <a:rPr kumimoji="0" lang="en-US" altLang="en-US" smtClean="0"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kumimoji="0" lang="en-US" altLang="en-U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2965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A9128E7-D2FF-4E25-B5F8-9BD78B65837B}" type="slidenum">
              <a:rPr lang="en-US" altLang="en-US">
                <a:latin typeface="Helvetica" panose="020B0604020202020204" pitchFamily="34" charset="0"/>
              </a:rPr>
              <a:pPr eaLnBrk="1" hangingPunct="1"/>
              <a:t>31</a:t>
            </a:fld>
            <a:endParaRPr lang="en-US" altLang="en-US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3244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But poor kids go to college</a:t>
            </a:r>
            <a:r>
              <a:rPr lang="en-US" altLang="en-US" baseline="0" dirty="0"/>
              <a:t> at a 50% rate approximately </a:t>
            </a:r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Source: https://</a:t>
            </a:r>
            <a:r>
              <a:rPr lang="en-US" altLang="en-US" dirty="0" err="1"/>
              <a:t>nces.ed.gov</a:t>
            </a:r>
            <a:r>
              <a:rPr lang="en-US" altLang="en-US" dirty="0"/>
              <a:t>/programs/</a:t>
            </a:r>
            <a:r>
              <a:rPr lang="en-US" altLang="en-US" dirty="0" err="1"/>
              <a:t>coe</a:t>
            </a:r>
            <a:r>
              <a:rPr lang="en-US" altLang="en-US" dirty="0"/>
              <a:t>/pdf/</a:t>
            </a:r>
            <a:r>
              <a:rPr lang="en-US" altLang="en-US" dirty="0" err="1"/>
              <a:t>coe_tva.pdf</a:t>
            </a:r>
            <a:endParaRPr lang="en-US" altLang="en-US" dirty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33425" indent="-280988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28713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581150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33588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4907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479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051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623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66DAD3F-5C6B-4AD3-A278-D2AB8425C1A1}" type="slidenum">
              <a:rPr kumimoji="0"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kumimoji="0" lang="en-US" alt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0543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Run out of a speaking engagement at</a:t>
            </a:r>
            <a:r>
              <a:rPr lang="en-US" altLang="en-US" baseline="0" dirty="0"/>
              <a:t> Middlebury </a:t>
            </a:r>
            <a:endParaRPr lang="en-US" altLang="en-US" dirty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33425" indent="-280988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28713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581150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33588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4907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479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051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623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668F418-F107-438B-BC8B-A2CEAF273A81}" type="slidenum">
              <a:rPr kumimoji="0"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kumimoji="0" lang="en-US" alt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2540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 dirty="0"/>
              <a:t>SOURCE: http://</a:t>
            </a:r>
            <a:r>
              <a:rPr lang="en-US" altLang="en-US" b="1" dirty="0" err="1"/>
              <a:t>www.census.gov</a:t>
            </a:r>
            <a:r>
              <a:rPr lang="en-US" altLang="en-US" b="1" dirty="0"/>
              <a:t>/</a:t>
            </a:r>
            <a:r>
              <a:rPr lang="en-US" altLang="en-US" b="1" dirty="0" err="1"/>
              <a:t>quickfacts</a:t>
            </a:r>
            <a:r>
              <a:rPr lang="en-US" altLang="en-US" b="1" dirty="0"/>
              <a:t>/table/PST045215/00</a:t>
            </a:r>
            <a:endParaRPr lang="en-US" altLang="en-US" u="sng" dirty="0"/>
          </a:p>
          <a:p>
            <a:endParaRPr lang="en-US" altLang="en-US" u="sng" dirty="0"/>
          </a:p>
          <a:p>
            <a:endParaRPr lang="en-US" altLang="en-US" dirty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33425" indent="-280988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28713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581150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33588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4907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479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051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623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3BD2497-F298-4398-A54B-3B7403867374}" type="slidenum">
              <a:rPr kumimoji="0"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34</a:t>
            </a:fld>
            <a:endParaRPr kumimoji="0" lang="en-US" alt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9098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01C20-E6EE-4495-A473-6A555882449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933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33425" indent="-280988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28713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581150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33588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4907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479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051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623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4844BAC-C0A7-4ABA-8F43-FF3B79576B4F}" type="slidenum">
              <a:rPr kumimoji="0"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kumimoji="0" lang="en-US" alt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9405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2075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2075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2075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2075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4B00830-F873-4E3C-9276-28012BB6512E}" type="slidenum">
              <a:rPr lang="en-US" altLang="en-US" sz="1200" b="0" smtClean="0">
                <a:latin typeface="Times New Roman" panose="02020603050405020304" pitchFamily="18" charset="0"/>
              </a:rPr>
              <a:pPr/>
              <a:t>37</a:t>
            </a:fld>
            <a:endParaRPr lang="en-US" altLang="en-US" sz="1200" b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6531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33425" indent="-280988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28713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581150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33588" indent="-225425" defTabSz="920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4907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479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051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62388" indent="-225425" defTabSz="9207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FC4F6ED-DAE8-41B7-BB32-DF1E369A526B}" type="slidenum">
              <a:rPr kumimoji="0"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kumimoji="0" lang="en-US" alt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altLang="en-US"/>
              <a:t>It is not clear that a college education is the best choice when considering only 35% of students graduate in 4 years.  </a:t>
            </a:r>
          </a:p>
        </p:txBody>
      </p:sp>
    </p:spTree>
    <p:extLst>
      <p:ext uri="{BB962C8B-B14F-4D97-AF65-F5344CB8AC3E}">
        <p14:creationId xmlns:p14="http://schemas.microsoft.com/office/powerpoint/2010/main" val="31089995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01C20-E6EE-4495-A473-6A555882449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924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Joseph Stalin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01C20-E6EE-4495-A473-6A555882449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28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386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C2940E-259A-4B10-B301-529596EB74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2386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5125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Slide</a:t>
            </a:r>
            <a:r>
              <a:rPr lang="en-US" altLang="en-US" baseline="0"/>
              <a:t> 28</a:t>
            </a:r>
            <a:endParaRPr lang="en-US" altLang="en-US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06B1FA-A9E7-49FB-972E-62AFBADADC8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726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230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69A07C-D459-442A-AFAC-837279203B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223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73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A7C72-6E7E-AB4B-A94D-7D50F6B1E47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33425" indent="-280988" defTabSz="92075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28713" indent="-225425" defTabSz="92075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581150" indent="-225425" defTabSz="92075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33588" indent="-225425" defTabSz="920750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490788" indent="-225425" defTabSz="9207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47988" indent="-225425" defTabSz="9207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05188" indent="-225425" defTabSz="9207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62388" indent="-225425" defTabSz="9207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252B5DA-313D-42CF-9BFD-8D27EF132312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8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107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01C20-E6EE-4495-A473-6A555882449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79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801C20-E6EE-4495-A473-6A555882449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31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6 w 3985"/>
              <a:gd name="T1" fmla="*/ 0 h 3619"/>
              <a:gd name="T2" fmla="*/ 0 w 3985"/>
              <a:gd name="T3" fmla="*/ 2147483646 h 3619"/>
              <a:gd name="T4" fmla="*/ 2147483646 w 3985"/>
              <a:gd name="T5" fmla="*/ 2147483646 h 3619"/>
              <a:gd name="T6" fmla="*/ 2147483646 w 3985"/>
              <a:gd name="T7" fmla="*/ 2147483646 h 3619"/>
              <a:gd name="T8" fmla="*/ 2147483646 w 3985"/>
              <a:gd name="T9" fmla="*/ 0 h 3619"/>
              <a:gd name="T10" fmla="*/ 2147483646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2147483646 w 794"/>
                <a:gd name="T1" fmla="*/ 2147483646 h 414"/>
                <a:gd name="T2" fmla="*/ 2147483646 w 794"/>
                <a:gd name="T3" fmla="*/ 2147483646 h 414"/>
                <a:gd name="T4" fmla="*/ 2147483646 w 794"/>
                <a:gd name="T5" fmla="*/ 2147483646 h 414"/>
                <a:gd name="T6" fmla="*/ 2147483646 w 794"/>
                <a:gd name="T7" fmla="*/ 0 h 414"/>
                <a:gd name="T8" fmla="*/ 2147483646 w 794"/>
                <a:gd name="T9" fmla="*/ 2147483646 h 414"/>
                <a:gd name="T10" fmla="*/ 0 w 794"/>
                <a:gd name="T11" fmla="*/ 2147483646 h 414"/>
                <a:gd name="T12" fmla="*/ 2147483646 w 794"/>
                <a:gd name="T13" fmla="*/ 2147483646 h 414"/>
                <a:gd name="T14" fmla="*/ 2147483646 w 794"/>
                <a:gd name="T15" fmla="*/ 2147483646 h 414"/>
                <a:gd name="T16" fmla="*/ 2147483646 w 794"/>
                <a:gd name="T17" fmla="*/ 2147483646 h 414"/>
                <a:gd name="T18" fmla="*/ 2147483646 w 794"/>
                <a:gd name="T19" fmla="*/ 2147483646 h 414"/>
                <a:gd name="T20" fmla="*/ 2147483646 w 794"/>
                <a:gd name="T21" fmla="*/ 2147483646 h 414"/>
                <a:gd name="T22" fmla="*/ 2147483646 w 794"/>
                <a:gd name="T23" fmla="*/ 2147483646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2147483646 w 1586"/>
                <a:gd name="T1" fmla="*/ 0 h 821"/>
                <a:gd name="T2" fmla="*/ 2147483646 w 1586"/>
                <a:gd name="T3" fmla="*/ 11500730 h 821"/>
                <a:gd name="T4" fmla="*/ 2147483646 w 1586"/>
                <a:gd name="T5" fmla="*/ 14138672 h 821"/>
                <a:gd name="T6" fmla="*/ 2147483646 w 1586"/>
                <a:gd name="T7" fmla="*/ 17548977 h 821"/>
                <a:gd name="T8" fmla="*/ 2147483646 w 1586"/>
                <a:gd name="T9" fmla="*/ 18193708 h 821"/>
                <a:gd name="T10" fmla="*/ 2147483646 w 1586"/>
                <a:gd name="T11" fmla="*/ 17438014 h 821"/>
                <a:gd name="T12" fmla="*/ 2147483646 w 1586"/>
                <a:gd name="T13" fmla="*/ 17973355 h 821"/>
                <a:gd name="T14" fmla="*/ 1005108911 w 1586"/>
                <a:gd name="T15" fmla="*/ 6621877 h 821"/>
                <a:gd name="T16" fmla="*/ 0 w 1586"/>
                <a:gd name="T17" fmla="*/ 3325162 h 821"/>
                <a:gd name="T18" fmla="*/ 1114515949 w 1586"/>
                <a:gd name="T19" fmla="*/ 700973 h 821"/>
                <a:gd name="T20" fmla="*/ 2147483646 w 1586"/>
                <a:gd name="T21" fmla="*/ 0 h 821"/>
                <a:gd name="T22" fmla="*/ 2147483646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8342943 h 747"/>
                <a:gd name="T2" fmla="*/ 2147483646 w 1049"/>
                <a:gd name="T3" fmla="*/ 19193460 h 747"/>
                <a:gd name="T4" fmla="*/ 2147483646 w 1049"/>
                <a:gd name="T5" fmla="*/ 13721994 h 747"/>
                <a:gd name="T6" fmla="*/ 2147483646 w 1049"/>
                <a:gd name="T7" fmla="*/ 10847126 h 747"/>
                <a:gd name="T8" fmla="*/ 2145640809 w 1049"/>
                <a:gd name="T9" fmla="*/ 0 h 747"/>
                <a:gd name="T10" fmla="*/ 0 w 1049"/>
                <a:gd name="T11" fmla="*/ 3250360 h 747"/>
                <a:gd name="T12" fmla="*/ 0 w 1049"/>
                <a:gd name="T13" fmla="*/ 8342943 h 747"/>
                <a:gd name="T14" fmla="*/ 0 w 1049"/>
                <a:gd name="T15" fmla="*/ 8342943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2147483646 w 150"/>
                  <a:gd name="T1" fmla="*/ 0 h 173"/>
                  <a:gd name="T2" fmla="*/ 930131618 w 150"/>
                  <a:gd name="T3" fmla="*/ 2229259 h 173"/>
                  <a:gd name="T4" fmla="*/ 0 w 150"/>
                  <a:gd name="T5" fmla="*/ 5815497 h 173"/>
                  <a:gd name="T6" fmla="*/ 1838658188 w 150"/>
                  <a:gd name="T7" fmla="*/ 5374849 h 173"/>
                  <a:gd name="T8" fmla="*/ 2147483646 w 150"/>
                  <a:gd name="T9" fmla="*/ 2839640 h 173"/>
                  <a:gd name="T10" fmla="*/ 2147483646 w 150"/>
                  <a:gd name="T11" fmla="*/ 901755 h 173"/>
                  <a:gd name="T12" fmla="*/ 2147483646 w 150"/>
                  <a:gd name="T13" fmla="*/ 0 h 173"/>
                  <a:gd name="T14" fmla="*/ 2147483646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2147483646 w 1684"/>
                  <a:gd name="T1" fmla="*/ 0 h 880"/>
                  <a:gd name="T2" fmla="*/ 1639528603 w 1684"/>
                  <a:gd name="T3" fmla="*/ 1242365 h 880"/>
                  <a:gd name="T4" fmla="*/ 0 w 1684"/>
                  <a:gd name="T5" fmla="*/ 4967005 h 880"/>
                  <a:gd name="T6" fmla="*/ 1748790876 w 1684"/>
                  <a:gd name="T7" fmla="*/ 8565699 h 880"/>
                  <a:gd name="T8" fmla="*/ 2147483646 w 1684"/>
                  <a:gd name="T9" fmla="*/ 20692394 h 880"/>
                  <a:gd name="T10" fmla="*/ 2147483646 w 1684"/>
                  <a:gd name="T11" fmla="*/ 19937422 h 880"/>
                  <a:gd name="T12" fmla="*/ 2147483646 w 1684"/>
                  <a:gd name="T13" fmla="*/ 21004508 h 880"/>
                  <a:gd name="T14" fmla="*/ 2147483646 w 1684"/>
                  <a:gd name="T15" fmla="*/ 19308933 h 880"/>
                  <a:gd name="T16" fmla="*/ 2147483646 w 1684"/>
                  <a:gd name="T17" fmla="*/ 15843165 h 880"/>
                  <a:gd name="T18" fmla="*/ 2147483646 w 1684"/>
                  <a:gd name="T19" fmla="*/ 12233582 h 880"/>
                  <a:gd name="T20" fmla="*/ 2147483646 w 1684"/>
                  <a:gd name="T21" fmla="*/ 12580523 h 880"/>
                  <a:gd name="T22" fmla="*/ 2147483646 w 1684"/>
                  <a:gd name="T23" fmla="*/ 15843165 h 880"/>
                  <a:gd name="T24" fmla="*/ 2147483646 w 1684"/>
                  <a:gd name="T25" fmla="*/ 19322301 h 880"/>
                  <a:gd name="T26" fmla="*/ 2147483646 w 1684"/>
                  <a:gd name="T27" fmla="*/ 18788495 h 880"/>
                  <a:gd name="T28" fmla="*/ 2147483646 w 1684"/>
                  <a:gd name="T29" fmla="*/ 19408656 h 880"/>
                  <a:gd name="T30" fmla="*/ 2147483646 w 1684"/>
                  <a:gd name="T31" fmla="*/ 15504304 h 880"/>
                  <a:gd name="T32" fmla="*/ 2147483646 w 1684"/>
                  <a:gd name="T33" fmla="*/ 12843653 h 880"/>
                  <a:gd name="T34" fmla="*/ 2147483646 w 1684"/>
                  <a:gd name="T35" fmla="*/ 13175147 h 880"/>
                  <a:gd name="T36" fmla="*/ 2147483646 w 1684"/>
                  <a:gd name="T37" fmla="*/ 15718650 h 880"/>
                  <a:gd name="T38" fmla="*/ 2147483646 w 1684"/>
                  <a:gd name="T39" fmla="*/ 18886698 h 880"/>
                  <a:gd name="T40" fmla="*/ 2147483646 w 1684"/>
                  <a:gd name="T41" fmla="*/ 7397681 h 880"/>
                  <a:gd name="T42" fmla="*/ 2074381643 w 1684"/>
                  <a:gd name="T43" fmla="*/ 5123990 h 880"/>
                  <a:gd name="T44" fmla="*/ 2147483646 w 1684"/>
                  <a:gd name="T45" fmla="*/ 2281836 h 880"/>
                  <a:gd name="T46" fmla="*/ 2147483646 w 1684"/>
                  <a:gd name="T47" fmla="*/ 0 h 880"/>
                  <a:gd name="T48" fmla="*/ 2147483646 w 1684"/>
                  <a:gd name="T49" fmla="*/ 0 h 880"/>
                  <a:gd name="T50" fmla="*/ 2147483646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147483646 w 1190"/>
                  <a:gd name="T1" fmla="*/ 0 h 500"/>
                  <a:gd name="T2" fmla="*/ 2147483646 w 1190"/>
                  <a:gd name="T3" fmla="*/ 11504670 h 500"/>
                  <a:gd name="T4" fmla="*/ 2147483646 w 1190"/>
                  <a:gd name="T5" fmla="*/ 11738260 h 500"/>
                  <a:gd name="T6" fmla="*/ 0 w 1190"/>
                  <a:gd name="T7" fmla="*/ 633103 h 500"/>
                  <a:gd name="T8" fmla="*/ 2147483646 w 1190"/>
                  <a:gd name="T9" fmla="*/ 0 h 500"/>
                  <a:gd name="T10" fmla="*/ 214748364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2147483646 w 160"/>
                  <a:gd name="T1" fmla="*/ 0 h 335"/>
                  <a:gd name="T2" fmla="*/ 528350871 w 160"/>
                  <a:gd name="T3" fmla="*/ 2123433 h 335"/>
                  <a:gd name="T4" fmla="*/ 0 w 160"/>
                  <a:gd name="T5" fmla="*/ 4574567 h 335"/>
                  <a:gd name="T6" fmla="*/ 925890497 w 160"/>
                  <a:gd name="T7" fmla="*/ 6252697 h 335"/>
                  <a:gd name="T8" fmla="*/ 2147483646 w 160"/>
                  <a:gd name="T9" fmla="*/ 6667249 h 335"/>
                  <a:gd name="T10" fmla="*/ 2112258160 w 160"/>
                  <a:gd name="T11" fmla="*/ 3054020 h 335"/>
                  <a:gd name="T12" fmla="*/ 2147483646 w 160"/>
                  <a:gd name="T13" fmla="*/ 347739 h 335"/>
                  <a:gd name="T14" fmla="*/ 2147483646 w 160"/>
                  <a:gd name="T15" fmla="*/ 0 h 335"/>
                  <a:gd name="T16" fmla="*/ 2147483646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326942587 w 489"/>
                  <a:gd name="T1" fmla="*/ 865239 h 296"/>
                  <a:gd name="T2" fmla="*/ 2147483646 w 489"/>
                  <a:gd name="T3" fmla="*/ 1669993 h 296"/>
                  <a:gd name="T4" fmla="*/ 2147483646 w 489"/>
                  <a:gd name="T5" fmla="*/ 3452873 h 296"/>
                  <a:gd name="T6" fmla="*/ 2147483646 w 489"/>
                  <a:gd name="T7" fmla="*/ 6123539 h 296"/>
                  <a:gd name="T8" fmla="*/ 2147483646 w 489"/>
                  <a:gd name="T9" fmla="*/ 5790344 h 296"/>
                  <a:gd name="T10" fmla="*/ 2147483646 w 489"/>
                  <a:gd name="T11" fmla="*/ 3679628 h 296"/>
                  <a:gd name="T12" fmla="*/ 1138235712 w 489"/>
                  <a:gd name="T13" fmla="*/ 2012967 h 296"/>
                  <a:gd name="T14" fmla="*/ 2147483646 w 489"/>
                  <a:gd name="T15" fmla="*/ 4101998 h 296"/>
                  <a:gd name="T16" fmla="*/ 2147483646 w 489"/>
                  <a:gd name="T17" fmla="*/ 6788381 h 296"/>
                  <a:gd name="T18" fmla="*/ 2147483646 w 489"/>
                  <a:gd name="T19" fmla="*/ 7468957 h 296"/>
                  <a:gd name="T20" fmla="*/ 2147483646 w 489"/>
                  <a:gd name="T21" fmla="*/ 5637252 h 296"/>
                  <a:gd name="T22" fmla="*/ 2147483646 w 489"/>
                  <a:gd name="T23" fmla="*/ 3031366 h 296"/>
                  <a:gd name="T24" fmla="*/ 2147483646 w 489"/>
                  <a:gd name="T25" fmla="*/ 436600 h 296"/>
                  <a:gd name="T26" fmla="*/ 0 w 489"/>
                  <a:gd name="T27" fmla="*/ 0 h 296"/>
                  <a:gd name="T28" fmla="*/ 326942587 w 489"/>
                  <a:gd name="T29" fmla="*/ 865239 h 296"/>
                  <a:gd name="T30" fmla="*/ 326942587 w 489"/>
                  <a:gd name="T31" fmla="*/ 865239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2 w 794"/>
                <a:gd name="T1" fmla="*/ 1 h 414"/>
                <a:gd name="T2" fmla="*/ 2 w 794"/>
                <a:gd name="T3" fmla="*/ 1 h 414"/>
                <a:gd name="T4" fmla="*/ 2 w 794"/>
                <a:gd name="T5" fmla="*/ 1 h 414"/>
                <a:gd name="T6" fmla="*/ 2 w 794"/>
                <a:gd name="T7" fmla="*/ 0 h 414"/>
                <a:gd name="T8" fmla="*/ 2 w 794"/>
                <a:gd name="T9" fmla="*/ 1 h 414"/>
                <a:gd name="T10" fmla="*/ 0 w 794"/>
                <a:gd name="T11" fmla="*/ 1 h 414"/>
                <a:gd name="T12" fmla="*/ 2 w 794"/>
                <a:gd name="T13" fmla="*/ 1 h 414"/>
                <a:gd name="T14" fmla="*/ 2 w 794"/>
                <a:gd name="T15" fmla="*/ 1 h 414"/>
                <a:gd name="T16" fmla="*/ 2 w 794"/>
                <a:gd name="T17" fmla="*/ 1 h 414"/>
                <a:gd name="T18" fmla="*/ 2 w 794"/>
                <a:gd name="T19" fmla="*/ 1 h 414"/>
                <a:gd name="T20" fmla="*/ 2 w 794"/>
                <a:gd name="T21" fmla="*/ 1 h 414"/>
                <a:gd name="T22" fmla="*/ 2 w 794"/>
                <a:gd name="T23" fmla="*/ 1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0 w 1586"/>
                <a:gd name="T1" fmla="*/ 0 h 821"/>
                <a:gd name="T2" fmla="*/ 0 w 1586"/>
                <a:gd name="T3" fmla="*/ 0 h 821"/>
                <a:gd name="T4" fmla="*/ 0 w 1586"/>
                <a:gd name="T5" fmla="*/ 0 h 821"/>
                <a:gd name="T6" fmla="*/ 0 w 1586"/>
                <a:gd name="T7" fmla="*/ 0 h 821"/>
                <a:gd name="T8" fmla="*/ 0 w 1586"/>
                <a:gd name="T9" fmla="*/ 0 h 821"/>
                <a:gd name="T10" fmla="*/ 0 w 1586"/>
                <a:gd name="T11" fmla="*/ 0 h 821"/>
                <a:gd name="T12" fmla="*/ 0 w 1586"/>
                <a:gd name="T13" fmla="*/ 0 h 821"/>
                <a:gd name="T14" fmla="*/ 0 w 1586"/>
                <a:gd name="T15" fmla="*/ 0 h 821"/>
                <a:gd name="T16" fmla="*/ 0 w 1586"/>
                <a:gd name="T17" fmla="*/ 0 h 821"/>
                <a:gd name="T18" fmla="*/ 0 w 1586"/>
                <a:gd name="T19" fmla="*/ 0 h 821"/>
                <a:gd name="T20" fmla="*/ 0 w 1586"/>
                <a:gd name="T21" fmla="*/ 0 h 821"/>
                <a:gd name="T22" fmla="*/ 0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0 h 747"/>
                <a:gd name="T2" fmla="*/ 0 w 1049"/>
                <a:gd name="T3" fmla="*/ 0 h 747"/>
                <a:gd name="T4" fmla="*/ 0 w 1049"/>
                <a:gd name="T5" fmla="*/ 0 h 747"/>
                <a:gd name="T6" fmla="*/ 0 w 1049"/>
                <a:gd name="T7" fmla="*/ 0 h 747"/>
                <a:gd name="T8" fmla="*/ 0 w 1049"/>
                <a:gd name="T9" fmla="*/ 0 h 747"/>
                <a:gd name="T10" fmla="*/ 0 w 1049"/>
                <a:gd name="T11" fmla="*/ 0 h 747"/>
                <a:gd name="T12" fmla="*/ 0 w 1049"/>
                <a:gd name="T13" fmla="*/ 0 h 747"/>
                <a:gd name="T14" fmla="*/ 0 w 1049"/>
                <a:gd name="T15" fmla="*/ 0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0 w 150"/>
                  <a:gd name="T1" fmla="*/ 0 h 173"/>
                  <a:gd name="T2" fmla="*/ 0 w 150"/>
                  <a:gd name="T3" fmla="*/ 0 h 173"/>
                  <a:gd name="T4" fmla="*/ 0 w 150"/>
                  <a:gd name="T5" fmla="*/ 0 h 173"/>
                  <a:gd name="T6" fmla="*/ 0 w 150"/>
                  <a:gd name="T7" fmla="*/ 0 h 173"/>
                  <a:gd name="T8" fmla="*/ 0 w 150"/>
                  <a:gd name="T9" fmla="*/ 0 h 173"/>
                  <a:gd name="T10" fmla="*/ 0 w 150"/>
                  <a:gd name="T11" fmla="*/ 0 h 173"/>
                  <a:gd name="T12" fmla="*/ 0 w 150"/>
                  <a:gd name="T13" fmla="*/ 0 h 173"/>
                  <a:gd name="T14" fmla="*/ 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0 w 1684"/>
                  <a:gd name="T1" fmla="*/ 0 h 880"/>
                  <a:gd name="T2" fmla="*/ 0 w 1684"/>
                  <a:gd name="T3" fmla="*/ 0 h 880"/>
                  <a:gd name="T4" fmla="*/ 0 w 1684"/>
                  <a:gd name="T5" fmla="*/ 0 h 880"/>
                  <a:gd name="T6" fmla="*/ 0 w 1684"/>
                  <a:gd name="T7" fmla="*/ 0 h 880"/>
                  <a:gd name="T8" fmla="*/ 0 w 1684"/>
                  <a:gd name="T9" fmla="*/ 0 h 880"/>
                  <a:gd name="T10" fmla="*/ 0 w 1684"/>
                  <a:gd name="T11" fmla="*/ 0 h 880"/>
                  <a:gd name="T12" fmla="*/ 0 w 1684"/>
                  <a:gd name="T13" fmla="*/ 0 h 880"/>
                  <a:gd name="T14" fmla="*/ 0 w 1684"/>
                  <a:gd name="T15" fmla="*/ 0 h 880"/>
                  <a:gd name="T16" fmla="*/ 0 w 1684"/>
                  <a:gd name="T17" fmla="*/ 0 h 880"/>
                  <a:gd name="T18" fmla="*/ 0 w 1684"/>
                  <a:gd name="T19" fmla="*/ 0 h 880"/>
                  <a:gd name="T20" fmla="*/ 0 w 1684"/>
                  <a:gd name="T21" fmla="*/ 0 h 880"/>
                  <a:gd name="T22" fmla="*/ 0 w 1684"/>
                  <a:gd name="T23" fmla="*/ 0 h 880"/>
                  <a:gd name="T24" fmla="*/ 0 w 1684"/>
                  <a:gd name="T25" fmla="*/ 0 h 880"/>
                  <a:gd name="T26" fmla="*/ 0 w 1684"/>
                  <a:gd name="T27" fmla="*/ 0 h 880"/>
                  <a:gd name="T28" fmla="*/ 0 w 1684"/>
                  <a:gd name="T29" fmla="*/ 0 h 880"/>
                  <a:gd name="T30" fmla="*/ 0 w 1684"/>
                  <a:gd name="T31" fmla="*/ 0 h 880"/>
                  <a:gd name="T32" fmla="*/ 0 w 1684"/>
                  <a:gd name="T33" fmla="*/ 0 h 880"/>
                  <a:gd name="T34" fmla="*/ 0 w 1684"/>
                  <a:gd name="T35" fmla="*/ 0 h 880"/>
                  <a:gd name="T36" fmla="*/ 0 w 1684"/>
                  <a:gd name="T37" fmla="*/ 0 h 880"/>
                  <a:gd name="T38" fmla="*/ 0 w 1684"/>
                  <a:gd name="T39" fmla="*/ 0 h 880"/>
                  <a:gd name="T40" fmla="*/ 0 w 1684"/>
                  <a:gd name="T41" fmla="*/ 0 h 880"/>
                  <a:gd name="T42" fmla="*/ 0 w 1684"/>
                  <a:gd name="T43" fmla="*/ 0 h 880"/>
                  <a:gd name="T44" fmla="*/ 0 w 1684"/>
                  <a:gd name="T45" fmla="*/ 0 h 880"/>
                  <a:gd name="T46" fmla="*/ 0 w 1684"/>
                  <a:gd name="T47" fmla="*/ 0 h 880"/>
                  <a:gd name="T48" fmla="*/ 0 w 1684"/>
                  <a:gd name="T49" fmla="*/ 0 h 880"/>
                  <a:gd name="T50" fmla="*/ 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0 w 1190"/>
                  <a:gd name="T1" fmla="*/ 0 h 500"/>
                  <a:gd name="T2" fmla="*/ 0 w 1190"/>
                  <a:gd name="T3" fmla="*/ 0 h 500"/>
                  <a:gd name="T4" fmla="*/ 0 w 1190"/>
                  <a:gd name="T5" fmla="*/ 0 h 500"/>
                  <a:gd name="T6" fmla="*/ 0 w 1190"/>
                  <a:gd name="T7" fmla="*/ 0 h 500"/>
                  <a:gd name="T8" fmla="*/ 0 w 1190"/>
                  <a:gd name="T9" fmla="*/ 0 h 500"/>
                  <a:gd name="T10" fmla="*/ 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0 w 160"/>
                  <a:gd name="T1" fmla="*/ 0 h 335"/>
                  <a:gd name="T2" fmla="*/ 0 w 160"/>
                  <a:gd name="T3" fmla="*/ 0 h 335"/>
                  <a:gd name="T4" fmla="*/ 0 w 160"/>
                  <a:gd name="T5" fmla="*/ 0 h 335"/>
                  <a:gd name="T6" fmla="*/ 0 w 160"/>
                  <a:gd name="T7" fmla="*/ 0 h 335"/>
                  <a:gd name="T8" fmla="*/ 0 w 160"/>
                  <a:gd name="T9" fmla="*/ 0 h 335"/>
                  <a:gd name="T10" fmla="*/ 0 w 160"/>
                  <a:gd name="T11" fmla="*/ 0 h 335"/>
                  <a:gd name="T12" fmla="*/ 0 w 160"/>
                  <a:gd name="T13" fmla="*/ 0 h 335"/>
                  <a:gd name="T14" fmla="*/ 0 w 160"/>
                  <a:gd name="T15" fmla="*/ 0 h 335"/>
                  <a:gd name="T16" fmla="*/ 0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0 w 489"/>
                  <a:gd name="T1" fmla="*/ 0 h 296"/>
                  <a:gd name="T2" fmla="*/ 0 w 489"/>
                  <a:gd name="T3" fmla="*/ 0 h 296"/>
                  <a:gd name="T4" fmla="*/ 0 w 489"/>
                  <a:gd name="T5" fmla="*/ 0 h 296"/>
                  <a:gd name="T6" fmla="*/ 0 w 489"/>
                  <a:gd name="T7" fmla="*/ 0 h 296"/>
                  <a:gd name="T8" fmla="*/ 0 w 489"/>
                  <a:gd name="T9" fmla="*/ 0 h 296"/>
                  <a:gd name="T10" fmla="*/ 0 w 489"/>
                  <a:gd name="T11" fmla="*/ 0 h 296"/>
                  <a:gd name="T12" fmla="*/ 0 w 489"/>
                  <a:gd name="T13" fmla="*/ 0 h 296"/>
                  <a:gd name="T14" fmla="*/ 0 w 489"/>
                  <a:gd name="T15" fmla="*/ 0 h 296"/>
                  <a:gd name="T16" fmla="*/ 0 w 489"/>
                  <a:gd name="T17" fmla="*/ 0 h 296"/>
                  <a:gd name="T18" fmla="*/ 0 w 489"/>
                  <a:gd name="T19" fmla="*/ 0 h 296"/>
                  <a:gd name="T20" fmla="*/ 0 w 489"/>
                  <a:gd name="T21" fmla="*/ 0 h 296"/>
                  <a:gd name="T22" fmla="*/ 0 w 489"/>
                  <a:gd name="T23" fmla="*/ 0 h 296"/>
                  <a:gd name="T24" fmla="*/ 0 w 489"/>
                  <a:gd name="T25" fmla="*/ 0 h 296"/>
                  <a:gd name="T26" fmla="*/ 0 w 489"/>
                  <a:gd name="T27" fmla="*/ 0 h 296"/>
                  <a:gd name="T28" fmla="*/ 0 w 489"/>
                  <a:gd name="T29" fmla="*/ 0 h 296"/>
                  <a:gd name="T30" fmla="*/ 0 w 489"/>
                  <a:gd name="T31" fmla="*/ 0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6 w 4288"/>
              <a:gd name="T3" fmla="*/ 2147483646 h 459"/>
              <a:gd name="T4" fmla="*/ 2147483646 w 4288"/>
              <a:gd name="T5" fmla="*/ 2147483646 h 459"/>
              <a:gd name="T6" fmla="*/ 2147483646 w 4288"/>
              <a:gd name="T7" fmla="*/ 2147483646 h 459"/>
              <a:gd name="T8" fmla="*/ 2147483646 w 4288"/>
              <a:gd name="T9" fmla="*/ 2147483646 h 459"/>
              <a:gd name="T10" fmla="*/ 2147483646 w 4288"/>
              <a:gd name="T11" fmla="*/ 2147483646 h 459"/>
              <a:gd name="T12" fmla="*/ 2147483646 w 4288"/>
              <a:gd name="T13" fmla="*/ 2147483646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6 h 240"/>
              <a:gd name="T2" fmla="*/ 2147483646 w 560"/>
              <a:gd name="T3" fmla="*/ 2147483646 h 240"/>
              <a:gd name="T4" fmla="*/ 2147483646 w 560"/>
              <a:gd name="T5" fmla="*/ 2147483646 h 240"/>
              <a:gd name="T6" fmla="*/ 2147483646 w 560"/>
              <a:gd name="T7" fmla="*/ 2147483646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B1E86-E33C-43BA-B1E5-A3703FAC1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9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2F85C-839C-4413-AA1D-A0CDBB61C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07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A48ED-2808-4C98-B59D-31DB37182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3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7010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6400" y="4114800"/>
            <a:ext cx="7010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AEA6D-5676-44F2-8B9F-A31F4592F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53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CE656-4F1D-4268-884C-19D9874436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50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B5196-4647-464B-967D-0128B4A06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18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2DDD8-D0ED-4D43-B8C7-E36AD90BE4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49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95CD3-773A-49C3-A218-C1F5605B0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03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C8098-163F-4794-B500-489D02BCF0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81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6CEA6-62FA-49C7-811A-669C943CC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57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5EE96-6C39-40C1-B2EF-832AA9BEB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81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B7E30-FF8A-40A9-A5DD-C76439399B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6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83186-8DAD-441D-BB60-D80C381C1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09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DE961-1680-4FE0-B8FE-91EF8B71A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2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9D0B0-4598-460B-B2CE-4D95B88A4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3BD72-ACC2-41D9-9868-B54AAEEDA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968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8"/>
          <p:cNvGrpSpPr>
            <a:grpSpLocks/>
          </p:cNvGrpSpPr>
          <p:nvPr/>
        </p:nvGrpSpPr>
        <p:grpSpPr bwMode="auto">
          <a:xfrm>
            <a:off x="0" y="-19050"/>
            <a:ext cx="9144000" cy="6877050"/>
            <a:chOff x="0" y="-12"/>
            <a:chExt cx="5760" cy="4332"/>
          </a:xfrm>
        </p:grpSpPr>
        <p:sp>
          <p:nvSpPr>
            <p:cNvPr id="5" name="Rectangle 163"/>
            <p:cNvSpPr>
              <a:spLocks noChangeArrowheads="1"/>
            </p:cNvSpPr>
            <p:nvPr userDrawn="1"/>
          </p:nvSpPr>
          <p:spPr bwMode="hidden">
            <a:xfrm>
              <a:off x="1104" y="1008"/>
              <a:ext cx="4656" cy="331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 b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endParaRPr>
            </a:p>
          </p:txBody>
        </p:sp>
        <p:grpSp>
          <p:nvGrpSpPr>
            <p:cNvPr id="6" name="Group 166"/>
            <p:cNvGrpSpPr>
              <a:grpSpLocks/>
            </p:cNvGrpSpPr>
            <p:nvPr userDrawn="1"/>
          </p:nvGrpSpPr>
          <p:grpSpPr bwMode="auto">
            <a:xfrm>
              <a:off x="-1261" y="-157"/>
              <a:ext cx="7021" cy="1190"/>
              <a:chOff x="-1261" y="-154"/>
              <a:chExt cx="7021" cy="1190"/>
            </a:xfrm>
          </p:grpSpPr>
          <p:sp>
            <p:nvSpPr>
              <p:cNvPr id="8" name="Freeform 163"/>
              <p:cNvSpPr>
                <a:spLocks/>
              </p:cNvSpPr>
              <p:nvPr userDrawn="1"/>
            </p:nvSpPr>
            <p:spPr bwMode="ltGray">
              <a:xfrm>
                <a:off x="0" y="4"/>
                <a:ext cx="5760" cy="1032"/>
              </a:xfrm>
              <a:custGeom>
                <a:avLst/>
                <a:gdLst>
                  <a:gd name="T0" fmla="*/ 709363117 w 4848"/>
                  <a:gd name="T1" fmla="*/ 2147483646 h 432"/>
                  <a:gd name="T2" fmla="*/ 0 w 4848"/>
                  <a:gd name="T3" fmla="*/ 2147483646 h 432"/>
                  <a:gd name="T4" fmla="*/ 0 w 4848"/>
                  <a:gd name="T5" fmla="*/ 0 h 432"/>
                  <a:gd name="T6" fmla="*/ 709363117 w 4848"/>
                  <a:gd name="T7" fmla="*/ 0 h 432"/>
                  <a:gd name="T8" fmla="*/ 709363117 w 4848"/>
                  <a:gd name="T9" fmla="*/ 2147483646 h 4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48" h="432">
                    <a:moveTo>
                      <a:pt x="4848" y="432"/>
                    </a:moveTo>
                    <a:lnTo>
                      <a:pt x="0" y="432"/>
                    </a:lnTo>
                    <a:lnTo>
                      <a:pt x="0" y="0"/>
                    </a:lnTo>
                    <a:lnTo>
                      <a:pt x="4848" y="0"/>
                    </a:lnTo>
                    <a:lnTo>
                      <a:pt x="4848" y="4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9" name="Group 165"/>
              <p:cNvGrpSpPr>
                <a:grpSpLocks/>
              </p:cNvGrpSpPr>
              <p:nvPr userDrawn="1"/>
            </p:nvGrpSpPr>
            <p:grpSpPr bwMode="auto">
              <a:xfrm>
                <a:off x="333" y="-9"/>
                <a:ext cx="5176" cy="1044"/>
                <a:chOff x="333" y="-9"/>
                <a:chExt cx="5176" cy="1044"/>
              </a:xfrm>
            </p:grpSpPr>
            <p:sp>
              <p:nvSpPr>
                <p:cNvPr id="38" name="Freeform 10"/>
                <p:cNvSpPr>
                  <a:spLocks/>
                </p:cNvSpPr>
                <p:nvPr userDrawn="1"/>
              </p:nvSpPr>
              <p:spPr bwMode="ltGray">
                <a:xfrm>
                  <a:off x="3230" y="949"/>
                  <a:ext cx="17" cy="20"/>
                </a:xfrm>
                <a:custGeom>
                  <a:avLst/>
                  <a:gdLst>
                    <a:gd name="T0" fmla="*/ 27906 w 15"/>
                    <a:gd name="T1" fmla="*/ 3 h 23"/>
                    <a:gd name="T2" fmla="*/ 83630 w 15"/>
                    <a:gd name="T3" fmla="*/ 3 h 23"/>
                    <a:gd name="T4" fmla="*/ 73791 w 15"/>
                    <a:gd name="T5" fmla="*/ 3 h 23"/>
                    <a:gd name="T6" fmla="*/ 27906 w 15"/>
                    <a:gd name="T7" fmla="*/ 3 h 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" h="23">
                      <a:moveTo>
                        <a:pt x="5" y="11"/>
                      </a:moveTo>
                      <a:cubicBezTo>
                        <a:pt x="2" y="1"/>
                        <a:pt x="7" y="0"/>
                        <a:pt x="15" y="5"/>
                      </a:cubicBezTo>
                      <a:cubicBezTo>
                        <a:pt x="14" y="9"/>
                        <a:pt x="15" y="13"/>
                        <a:pt x="13" y="17"/>
                      </a:cubicBezTo>
                      <a:cubicBezTo>
                        <a:pt x="9" y="23"/>
                        <a:pt x="0" y="16"/>
                        <a:pt x="5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" name="Freeform 11"/>
                <p:cNvSpPr>
                  <a:spLocks/>
                </p:cNvSpPr>
                <p:nvPr userDrawn="1"/>
              </p:nvSpPr>
              <p:spPr bwMode="ltGray">
                <a:xfrm>
                  <a:off x="3406" y="1015"/>
                  <a:ext cx="21" cy="20"/>
                </a:xfrm>
                <a:custGeom>
                  <a:avLst/>
                  <a:gdLst>
                    <a:gd name="T0" fmla="*/ 3 w 20"/>
                    <a:gd name="T1" fmla="*/ 3 h 23"/>
                    <a:gd name="T2" fmla="*/ 360 w 20"/>
                    <a:gd name="T3" fmla="*/ 3 h 23"/>
                    <a:gd name="T4" fmla="*/ 7 w 20"/>
                    <a:gd name="T5" fmla="*/ 3 h 23"/>
                    <a:gd name="T6" fmla="*/ 3 w 20"/>
                    <a:gd name="T7" fmla="*/ 3 h 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0" h="23">
                      <a:moveTo>
                        <a:pt x="3" y="13"/>
                      </a:moveTo>
                      <a:cubicBezTo>
                        <a:pt x="0" y="5"/>
                        <a:pt x="2" y="0"/>
                        <a:pt x="11" y="3"/>
                      </a:cubicBezTo>
                      <a:cubicBezTo>
                        <a:pt x="16" y="10"/>
                        <a:pt x="20" y="23"/>
                        <a:pt x="7" y="19"/>
                      </a:cubicBezTo>
                      <a:cubicBezTo>
                        <a:pt x="6" y="17"/>
                        <a:pt x="3" y="13"/>
                        <a:pt x="3" y="1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Freeform 12"/>
                <p:cNvSpPr>
                  <a:spLocks/>
                </p:cNvSpPr>
                <p:nvPr userDrawn="1"/>
              </p:nvSpPr>
              <p:spPr bwMode="ltGray">
                <a:xfrm>
                  <a:off x="2909" y="908"/>
                  <a:ext cx="31" cy="34"/>
                </a:xfrm>
                <a:custGeom>
                  <a:avLst/>
                  <a:gdLst>
                    <a:gd name="T0" fmla="*/ 173 w 30"/>
                    <a:gd name="T1" fmla="*/ 2 h 42"/>
                    <a:gd name="T2" fmla="*/ 8 w 30"/>
                    <a:gd name="T3" fmla="*/ 2 h 42"/>
                    <a:gd name="T4" fmla="*/ 0 w 30"/>
                    <a:gd name="T5" fmla="*/ 2 h 42"/>
                    <a:gd name="T6" fmla="*/ 173 w 30"/>
                    <a:gd name="T7" fmla="*/ 2 h 42"/>
                    <a:gd name="T8" fmla="*/ 275 w 30"/>
                    <a:gd name="T9" fmla="*/ 2 h 42"/>
                    <a:gd name="T10" fmla="*/ 257 w 30"/>
                    <a:gd name="T11" fmla="*/ 2 h 42"/>
                    <a:gd name="T12" fmla="*/ 173 w 30"/>
                    <a:gd name="T13" fmla="*/ 2 h 4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0" h="42">
                      <a:moveTo>
                        <a:pt x="16" y="33"/>
                      </a:moveTo>
                      <a:cubicBezTo>
                        <a:pt x="3" y="20"/>
                        <a:pt x="15" y="34"/>
                        <a:pt x="8" y="21"/>
                      </a:cubicBezTo>
                      <a:cubicBezTo>
                        <a:pt x="6" y="17"/>
                        <a:pt x="0" y="9"/>
                        <a:pt x="0" y="9"/>
                      </a:cubicBezTo>
                      <a:cubicBezTo>
                        <a:pt x="5" y="1"/>
                        <a:pt x="7" y="0"/>
                        <a:pt x="16" y="3"/>
                      </a:cubicBezTo>
                      <a:cubicBezTo>
                        <a:pt x="25" y="16"/>
                        <a:pt x="10" y="16"/>
                        <a:pt x="30" y="23"/>
                      </a:cubicBezTo>
                      <a:cubicBezTo>
                        <a:pt x="29" y="26"/>
                        <a:pt x="30" y="29"/>
                        <a:pt x="28" y="31"/>
                      </a:cubicBezTo>
                      <a:cubicBezTo>
                        <a:pt x="15" y="42"/>
                        <a:pt x="16" y="38"/>
                        <a:pt x="16" y="3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Freeform 13"/>
                <p:cNvSpPr>
                  <a:spLocks/>
                </p:cNvSpPr>
                <p:nvPr userDrawn="1"/>
              </p:nvSpPr>
              <p:spPr bwMode="ltGray">
                <a:xfrm>
                  <a:off x="2551" y="940"/>
                  <a:ext cx="25" cy="12"/>
                </a:xfrm>
                <a:custGeom>
                  <a:avLst/>
                  <a:gdLst>
                    <a:gd name="T0" fmla="*/ 15 w 25"/>
                    <a:gd name="T1" fmla="*/ 2 h 16"/>
                    <a:gd name="T2" fmla="*/ 3 w 25"/>
                    <a:gd name="T3" fmla="*/ 2 h 16"/>
                    <a:gd name="T4" fmla="*/ 15 w 25"/>
                    <a:gd name="T5" fmla="*/ 0 h 16"/>
                    <a:gd name="T6" fmla="*/ 15 w 25"/>
                    <a:gd name="T7" fmla="*/ 2 h 1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5" h="16">
                      <a:moveTo>
                        <a:pt x="15" y="16"/>
                      </a:moveTo>
                      <a:cubicBezTo>
                        <a:pt x="10" y="15"/>
                        <a:pt x="0" y="12"/>
                        <a:pt x="3" y="8"/>
                      </a:cubicBezTo>
                      <a:cubicBezTo>
                        <a:pt x="6" y="4"/>
                        <a:pt x="15" y="0"/>
                        <a:pt x="15" y="0"/>
                      </a:cubicBezTo>
                      <a:cubicBezTo>
                        <a:pt x="17" y="3"/>
                        <a:pt x="25" y="16"/>
                        <a:pt x="15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" name="Freeform 14"/>
                <p:cNvSpPr>
                  <a:spLocks/>
                </p:cNvSpPr>
                <p:nvPr userDrawn="1"/>
              </p:nvSpPr>
              <p:spPr bwMode="ltGray">
                <a:xfrm>
                  <a:off x="2443" y="954"/>
                  <a:ext cx="65" cy="39"/>
                </a:xfrm>
                <a:custGeom>
                  <a:avLst/>
                  <a:gdLst>
                    <a:gd name="T0" fmla="*/ 14 w 65"/>
                    <a:gd name="T1" fmla="*/ 3 h 46"/>
                    <a:gd name="T2" fmla="*/ 30 w 65"/>
                    <a:gd name="T3" fmla="*/ 3 h 46"/>
                    <a:gd name="T4" fmla="*/ 42 w 65"/>
                    <a:gd name="T5" fmla="*/ 0 h 46"/>
                    <a:gd name="T6" fmla="*/ 58 w 65"/>
                    <a:gd name="T7" fmla="*/ 3 h 46"/>
                    <a:gd name="T8" fmla="*/ 32 w 65"/>
                    <a:gd name="T9" fmla="*/ 3 h 46"/>
                    <a:gd name="T10" fmla="*/ 12 w 65"/>
                    <a:gd name="T11" fmla="*/ 3 h 46"/>
                    <a:gd name="T12" fmla="*/ 8 w 65"/>
                    <a:gd name="T13" fmla="*/ 3 h 46"/>
                    <a:gd name="T14" fmla="*/ 12 w 65"/>
                    <a:gd name="T15" fmla="*/ 3 h 46"/>
                    <a:gd name="T16" fmla="*/ 14 w 65"/>
                    <a:gd name="T17" fmla="*/ 3 h 4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5" h="46">
                      <a:moveTo>
                        <a:pt x="14" y="24"/>
                      </a:moveTo>
                      <a:cubicBezTo>
                        <a:pt x="18" y="13"/>
                        <a:pt x="16" y="9"/>
                        <a:pt x="30" y="4"/>
                      </a:cubicBezTo>
                      <a:cubicBezTo>
                        <a:pt x="34" y="3"/>
                        <a:pt x="42" y="0"/>
                        <a:pt x="42" y="0"/>
                      </a:cubicBezTo>
                      <a:cubicBezTo>
                        <a:pt x="50" y="1"/>
                        <a:pt x="65" y="0"/>
                        <a:pt x="58" y="12"/>
                      </a:cubicBezTo>
                      <a:cubicBezTo>
                        <a:pt x="53" y="21"/>
                        <a:pt x="40" y="21"/>
                        <a:pt x="32" y="26"/>
                      </a:cubicBezTo>
                      <a:cubicBezTo>
                        <a:pt x="26" y="35"/>
                        <a:pt x="23" y="42"/>
                        <a:pt x="12" y="46"/>
                      </a:cubicBezTo>
                      <a:cubicBezTo>
                        <a:pt x="0" y="42"/>
                        <a:pt x="5" y="30"/>
                        <a:pt x="8" y="20"/>
                      </a:cubicBezTo>
                      <a:cubicBezTo>
                        <a:pt x="9" y="18"/>
                        <a:pt x="10" y="13"/>
                        <a:pt x="12" y="14"/>
                      </a:cubicBezTo>
                      <a:cubicBezTo>
                        <a:pt x="15" y="16"/>
                        <a:pt x="13" y="21"/>
                        <a:pt x="14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Freeform 15"/>
                <p:cNvSpPr>
                  <a:spLocks/>
                </p:cNvSpPr>
                <p:nvPr userDrawn="1"/>
              </p:nvSpPr>
              <p:spPr bwMode="ltGray">
                <a:xfrm>
                  <a:off x="2375" y="952"/>
                  <a:ext cx="68" cy="39"/>
                </a:xfrm>
                <a:custGeom>
                  <a:avLst/>
                  <a:gdLst>
                    <a:gd name="T0" fmla="*/ 0 w 69"/>
                    <a:gd name="T1" fmla="*/ 2 h 47"/>
                    <a:gd name="T2" fmla="*/ 18 w 69"/>
                    <a:gd name="T3" fmla="*/ 2 h 47"/>
                    <a:gd name="T4" fmla="*/ 34 w 69"/>
                    <a:gd name="T5" fmla="*/ 1 h 47"/>
                    <a:gd name="T6" fmla="*/ 34 w 69"/>
                    <a:gd name="T7" fmla="*/ 2 h 47"/>
                    <a:gd name="T8" fmla="*/ 34 w 69"/>
                    <a:gd name="T9" fmla="*/ 2 h 47"/>
                    <a:gd name="T10" fmla="*/ 28 w 69"/>
                    <a:gd name="T11" fmla="*/ 2 h 47"/>
                    <a:gd name="T12" fmla="*/ 22 w 69"/>
                    <a:gd name="T13" fmla="*/ 2 h 47"/>
                    <a:gd name="T14" fmla="*/ 16 w 69"/>
                    <a:gd name="T15" fmla="*/ 2 h 47"/>
                    <a:gd name="T16" fmla="*/ 12 w 69"/>
                    <a:gd name="T17" fmla="*/ 2 h 47"/>
                    <a:gd name="T18" fmla="*/ 0 w 69"/>
                    <a:gd name="T19" fmla="*/ 2 h 47"/>
                    <a:gd name="T20" fmla="*/ 0 w 69"/>
                    <a:gd name="T21" fmla="*/ 2 h 4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69" h="47">
                      <a:moveTo>
                        <a:pt x="0" y="31"/>
                      </a:moveTo>
                      <a:cubicBezTo>
                        <a:pt x="7" y="24"/>
                        <a:pt x="9" y="22"/>
                        <a:pt x="18" y="25"/>
                      </a:cubicBezTo>
                      <a:cubicBezTo>
                        <a:pt x="25" y="4"/>
                        <a:pt x="36" y="12"/>
                        <a:pt x="52" y="1"/>
                      </a:cubicBezTo>
                      <a:cubicBezTo>
                        <a:pt x="56" y="2"/>
                        <a:pt x="61" y="0"/>
                        <a:pt x="64" y="3"/>
                      </a:cubicBezTo>
                      <a:cubicBezTo>
                        <a:pt x="69" y="8"/>
                        <a:pt x="50" y="19"/>
                        <a:pt x="50" y="19"/>
                      </a:cubicBezTo>
                      <a:cubicBezTo>
                        <a:pt x="46" y="31"/>
                        <a:pt x="35" y="22"/>
                        <a:pt x="28" y="33"/>
                      </a:cubicBezTo>
                      <a:cubicBezTo>
                        <a:pt x="31" y="41"/>
                        <a:pt x="31" y="44"/>
                        <a:pt x="22" y="47"/>
                      </a:cubicBezTo>
                      <a:cubicBezTo>
                        <a:pt x="20" y="46"/>
                        <a:pt x="18" y="46"/>
                        <a:pt x="16" y="45"/>
                      </a:cubicBezTo>
                      <a:cubicBezTo>
                        <a:pt x="14" y="43"/>
                        <a:pt x="14" y="40"/>
                        <a:pt x="12" y="39"/>
                      </a:cubicBezTo>
                      <a:cubicBezTo>
                        <a:pt x="8" y="37"/>
                        <a:pt x="0" y="35"/>
                        <a:pt x="0" y="35"/>
                      </a:cubicBezTo>
                      <a:cubicBezTo>
                        <a:pt x="2" y="26"/>
                        <a:pt x="3" y="25"/>
                        <a:pt x="0" y="3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Freeform 16"/>
                <p:cNvSpPr>
                  <a:spLocks/>
                </p:cNvSpPr>
                <p:nvPr userDrawn="1"/>
              </p:nvSpPr>
              <p:spPr bwMode="ltGray">
                <a:xfrm>
                  <a:off x="2007" y="739"/>
                  <a:ext cx="354" cy="228"/>
                </a:xfrm>
                <a:custGeom>
                  <a:avLst/>
                  <a:gdLst>
                    <a:gd name="T0" fmla="*/ 10 w 355"/>
                    <a:gd name="T1" fmla="*/ 2 h 277"/>
                    <a:gd name="T2" fmla="*/ 36 w 355"/>
                    <a:gd name="T3" fmla="*/ 2 h 277"/>
                    <a:gd name="T4" fmla="*/ 46 w 355"/>
                    <a:gd name="T5" fmla="*/ 2 h 277"/>
                    <a:gd name="T6" fmla="*/ 76 w 355"/>
                    <a:gd name="T7" fmla="*/ 2 h 277"/>
                    <a:gd name="T8" fmla="*/ 92 w 355"/>
                    <a:gd name="T9" fmla="*/ 2 h 277"/>
                    <a:gd name="T10" fmla="*/ 122 w 355"/>
                    <a:gd name="T11" fmla="*/ 2 h 277"/>
                    <a:gd name="T12" fmla="*/ 136 w 355"/>
                    <a:gd name="T13" fmla="*/ 2 h 277"/>
                    <a:gd name="T14" fmla="*/ 148 w 355"/>
                    <a:gd name="T15" fmla="*/ 2 h 277"/>
                    <a:gd name="T16" fmla="*/ 154 w 355"/>
                    <a:gd name="T17" fmla="*/ 2 h 277"/>
                    <a:gd name="T18" fmla="*/ 176 w 355"/>
                    <a:gd name="T19" fmla="*/ 2 h 277"/>
                    <a:gd name="T20" fmla="*/ 170 w 355"/>
                    <a:gd name="T21" fmla="*/ 2 h 277"/>
                    <a:gd name="T22" fmla="*/ 177 w 355"/>
                    <a:gd name="T23" fmla="*/ 2 h 277"/>
                    <a:gd name="T24" fmla="*/ 177 w 355"/>
                    <a:gd name="T25" fmla="*/ 2 h 277"/>
                    <a:gd name="T26" fmla="*/ 177 w 355"/>
                    <a:gd name="T27" fmla="*/ 2 h 277"/>
                    <a:gd name="T28" fmla="*/ 177 w 355"/>
                    <a:gd name="T29" fmla="*/ 2 h 277"/>
                    <a:gd name="T30" fmla="*/ 185 w 355"/>
                    <a:gd name="T31" fmla="*/ 2 h 277"/>
                    <a:gd name="T32" fmla="*/ 203 w 355"/>
                    <a:gd name="T33" fmla="*/ 2 h 277"/>
                    <a:gd name="T34" fmla="*/ 227 w 355"/>
                    <a:gd name="T35" fmla="*/ 2 h 277"/>
                    <a:gd name="T36" fmla="*/ 245 w 355"/>
                    <a:gd name="T37" fmla="*/ 2 h 277"/>
                    <a:gd name="T38" fmla="*/ 283 w 355"/>
                    <a:gd name="T39" fmla="*/ 2 h 277"/>
                    <a:gd name="T40" fmla="*/ 273 w 355"/>
                    <a:gd name="T41" fmla="*/ 2 h 277"/>
                    <a:gd name="T42" fmla="*/ 253 w 355"/>
                    <a:gd name="T43" fmla="*/ 2 h 277"/>
                    <a:gd name="T44" fmla="*/ 231 w 355"/>
                    <a:gd name="T45" fmla="*/ 2 h 277"/>
                    <a:gd name="T46" fmla="*/ 219 w 355"/>
                    <a:gd name="T47" fmla="*/ 2 h 277"/>
                    <a:gd name="T48" fmla="*/ 183 w 355"/>
                    <a:gd name="T49" fmla="*/ 2 h 277"/>
                    <a:gd name="T50" fmla="*/ 177 w 355"/>
                    <a:gd name="T51" fmla="*/ 2 h 277"/>
                    <a:gd name="T52" fmla="*/ 172 w 355"/>
                    <a:gd name="T53" fmla="*/ 2 h 277"/>
                    <a:gd name="T54" fmla="*/ 160 w 355"/>
                    <a:gd name="T55" fmla="*/ 2 h 277"/>
                    <a:gd name="T56" fmla="*/ 126 w 355"/>
                    <a:gd name="T57" fmla="*/ 2 h 277"/>
                    <a:gd name="T58" fmla="*/ 108 w 355"/>
                    <a:gd name="T59" fmla="*/ 2 h 277"/>
                    <a:gd name="T60" fmla="*/ 94 w 355"/>
                    <a:gd name="T61" fmla="*/ 2 h 277"/>
                    <a:gd name="T62" fmla="*/ 68 w 355"/>
                    <a:gd name="T63" fmla="*/ 2 h 277"/>
                    <a:gd name="T64" fmla="*/ 64 w 355"/>
                    <a:gd name="T65" fmla="*/ 2 h 277"/>
                    <a:gd name="T66" fmla="*/ 58 w 355"/>
                    <a:gd name="T67" fmla="*/ 2 h 277"/>
                    <a:gd name="T68" fmla="*/ 54 w 355"/>
                    <a:gd name="T69" fmla="*/ 2 h 277"/>
                    <a:gd name="T70" fmla="*/ 38 w 355"/>
                    <a:gd name="T71" fmla="*/ 2 h 277"/>
                    <a:gd name="T72" fmla="*/ 20 w 355"/>
                    <a:gd name="T73" fmla="*/ 2 h 277"/>
                    <a:gd name="T74" fmla="*/ 4 w 355"/>
                    <a:gd name="T75" fmla="*/ 2 h 277"/>
                    <a:gd name="T76" fmla="*/ 10 w 355"/>
                    <a:gd name="T77" fmla="*/ 2 h 277"/>
                    <a:gd name="T78" fmla="*/ 10 w 355"/>
                    <a:gd name="T79" fmla="*/ 2 h 277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355" h="277">
                      <a:moveTo>
                        <a:pt x="10" y="4"/>
                      </a:moveTo>
                      <a:cubicBezTo>
                        <a:pt x="22" y="0"/>
                        <a:pt x="24" y="14"/>
                        <a:pt x="36" y="18"/>
                      </a:cubicBezTo>
                      <a:cubicBezTo>
                        <a:pt x="37" y="19"/>
                        <a:pt x="45" y="29"/>
                        <a:pt x="46" y="30"/>
                      </a:cubicBezTo>
                      <a:cubicBezTo>
                        <a:pt x="56" y="40"/>
                        <a:pt x="67" y="38"/>
                        <a:pt x="76" y="52"/>
                      </a:cubicBezTo>
                      <a:cubicBezTo>
                        <a:pt x="80" y="58"/>
                        <a:pt x="92" y="66"/>
                        <a:pt x="92" y="66"/>
                      </a:cubicBezTo>
                      <a:cubicBezTo>
                        <a:pt x="96" y="79"/>
                        <a:pt x="112" y="88"/>
                        <a:pt x="122" y="98"/>
                      </a:cubicBezTo>
                      <a:cubicBezTo>
                        <a:pt x="124" y="105"/>
                        <a:pt x="130" y="124"/>
                        <a:pt x="136" y="128"/>
                      </a:cubicBezTo>
                      <a:cubicBezTo>
                        <a:pt x="140" y="130"/>
                        <a:pt x="148" y="132"/>
                        <a:pt x="148" y="132"/>
                      </a:cubicBezTo>
                      <a:cubicBezTo>
                        <a:pt x="150" y="138"/>
                        <a:pt x="154" y="150"/>
                        <a:pt x="154" y="150"/>
                      </a:cubicBezTo>
                      <a:cubicBezTo>
                        <a:pt x="161" y="139"/>
                        <a:pt x="168" y="144"/>
                        <a:pt x="176" y="152"/>
                      </a:cubicBezTo>
                      <a:cubicBezTo>
                        <a:pt x="174" y="167"/>
                        <a:pt x="173" y="181"/>
                        <a:pt x="170" y="196"/>
                      </a:cubicBezTo>
                      <a:cubicBezTo>
                        <a:pt x="171" y="202"/>
                        <a:pt x="174" y="220"/>
                        <a:pt x="180" y="224"/>
                      </a:cubicBezTo>
                      <a:cubicBezTo>
                        <a:pt x="185" y="228"/>
                        <a:pt x="193" y="228"/>
                        <a:pt x="198" y="232"/>
                      </a:cubicBezTo>
                      <a:cubicBezTo>
                        <a:pt x="204" y="230"/>
                        <a:pt x="216" y="234"/>
                        <a:pt x="216" y="234"/>
                      </a:cubicBezTo>
                      <a:cubicBezTo>
                        <a:pt x="223" y="241"/>
                        <a:pt x="225" y="245"/>
                        <a:pt x="236" y="242"/>
                      </a:cubicBezTo>
                      <a:cubicBezTo>
                        <a:pt x="242" y="240"/>
                        <a:pt x="254" y="236"/>
                        <a:pt x="254" y="236"/>
                      </a:cubicBezTo>
                      <a:cubicBezTo>
                        <a:pt x="260" y="240"/>
                        <a:pt x="265" y="246"/>
                        <a:pt x="272" y="248"/>
                      </a:cubicBezTo>
                      <a:cubicBezTo>
                        <a:pt x="277" y="250"/>
                        <a:pt x="291" y="252"/>
                        <a:pt x="296" y="256"/>
                      </a:cubicBezTo>
                      <a:cubicBezTo>
                        <a:pt x="301" y="260"/>
                        <a:pt x="314" y="264"/>
                        <a:pt x="314" y="264"/>
                      </a:cubicBezTo>
                      <a:cubicBezTo>
                        <a:pt x="330" y="263"/>
                        <a:pt x="338" y="261"/>
                        <a:pt x="352" y="266"/>
                      </a:cubicBezTo>
                      <a:cubicBezTo>
                        <a:pt x="355" y="275"/>
                        <a:pt x="350" y="277"/>
                        <a:pt x="342" y="274"/>
                      </a:cubicBezTo>
                      <a:cubicBezTo>
                        <a:pt x="336" y="276"/>
                        <a:pt x="322" y="272"/>
                        <a:pt x="322" y="272"/>
                      </a:cubicBezTo>
                      <a:cubicBezTo>
                        <a:pt x="314" y="275"/>
                        <a:pt x="308" y="272"/>
                        <a:pt x="300" y="270"/>
                      </a:cubicBezTo>
                      <a:cubicBezTo>
                        <a:pt x="296" y="269"/>
                        <a:pt x="288" y="266"/>
                        <a:pt x="288" y="266"/>
                      </a:cubicBezTo>
                      <a:cubicBezTo>
                        <a:pt x="276" y="270"/>
                        <a:pt x="264" y="266"/>
                        <a:pt x="252" y="264"/>
                      </a:cubicBezTo>
                      <a:cubicBezTo>
                        <a:pt x="245" y="259"/>
                        <a:pt x="242" y="257"/>
                        <a:pt x="234" y="260"/>
                      </a:cubicBezTo>
                      <a:cubicBezTo>
                        <a:pt x="211" y="252"/>
                        <a:pt x="192" y="256"/>
                        <a:pt x="172" y="242"/>
                      </a:cubicBezTo>
                      <a:cubicBezTo>
                        <a:pt x="165" y="231"/>
                        <a:pt x="176" y="221"/>
                        <a:pt x="160" y="216"/>
                      </a:cubicBezTo>
                      <a:cubicBezTo>
                        <a:pt x="154" y="233"/>
                        <a:pt x="136" y="203"/>
                        <a:pt x="126" y="200"/>
                      </a:cubicBezTo>
                      <a:cubicBezTo>
                        <a:pt x="120" y="196"/>
                        <a:pt x="114" y="190"/>
                        <a:pt x="108" y="186"/>
                      </a:cubicBezTo>
                      <a:cubicBezTo>
                        <a:pt x="104" y="175"/>
                        <a:pt x="104" y="165"/>
                        <a:pt x="94" y="158"/>
                      </a:cubicBezTo>
                      <a:cubicBezTo>
                        <a:pt x="83" y="142"/>
                        <a:pt x="85" y="119"/>
                        <a:pt x="68" y="108"/>
                      </a:cubicBezTo>
                      <a:cubicBezTo>
                        <a:pt x="67" y="106"/>
                        <a:pt x="66" y="104"/>
                        <a:pt x="64" y="102"/>
                      </a:cubicBezTo>
                      <a:cubicBezTo>
                        <a:pt x="62" y="101"/>
                        <a:pt x="59" y="102"/>
                        <a:pt x="58" y="100"/>
                      </a:cubicBezTo>
                      <a:cubicBezTo>
                        <a:pt x="56" y="97"/>
                        <a:pt x="54" y="88"/>
                        <a:pt x="54" y="88"/>
                      </a:cubicBezTo>
                      <a:cubicBezTo>
                        <a:pt x="59" y="73"/>
                        <a:pt x="52" y="61"/>
                        <a:pt x="38" y="58"/>
                      </a:cubicBezTo>
                      <a:cubicBezTo>
                        <a:pt x="32" y="49"/>
                        <a:pt x="31" y="44"/>
                        <a:pt x="20" y="40"/>
                      </a:cubicBezTo>
                      <a:cubicBezTo>
                        <a:pt x="16" y="27"/>
                        <a:pt x="16" y="26"/>
                        <a:pt x="4" y="22"/>
                      </a:cubicBezTo>
                      <a:cubicBezTo>
                        <a:pt x="1" y="13"/>
                        <a:pt x="0" y="5"/>
                        <a:pt x="10" y="2"/>
                      </a:cubicBezTo>
                      <a:cubicBezTo>
                        <a:pt x="18" y="5"/>
                        <a:pt x="18" y="4"/>
                        <a:pt x="10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" name="Freeform 17"/>
                <p:cNvSpPr>
                  <a:spLocks/>
                </p:cNvSpPr>
                <p:nvPr userDrawn="1"/>
              </p:nvSpPr>
              <p:spPr bwMode="ltGray">
                <a:xfrm>
                  <a:off x="2222" y="724"/>
                  <a:ext cx="157" cy="167"/>
                </a:xfrm>
                <a:custGeom>
                  <a:avLst/>
                  <a:gdLst>
                    <a:gd name="T0" fmla="*/ 54 w 156"/>
                    <a:gd name="T1" fmla="*/ 2 h 206"/>
                    <a:gd name="T2" fmla="*/ 66 w 156"/>
                    <a:gd name="T3" fmla="*/ 2 h 206"/>
                    <a:gd name="T4" fmla="*/ 68 w 156"/>
                    <a:gd name="T5" fmla="*/ 2 h 206"/>
                    <a:gd name="T6" fmla="*/ 149 w 156"/>
                    <a:gd name="T7" fmla="*/ 2 h 206"/>
                    <a:gd name="T8" fmla="*/ 175 w 156"/>
                    <a:gd name="T9" fmla="*/ 2 h 206"/>
                    <a:gd name="T10" fmla="*/ 181 w 156"/>
                    <a:gd name="T11" fmla="*/ 2 h 206"/>
                    <a:gd name="T12" fmla="*/ 193 w 156"/>
                    <a:gd name="T13" fmla="*/ 0 h 206"/>
                    <a:gd name="T14" fmla="*/ 219 w 156"/>
                    <a:gd name="T15" fmla="*/ 2 h 206"/>
                    <a:gd name="T16" fmla="*/ 215 w 156"/>
                    <a:gd name="T17" fmla="*/ 2 h 206"/>
                    <a:gd name="T18" fmla="*/ 195 w 156"/>
                    <a:gd name="T19" fmla="*/ 2 h 206"/>
                    <a:gd name="T20" fmla="*/ 201 w 156"/>
                    <a:gd name="T21" fmla="*/ 2 h 206"/>
                    <a:gd name="T22" fmla="*/ 211 w 156"/>
                    <a:gd name="T23" fmla="*/ 2 h 206"/>
                    <a:gd name="T24" fmla="*/ 215 w 156"/>
                    <a:gd name="T25" fmla="*/ 2 h 206"/>
                    <a:gd name="T26" fmla="*/ 197 w 156"/>
                    <a:gd name="T27" fmla="*/ 2 h 206"/>
                    <a:gd name="T28" fmla="*/ 185 w 156"/>
                    <a:gd name="T29" fmla="*/ 2 h 206"/>
                    <a:gd name="T30" fmla="*/ 173 w 156"/>
                    <a:gd name="T31" fmla="*/ 2 h 206"/>
                    <a:gd name="T32" fmla="*/ 169 w 156"/>
                    <a:gd name="T33" fmla="*/ 2 h 206"/>
                    <a:gd name="T34" fmla="*/ 157 w 156"/>
                    <a:gd name="T35" fmla="*/ 2 h 206"/>
                    <a:gd name="T36" fmla="*/ 151 w 156"/>
                    <a:gd name="T37" fmla="*/ 2 h 206"/>
                    <a:gd name="T38" fmla="*/ 76 w 156"/>
                    <a:gd name="T39" fmla="*/ 2 h 206"/>
                    <a:gd name="T40" fmla="*/ 72 w 156"/>
                    <a:gd name="T41" fmla="*/ 2 h 206"/>
                    <a:gd name="T42" fmla="*/ 60 w 156"/>
                    <a:gd name="T43" fmla="*/ 2 h 206"/>
                    <a:gd name="T44" fmla="*/ 42 w 156"/>
                    <a:gd name="T45" fmla="*/ 2 h 206"/>
                    <a:gd name="T46" fmla="*/ 28 w 156"/>
                    <a:gd name="T47" fmla="*/ 2 h 206"/>
                    <a:gd name="T48" fmla="*/ 10 w 156"/>
                    <a:gd name="T49" fmla="*/ 2 h 206"/>
                    <a:gd name="T50" fmla="*/ 4 w 156"/>
                    <a:gd name="T51" fmla="*/ 2 h 206"/>
                    <a:gd name="T52" fmla="*/ 0 w 156"/>
                    <a:gd name="T53" fmla="*/ 2 h 206"/>
                    <a:gd name="T54" fmla="*/ 20 w 156"/>
                    <a:gd name="T55" fmla="*/ 2 h 206"/>
                    <a:gd name="T56" fmla="*/ 32 w 156"/>
                    <a:gd name="T57" fmla="*/ 2 h 206"/>
                    <a:gd name="T58" fmla="*/ 34 w 156"/>
                    <a:gd name="T59" fmla="*/ 2 h 206"/>
                    <a:gd name="T60" fmla="*/ 52 w 156"/>
                    <a:gd name="T61" fmla="*/ 2 h 206"/>
                    <a:gd name="T62" fmla="*/ 54 w 156"/>
                    <a:gd name="T63" fmla="*/ 2 h 20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56" h="206">
                      <a:moveTo>
                        <a:pt x="54" y="66"/>
                      </a:moveTo>
                      <a:cubicBezTo>
                        <a:pt x="58" y="63"/>
                        <a:pt x="64" y="63"/>
                        <a:pt x="66" y="58"/>
                      </a:cubicBezTo>
                      <a:cubicBezTo>
                        <a:pt x="67" y="56"/>
                        <a:pt x="67" y="53"/>
                        <a:pt x="68" y="52"/>
                      </a:cubicBezTo>
                      <a:cubicBezTo>
                        <a:pt x="71" y="49"/>
                        <a:pt x="80" y="44"/>
                        <a:pt x="80" y="44"/>
                      </a:cubicBezTo>
                      <a:cubicBezTo>
                        <a:pt x="113" y="55"/>
                        <a:pt x="85" y="29"/>
                        <a:pt x="106" y="22"/>
                      </a:cubicBezTo>
                      <a:cubicBezTo>
                        <a:pt x="110" y="17"/>
                        <a:pt x="108" y="9"/>
                        <a:pt x="112" y="4"/>
                      </a:cubicBezTo>
                      <a:cubicBezTo>
                        <a:pt x="115" y="1"/>
                        <a:pt x="124" y="0"/>
                        <a:pt x="124" y="0"/>
                      </a:cubicBezTo>
                      <a:cubicBezTo>
                        <a:pt x="138" y="14"/>
                        <a:pt x="126" y="23"/>
                        <a:pt x="150" y="28"/>
                      </a:cubicBezTo>
                      <a:cubicBezTo>
                        <a:pt x="156" y="36"/>
                        <a:pt x="154" y="39"/>
                        <a:pt x="146" y="44"/>
                      </a:cubicBezTo>
                      <a:cubicBezTo>
                        <a:pt x="141" y="52"/>
                        <a:pt x="135" y="61"/>
                        <a:pt x="126" y="64"/>
                      </a:cubicBezTo>
                      <a:cubicBezTo>
                        <a:pt x="118" y="75"/>
                        <a:pt x="128" y="83"/>
                        <a:pt x="132" y="94"/>
                      </a:cubicBezTo>
                      <a:cubicBezTo>
                        <a:pt x="129" y="103"/>
                        <a:pt x="135" y="105"/>
                        <a:pt x="142" y="110"/>
                      </a:cubicBezTo>
                      <a:cubicBezTo>
                        <a:pt x="145" y="119"/>
                        <a:pt x="141" y="120"/>
                        <a:pt x="146" y="128"/>
                      </a:cubicBezTo>
                      <a:cubicBezTo>
                        <a:pt x="142" y="139"/>
                        <a:pt x="135" y="133"/>
                        <a:pt x="128" y="128"/>
                      </a:cubicBezTo>
                      <a:cubicBezTo>
                        <a:pt x="116" y="132"/>
                        <a:pt x="122" y="136"/>
                        <a:pt x="116" y="146"/>
                      </a:cubicBezTo>
                      <a:cubicBezTo>
                        <a:pt x="113" y="151"/>
                        <a:pt x="108" y="152"/>
                        <a:pt x="104" y="156"/>
                      </a:cubicBezTo>
                      <a:cubicBezTo>
                        <a:pt x="107" y="167"/>
                        <a:pt x="112" y="191"/>
                        <a:pt x="100" y="198"/>
                      </a:cubicBezTo>
                      <a:cubicBezTo>
                        <a:pt x="96" y="200"/>
                        <a:pt x="92" y="200"/>
                        <a:pt x="88" y="202"/>
                      </a:cubicBezTo>
                      <a:cubicBezTo>
                        <a:pt x="86" y="203"/>
                        <a:pt x="84" y="205"/>
                        <a:pt x="82" y="206"/>
                      </a:cubicBezTo>
                      <a:cubicBezTo>
                        <a:pt x="80" y="205"/>
                        <a:pt x="77" y="204"/>
                        <a:pt x="76" y="202"/>
                      </a:cubicBezTo>
                      <a:cubicBezTo>
                        <a:pt x="74" y="198"/>
                        <a:pt x="76" y="191"/>
                        <a:pt x="72" y="190"/>
                      </a:cubicBezTo>
                      <a:cubicBezTo>
                        <a:pt x="68" y="189"/>
                        <a:pt x="60" y="186"/>
                        <a:pt x="60" y="186"/>
                      </a:cubicBezTo>
                      <a:cubicBezTo>
                        <a:pt x="53" y="188"/>
                        <a:pt x="49" y="192"/>
                        <a:pt x="42" y="194"/>
                      </a:cubicBezTo>
                      <a:cubicBezTo>
                        <a:pt x="34" y="189"/>
                        <a:pt x="37" y="183"/>
                        <a:pt x="28" y="186"/>
                      </a:cubicBezTo>
                      <a:cubicBezTo>
                        <a:pt x="12" y="181"/>
                        <a:pt x="19" y="161"/>
                        <a:pt x="10" y="148"/>
                      </a:cubicBezTo>
                      <a:cubicBezTo>
                        <a:pt x="5" y="121"/>
                        <a:pt x="11" y="147"/>
                        <a:pt x="4" y="130"/>
                      </a:cubicBezTo>
                      <a:cubicBezTo>
                        <a:pt x="2" y="126"/>
                        <a:pt x="0" y="118"/>
                        <a:pt x="0" y="118"/>
                      </a:cubicBezTo>
                      <a:cubicBezTo>
                        <a:pt x="2" y="95"/>
                        <a:pt x="0" y="83"/>
                        <a:pt x="20" y="96"/>
                      </a:cubicBezTo>
                      <a:cubicBezTo>
                        <a:pt x="23" y="105"/>
                        <a:pt x="23" y="110"/>
                        <a:pt x="32" y="104"/>
                      </a:cubicBezTo>
                      <a:cubicBezTo>
                        <a:pt x="35" y="95"/>
                        <a:pt x="29" y="88"/>
                        <a:pt x="34" y="80"/>
                      </a:cubicBezTo>
                      <a:cubicBezTo>
                        <a:pt x="36" y="76"/>
                        <a:pt x="48" y="73"/>
                        <a:pt x="52" y="70"/>
                      </a:cubicBezTo>
                      <a:cubicBezTo>
                        <a:pt x="57" y="63"/>
                        <a:pt x="58" y="62"/>
                        <a:pt x="54" y="6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Freeform 18"/>
                <p:cNvSpPr>
                  <a:spLocks/>
                </p:cNvSpPr>
                <p:nvPr userDrawn="1"/>
              </p:nvSpPr>
              <p:spPr bwMode="ltGray">
                <a:xfrm>
                  <a:off x="2375" y="800"/>
                  <a:ext cx="110" cy="32"/>
                </a:xfrm>
                <a:custGeom>
                  <a:avLst/>
                  <a:gdLst>
                    <a:gd name="T0" fmla="*/ 4 w 109"/>
                    <a:gd name="T1" fmla="*/ 3 h 38"/>
                    <a:gd name="T2" fmla="*/ 18 w 109"/>
                    <a:gd name="T3" fmla="*/ 3 h 38"/>
                    <a:gd name="T4" fmla="*/ 46 w 109"/>
                    <a:gd name="T5" fmla="*/ 3 h 38"/>
                    <a:gd name="T6" fmla="*/ 141 w 109"/>
                    <a:gd name="T7" fmla="*/ 3 h 38"/>
                    <a:gd name="T8" fmla="*/ 159 w 109"/>
                    <a:gd name="T9" fmla="*/ 0 h 38"/>
                    <a:gd name="T10" fmla="*/ 145 w 109"/>
                    <a:gd name="T11" fmla="*/ 3 h 38"/>
                    <a:gd name="T12" fmla="*/ 129 w 109"/>
                    <a:gd name="T13" fmla="*/ 3 h 38"/>
                    <a:gd name="T14" fmla="*/ 42 w 109"/>
                    <a:gd name="T15" fmla="*/ 3 h 38"/>
                    <a:gd name="T16" fmla="*/ 14 w 109"/>
                    <a:gd name="T17" fmla="*/ 3 h 38"/>
                    <a:gd name="T18" fmla="*/ 4 w 109"/>
                    <a:gd name="T19" fmla="*/ 3 h 3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09" h="38">
                      <a:moveTo>
                        <a:pt x="4" y="32"/>
                      </a:moveTo>
                      <a:cubicBezTo>
                        <a:pt x="7" y="22"/>
                        <a:pt x="7" y="14"/>
                        <a:pt x="18" y="10"/>
                      </a:cubicBezTo>
                      <a:cubicBezTo>
                        <a:pt x="28" y="12"/>
                        <a:pt x="37" y="14"/>
                        <a:pt x="46" y="20"/>
                      </a:cubicBezTo>
                      <a:cubicBezTo>
                        <a:pt x="62" y="15"/>
                        <a:pt x="54" y="17"/>
                        <a:pt x="72" y="14"/>
                      </a:cubicBezTo>
                      <a:cubicBezTo>
                        <a:pt x="77" y="9"/>
                        <a:pt x="90" y="0"/>
                        <a:pt x="90" y="0"/>
                      </a:cubicBezTo>
                      <a:cubicBezTo>
                        <a:pt x="109" y="6"/>
                        <a:pt x="85" y="23"/>
                        <a:pt x="76" y="26"/>
                      </a:cubicBezTo>
                      <a:cubicBezTo>
                        <a:pt x="71" y="33"/>
                        <a:pt x="68" y="35"/>
                        <a:pt x="60" y="38"/>
                      </a:cubicBezTo>
                      <a:cubicBezTo>
                        <a:pt x="54" y="36"/>
                        <a:pt x="42" y="32"/>
                        <a:pt x="42" y="32"/>
                      </a:cubicBezTo>
                      <a:cubicBezTo>
                        <a:pt x="33" y="23"/>
                        <a:pt x="26" y="26"/>
                        <a:pt x="14" y="30"/>
                      </a:cubicBezTo>
                      <a:cubicBezTo>
                        <a:pt x="1" y="28"/>
                        <a:pt x="0" y="24"/>
                        <a:pt x="4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Freeform 19"/>
                <p:cNvSpPr>
                  <a:spLocks/>
                </p:cNvSpPr>
                <p:nvPr userDrawn="1"/>
              </p:nvSpPr>
              <p:spPr bwMode="ltGray">
                <a:xfrm>
                  <a:off x="2370" y="839"/>
                  <a:ext cx="75" cy="84"/>
                </a:xfrm>
                <a:custGeom>
                  <a:avLst/>
                  <a:gdLst>
                    <a:gd name="T0" fmla="*/ 8 w 76"/>
                    <a:gd name="T1" fmla="*/ 2 h 104"/>
                    <a:gd name="T2" fmla="*/ 18 w 76"/>
                    <a:gd name="T3" fmla="*/ 0 h 104"/>
                    <a:gd name="T4" fmla="*/ 34 w 76"/>
                    <a:gd name="T5" fmla="*/ 2 h 104"/>
                    <a:gd name="T6" fmla="*/ 38 w 76"/>
                    <a:gd name="T7" fmla="*/ 2 h 104"/>
                    <a:gd name="T8" fmla="*/ 38 w 76"/>
                    <a:gd name="T9" fmla="*/ 2 h 104"/>
                    <a:gd name="T10" fmla="*/ 38 w 76"/>
                    <a:gd name="T11" fmla="*/ 2 h 104"/>
                    <a:gd name="T12" fmla="*/ 38 w 76"/>
                    <a:gd name="T13" fmla="*/ 2 h 104"/>
                    <a:gd name="T14" fmla="*/ 38 w 76"/>
                    <a:gd name="T15" fmla="*/ 2 h 104"/>
                    <a:gd name="T16" fmla="*/ 34 w 76"/>
                    <a:gd name="T17" fmla="*/ 2 h 104"/>
                    <a:gd name="T18" fmla="*/ 22 w 76"/>
                    <a:gd name="T19" fmla="*/ 2 h 104"/>
                    <a:gd name="T20" fmla="*/ 28 w 76"/>
                    <a:gd name="T21" fmla="*/ 2 h 104"/>
                    <a:gd name="T22" fmla="*/ 30 w 76"/>
                    <a:gd name="T23" fmla="*/ 2 h 104"/>
                    <a:gd name="T24" fmla="*/ 20 w 76"/>
                    <a:gd name="T25" fmla="*/ 2 h 104"/>
                    <a:gd name="T26" fmla="*/ 12 w 76"/>
                    <a:gd name="T27" fmla="*/ 2 h 104"/>
                    <a:gd name="T28" fmla="*/ 8 w 76"/>
                    <a:gd name="T29" fmla="*/ 2 h 104"/>
                    <a:gd name="T30" fmla="*/ 0 w 76"/>
                    <a:gd name="T31" fmla="*/ 2 h 104"/>
                    <a:gd name="T32" fmla="*/ 2 w 76"/>
                    <a:gd name="T33" fmla="*/ 2 h 104"/>
                    <a:gd name="T34" fmla="*/ 8 w 76"/>
                    <a:gd name="T35" fmla="*/ 2 h 10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76" h="104">
                      <a:moveTo>
                        <a:pt x="8" y="18"/>
                      </a:moveTo>
                      <a:cubicBezTo>
                        <a:pt x="10" y="8"/>
                        <a:pt x="9" y="3"/>
                        <a:pt x="18" y="0"/>
                      </a:cubicBezTo>
                      <a:cubicBezTo>
                        <a:pt x="28" y="3"/>
                        <a:pt x="25" y="12"/>
                        <a:pt x="34" y="18"/>
                      </a:cubicBezTo>
                      <a:cubicBezTo>
                        <a:pt x="46" y="16"/>
                        <a:pt x="51" y="8"/>
                        <a:pt x="62" y="4"/>
                      </a:cubicBezTo>
                      <a:cubicBezTo>
                        <a:pt x="76" y="9"/>
                        <a:pt x="56" y="31"/>
                        <a:pt x="46" y="34"/>
                      </a:cubicBezTo>
                      <a:cubicBezTo>
                        <a:pt x="51" y="56"/>
                        <a:pt x="43" y="29"/>
                        <a:pt x="54" y="48"/>
                      </a:cubicBezTo>
                      <a:cubicBezTo>
                        <a:pt x="56" y="52"/>
                        <a:pt x="58" y="60"/>
                        <a:pt x="58" y="60"/>
                      </a:cubicBezTo>
                      <a:cubicBezTo>
                        <a:pt x="55" y="68"/>
                        <a:pt x="54" y="71"/>
                        <a:pt x="46" y="74"/>
                      </a:cubicBezTo>
                      <a:cubicBezTo>
                        <a:pt x="38" y="71"/>
                        <a:pt x="37" y="68"/>
                        <a:pt x="34" y="60"/>
                      </a:cubicBezTo>
                      <a:cubicBezTo>
                        <a:pt x="33" y="50"/>
                        <a:pt x="32" y="33"/>
                        <a:pt x="22" y="48"/>
                      </a:cubicBezTo>
                      <a:cubicBezTo>
                        <a:pt x="25" y="60"/>
                        <a:pt x="23" y="53"/>
                        <a:pt x="28" y="68"/>
                      </a:cubicBezTo>
                      <a:cubicBezTo>
                        <a:pt x="29" y="70"/>
                        <a:pt x="30" y="74"/>
                        <a:pt x="30" y="74"/>
                      </a:cubicBezTo>
                      <a:cubicBezTo>
                        <a:pt x="24" y="84"/>
                        <a:pt x="22" y="93"/>
                        <a:pt x="20" y="104"/>
                      </a:cubicBezTo>
                      <a:cubicBezTo>
                        <a:pt x="17" y="103"/>
                        <a:pt x="14" y="104"/>
                        <a:pt x="12" y="102"/>
                      </a:cubicBezTo>
                      <a:cubicBezTo>
                        <a:pt x="9" y="99"/>
                        <a:pt x="8" y="90"/>
                        <a:pt x="8" y="90"/>
                      </a:cubicBezTo>
                      <a:cubicBezTo>
                        <a:pt x="13" y="75"/>
                        <a:pt x="14" y="64"/>
                        <a:pt x="0" y="54"/>
                      </a:cubicBezTo>
                      <a:cubicBezTo>
                        <a:pt x="1" y="46"/>
                        <a:pt x="1" y="38"/>
                        <a:pt x="2" y="30"/>
                      </a:cubicBezTo>
                      <a:cubicBezTo>
                        <a:pt x="2" y="27"/>
                        <a:pt x="13" y="2"/>
                        <a:pt x="8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Freeform 20"/>
                <p:cNvSpPr>
                  <a:spLocks/>
                </p:cNvSpPr>
                <p:nvPr userDrawn="1"/>
              </p:nvSpPr>
              <p:spPr bwMode="ltGray">
                <a:xfrm>
                  <a:off x="2497" y="793"/>
                  <a:ext cx="37" cy="49"/>
                </a:xfrm>
                <a:custGeom>
                  <a:avLst/>
                  <a:gdLst>
                    <a:gd name="T0" fmla="*/ 3 w 37"/>
                    <a:gd name="T1" fmla="*/ 2 h 61"/>
                    <a:gd name="T2" fmla="*/ 13 w 37"/>
                    <a:gd name="T3" fmla="*/ 0 h 61"/>
                    <a:gd name="T4" fmla="*/ 15 w 37"/>
                    <a:gd name="T5" fmla="*/ 2 h 61"/>
                    <a:gd name="T6" fmla="*/ 37 w 37"/>
                    <a:gd name="T7" fmla="*/ 2 h 61"/>
                    <a:gd name="T8" fmla="*/ 19 w 37"/>
                    <a:gd name="T9" fmla="*/ 2 h 61"/>
                    <a:gd name="T10" fmla="*/ 5 w 37"/>
                    <a:gd name="T11" fmla="*/ 2 h 61"/>
                    <a:gd name="T12" fmla="*/ 1 w 37"/>
                    <a:gd name="T13" fmla="*/ 2 h 61"/>
                    <a:gd name="T14" fmla="*/ 3 w 37"/>
                    <a:gd name="T15" fmla="*/ 2 h 6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7" h="61">
                      <a:moveTo>
                        <a:pt x="3" y="28"/>
                      </a:moveTo>
                      <a:cubicBezTo>
                        <a:pt x="5" y="14"/>
                        <a:pt x="2" y="7"/>
                        <a:pt x="13" y="0"/>
                      </a:cubicBezTo>
                      <a:cubicBezTo>
                        <a:pt x="26" y="9"/>
                        <a:pt x="23" y="17"/>
                        <a:pt x="15" y="28"/>
                      </a:cubicBezTo>
                      <a:cubicBezTo>
                        <a:pt x="25" y="31"/>
                        <a:pt x="33" y="27"/>
                        <a:pt x="37" y="38"/>
                      </a:cubicBezTo>
                      <a:cubicBezTo>
                        <a:pt x="30" y="45"/>
                        <a:pt x="28" y="47"/>
                        <a:pt x="19" y="44"/>
                      </a:cubicBezTo>
                      <a:cubicBezTo>
                        <a:pt x="13" y="54"/>
                        <a:pt x="18" y="61"/>
                        <a:pt x="5" y="58"/>
                      </a:cubicBezTo>
                      <a:cubicBezTo>
                        <a:pt x="0" y="50"/>
                        <a:pt x="3" y="44"/>
                        <a:pt x="1" y="34"/>
                      </a:cubicBezTo>
                      <a:cubicBezTo>
                        <a:pt x="2" y="32"/>
                        <a:pt x="3" y="28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Freeform 21"/>
                <p:cNvSpPr>
                  <a:spLocks/>
                </p:cNvSpPr>
                <p:nvPr userDrawn="1"/>
              </p:nvSpPr>
              <p:spPr bwMode="ltGray">
                <a:xfrm>
                  <a:off x="2506" y="869"/>
                  <a:ext cx="47" cy="24"/>
                </a:xfrm>
                <a:custGeom>
                  <a:avLst/>
                  <a:gdLst>
                    <a:gd name="T0" fmla="*/ 7 w 49"/>
                    <a:gd name="T1" fmla="*/ 0 h 29"/>
                    <a:gd name="T2" fmla="*/ 12 w 49"/>
                    <a:gd name="T3" fmla="*/ 0 h 29"/>
                    <a:gd name="T4" fmla="*/ 12 w 49"/>
                    <a:gd name="T5" fmla="*/ 2 h 29"/>
                    <a:gd name="T6" fmla="*/ 12 w 49"/>
                    <a:gd name="T7" fmla="*/ 2 h 29"/>
                    <a:gd name="T8" fmla="*/ 3 w 49"/>
                    <a:gd name="T9" fmla="*/ 2 h 29"/>
                    <a:gd name="T10" fmla="*/ 7 w 49"/>
                    <a:gd name="T11" fmla="*/ 0 h 2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9" h="29">
                      <a:moveTo>
                        <a:pt x="7" y="0"/>
                      </a:moveTo>
                      <a:cubicBezTo>
                        <a:pt x="15" y="6"/>
                        <a:pt x="19" y="2"/>
                        <a:pt x="29" y="0"/>
                      </a:cubicBezTo>
                      <a:cubicBezTo>
                        <a:pt x="45" y="5"/>
                        <a:pt x="40" y="3"/>
                        <a:pt x="49" y="16"/>
                      </a:cubicBezTo>
                      <a:cubicBezTo>
                        <a:pt x="46" y="29"/>
                        <a:pt x="42" y="21"/>
                        <a:pt x="35" y="14"/>
                      </a:cubicBezTo>
                      <a:cubicBezTo>
                        <a:pt x="26" y="15"/>
                        <a:pt x="12" y="19"/>
                        <a:pt x="3" y="16"/>
                      </a:cubicBezTo>
                      <a:cubicBezTo>
                        <a:pt x="0" y="6"/>
                        <a:pt x="7" y="10"/>
                        <a:pt x="7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Freeform 22"/>
                <p:cNvSpPr>
                  <a:spLocks/>
                </p:cNvSpPr>
                <p:nvPr userDrawn="1"/>
              </p:nvSpPr>
              <p:spPr bwMode="ltGray">
                <a:xfrm>
                  <a:off x="2555" y="832"/>
                  <a:ext cx="61" cy="42"/>
                </a:xfrm>
                <a:custGeom>
                  <a:avLst/>
                  <a:gdLst>
                    <a:gd name="T0" fmla="*/ 21 w 61"/>
                    <a:gd name="T1" fmla="*/ 4 h 48"/>
                    <a:gd name="T2" fmla="*/ 15 w 61"/>
                    <a:gd name="T3" fmla="*/ 4 h 48"/>
                    <a:gd name="T4" fmla="*/ 3 w 61"/>
                    <a:gd name="T5" fmla="*/ 4 h 48"/>
                    <a:gd name="T6" fmla="*/ 13 w 61"/>
                    <a:gd name="T7" fmla="*/ 4 h 48"/>
                    <a:gd name="T8" fmla="*/ 25 w 61"/>
                    <a:gd name="T9" fmla="*/ 0 h 48"/>
                    <a:gd name="T10" fmla="*/ 49 w 61"/>
                    <a:gd name="T11" fmla="*/ 4 h 48"/>
                    <a:gd name="T12" fmla="*/ 53 w 61"/>
                    <a:gd name="T13" fmla="*/ 4 h 48"/>
                    <a:gd name="T14" fmla="*/ 61 w 61"/>
                    <a:gd name="T15" fmla="*/ 4 h 48"/>
                    <a:gd name="T16" fmla="*/ 41 w 61"/>
                    <a:gd name="T17" fmla="*/ 4 h 48"/>
                    <a:gd name="T18" fmla="*/ 23 w 61"/>
                    <a:gd name="T19" fmla="*/ 4 h 48"/>
                    <a:gd name="T20" fmla="*/ 21 w 61"/>
                    <a:gd name="T21" fmla="*/ 4 h 4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61" h="48">
                      <a:moveTo>
                        <a:pt x="21" y="38"/>
                      </a:moveTo>
                      <a:cubicBezTo>
                        <a:pt x="19" y="34"/>
                        <a:pt x="19" y="29"/>
                        <a:pt x="15" y="26"/>
                      </a:cubicBezTo>
                      <a:cubicBezTo>
                        <a:pt x="12" y="24"/>
                        <a:pt x="3" y="22"/>
                        <a:pt x="3" y="22"/>
                      </a:cubicBezTo>
                      <a:cubicBezTo>
                        <a:pt x="0" y="12"/>
                        <a:pt x="5" y="12"/>
                        <a:pt x="13" y="8"/>
                      </a:cubicBezTo>
                      <a:cubicBezTo>
                        <a:pt x="17" y="6"/>
                        <a:pt x="25" y="0"/>
                        <a:pt x="25" y="0"/>
                      </a:cubicBezTo>
                      <a:cubicBezTo>
                        <a:pt x="37" y="2"/>
                        <a:pt x="41" y="2"/>
                        <a:pt x="49" y="10"/>
                      </a:cubicBezTo>
                      <a:cubicBezTo>
                        <a:pt x="45" y="21"/>
                        <a:pt x="46" y="12"/>
                        <a:pt x="53" y="20"/>
                      </a:cubicBezTo>
                      <a:cubicBezTo>
                        <a:pt x="56" y="24"/>
                        <a:pt x="61" y="32"/>
                        <a:pt x="61" y="32"/>
                      </a:cubicBezTo>
                      <a:cubicBezTo>
                        <a:pt x="56" y="47"/>
                        <a:pt x="53" y="42"/>
                        <a:pt x="41" y="38"/>
                      </a:cubicBezTo>
                      <a:cubicBezTo>
                        <a:pt x="27" y="47"/>
                        <a:pt x="34" y="48"/>
                        <a:pt x="23" y="44"/>
                      </a:cubicBezTo>
                      <a:cubicBezTo>
                        <a:pt x="22" y="42"/>
                        <a:pt x="21" y="38"/>
                        <a:pt x="21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" name="Freeform 23"/>
                <p:cNvSpPr>
                  <a:spLocks/>
                </p:cNvSpPr>
                <p:nvPr userDrawn="1"/>
              </p:nvSpPr>
              <p:spPr bwMode="ltGray">
                <a:xfrm>
                  <a:off x="2572" y="852"/>
                  <a:ext cx="286" cy="149"/>
                </a:xfrm>
                <a:custGeom>
                  <a:avLst/>
                  <a:gdLst>
                    <a:gd name="T0" fmla="*/ 46 w 286"/>
                    <a:gd name="T1" fmla="*/ 2 h 182"/>
                    <a:gd name="T2" fmla="*/ 36 w 286"/>
                    <a:gd name="T3" fmla="*/ 2 h 182"/>
                    <a:gd name="T4" fmla="*/ 26 w 286"/>
                    <a:gd name="T5" fmla="*/ 2 h 182"/>
                    <a:gd name="T6" fmla="*/ 0 w 286"/>
                    <a:gd name="T7" fmla="*/ 2 h 182"/>
                    <a:gd name="T8" fmla="*/ 10 w 286"/>
                    <a:gd name="T9" fmla="*/ 2 h 182"/>
                    <a:gd name="T10" fmla="*/ 16 w 286"/>
                    <a:gd name="T11" fmla="*/ 2 h 182"/>
                    <a:gd name="T12" fmla="*/ 24 w 286"/>
                    <a:gd name="T13" fmla="*/ 2 h 182"/>
                    <a:gd name="T14" fmla="*/ 30 w 286"/>
                    <a:gd name="T15" fmla="*/ 2 h 182"/>
                    <a:gd name="T16" fmla="*/ 48 w 286"/>
                    <a:gd name="T17" fmla="*/ 2 h 182"/>
                    <a:gd name="T18" fmla="*/ 70 w 286"/>
                    <a:gd name="T19" fmla="*/ 2 h 182"/>
                    <a:gd name="T20" fmla="*/ 88 w 286"/>
                    <a:gd name="T21" fmla="*/ 2 h 182"/>
                    <a:gd name="T22" fmla="*/ 106 w 286"/>
                    <a:gd name="T23" fmla="*/ 2 h 182"/>
                    <a:gd name="T24" fmla="*/ 104 w 286"/>
                    <a:gd name="T25" fmla="*/ 2 h 182"/>
                    <a:gd name="T26" fmla="*/ 98 w 286"/>
                    <a:gd name="T27" fmla="*/ 2 h 182"/>
                    <a:gd name="T28" fmla="*/ 122 w 286"/>
                    <a:gd name="T29" fmla="*/ 2 h 182"/>
                    <a:gd name="T30" fmla="*/ 140 w 286"/>
                    <a:gd name="T31" fmla="*/ 2 h 182"/>
                    <a:gd name="T32" fmla="*/ 168 w 286"/>
                    <a:gd name="T33" fmla="*/ 2 h 182"/>
                    <a:gd name="T34" fmla="*/ 174 w 286"/>
                    <a:gd name="T35" fmla="*/ 2 h 182"/>
                    <a:gd name="T36" fmla="*/ 168 w 286"/>
                    <a:gd name="T37" fmla="*/ 2 h 182"/>
                    <a:gd name="T38" fmla="*/ 178 w 286"/>
                    <a:gd name="T39" fmla="*/ 2 h 182"/>
                    <a:gd name="T40" fmla="*/ 186 w 286"/>
                    <a:gd name="T41" fmla="*/ 2 h 182"/>
                    <a:gd name="T42" fmla="*/ 202 w 286"/>
                    <a:gd name="T43" fmla="*/ 2 h 182"/>
                    <a:gd name="T44" fmla="*/ 214 w 286"/>
                    <a:gd name="T45" fmla="*/ 2 h 182"/>
                    <a:gd name="T46" fmla="*/ 244 w 286"/>
                    <a:gd name="T47" fmla="*/ 2 h 182"/>
                    <a:gd name="T48" fmla="*/ 262 w 286"/>
                    <a:gd name="T49" fmla="*/ 2 h 182"/>
                    <a:gd name="T50" fmla="*/ 284 w 286"/>
                    <a:gd name="T51" fmla="*/ 2 h 182"/>
                    <a:gd name="T52" fmla="*/ 268 w 286"/>
                    <a:gd name="T53" fmla="*/ 2 h 182"/>
                    <a:gd name="T54" fmla="*/ 256 w 286"/>
                    <a:gd name="T55" fmla="*/ 2 h 182"/>
                    <a:gd name="T56" fmla="*/ 250 w 286"/>
                    <a:gd name="T57" fmla="*/ 2 h 182"/>
                    <a:gd name="T58" fmla="*/ 248 w 286"/>
                    <a:gd name="T59" fmla="*/ 2 h 182"/>
                    <a:gd name="T60" fmla="*/ 236 w 286"/>
                    <a:gd name="T61" fmla="*/ 2 h 182"/>
                    <a:gd name="T62" fmla="*/ 240 w 286"/>
                    <a:gd name="T63" fmla="*/ 2 h 182"/>
                    <a:gd name="T64" fmla="*/ 220 w 286"/>
                    <a:gd name="T65" fmla="*/ 2 h 182"/>
                    <a:gd name="T66" fmla="*/ 210 w 286"/>
                    <a:gd name="T67" fmla="*/ 2 h 182"/>
                    <a:gd name="T68" fmla="*/ 190 w 286"/>
                    <a:gd name="T69" fmla="*/ 2 h 182"/>
                    <a:gd name="T70" fmla="*/ 168 w 286"/>
                    <a:gd name="T71" fmla="*/ 2 h 182"/>
                    <a:gd name="T72" fmla="*/ 156 w 286"/>
                    <a:gd name="T73" fmla="*/ 2 h 182"/>
                    <a:gd name="T74" fmla="*/ 120 w 286"/>
                    <a:gd name="T75" fmla="*/ 2 h 182"/>
                    <a:gd name="T76" fmla="*/ 102 w 286"/>
                    <a:gd name="T77" fmla="*/ 2 h 182"/>
                    <a:gd name="T78" fmla="*/ 96 w 286"/>
                    <a:gd name="T79" fmla="*/ 0 h 182"/>
                    <a:gd name="T80" fmla="*/ 70 w 286"/>
                    <a:gd name="T81" fmla="*/ 2 h 182"/>
                    <a:gd name="T82" fmla="*/ 56 w 286"/>
                    <a:gd name="T83" fmla="*/ 2 h 182"/>
                    <a:gd name="T84" fmla="*/ 46 w 286"/>
                    <a:gd name="T85" fmla="*/ 2 h 182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86" h="182">
                      <a:moveTo>
                        <a:pt x="46" y="28"/>
                      </a:moveTo>
                      <a:cubicBezTo>
                        <a:pt x="41" y="14"/>
                        <a:pt x="46" y="17"/>
                        <a:pt x="36" y="14"/>
                      </a:cubicBezTo>
                      <a:cubicBezTo>
                        <a:pt x="31" y="17"/>
                        <a:pt x="26" y="30"/>
                        <a:pt x="26" y="30"/>
                      </a:cubicBezTo>
                      <a:cubicBezTo>
                        <a:pt x="12" y="25"/>
                        <a:pt x="19" y="21"/>
                        <a:pt x="0" y="24"/>
                      </a:cubicBezTo>
                      <a:cubicBezTo>
                        <a:pt x="2" y="33"/>
                        <a:pt x="2" y="37"/>
                        <a:pt x="10" y="42"/>
                      </a:cubicBezTo>
                      <a:cubicBezTo>
                        <a:pt x="12" y="49"/>
                        <a:pt x="14" y="55"/>
                        <a:pt x="16" y="62"/>
                      </a:cubicBezTo>
                      <a:cubicBezTo>
                        <a:pt x="24" y="59"/>
                        <a:pt x="27" y="57"/>
                        <a:pt x="24" y="48"/>
                      </a:cubicBezTo>
                      <a:cubicBezTo>
                        <a:pt x="26" y="47"/>
                        <a:pt x="28" y="43"/>
                        <a:pt x="30" y="44"/>
                      </a:cubicBezTo>
                      <a:cubicBezTo>
                        <a:pt x="48" y="48"/>
                        <a:pt x="36" y="52"/>
                        <a:pt x="48" y="56"/>
                      </a:cubicBezTo>
                      <a:cubicBezTo>
                        <a:pt x="74" y="65"/>
                        <a:pt x="47" y="56"/>
                        <a:pt x="70" y="62"/>
                      </a:cubicBezTo>
                      <a:cubicBezTo>
                        <a:pt x="77" y="64"/>
                        <a:pt x="88" y="72"/>
                        <a:pt x="88" y="72"/>
                      </a:cubicBezTo>
                      <a:cubicBezTo>
                        <a:pt x="96" y="84"/>
                        <a:pt x="102" y="87"/>
                        <a:pt x="106" y="102"/>
                      </a:cubicBezTo>
                      <a:cubicBezTo>
                        <a:pt x="105" y="109"/>
                        <a:pt x="106" y="115"/>
                        <a:pt x="104" y="122"/>
                      </a:cubicBezTo>
                      <a:cubicBezTo>
                        <a:pt x="103" y="126"/>
                        <a:pt x="94" y="132"/>
                        <a:pt x="98" y="134"/>
                      </a:cubicBezTo>
                      <a:cubicBezTo>
                        <a:pt x="106" y="137"/>
                        <a:pt x="122" y="128"/>
                        <a:pt x="122" y="128"/>
                      </a:cubicBezTo>
                      <a:cubicBezTo>
                        <a:pt x="130" y="131"/>
                        <a:pt x="133" y="135"/>
                        <a:pt x="140" y="140"/>
                      </a:cubicBezTo>
                      <a:cubicBezTo>
                        <a:pt x="148" y="145"/>
                        <a:pt x="159" y="145"/>
                        <a:pt x="168" y="148"/>
                      </a:cubicBezTo>
                      <a:cubicBezTo>
                        <a:pt x="170" y="147"/>
                        <a:pt x="173" y="148"/>
                        <a:pt x="174" y="146"/>
                      </a:cubicBezTo>
                      <a:cubicBezTo>
                        <a:pt x="176" y="142"/>
                        <a:pt x="164" y="136"/>
                        <a:pt x="168" y="134"/>
                      </a:cubicBezTo>
                      <a:cubicBezTo>
                        <a:pt x="171" y="132"/>
                        <a:pt x="175" y="135"/>
                        <a:pt x="178" y="136"/>
                      </a:cubicBezTo>
                      <a:cubicBezTo>
                        <a:pt x="182" y="131"/>
                        <a:pt x="186" y="118"/>
                        <a:pt x="186" y="118"/>
                      </a:cubicBezTo>
                      <a:cubicBezTo>
                        <a:pt x="189" y="119"/>
                        <a:pt x="199" y="120"/>
                        <a:pt x="202" y="122"/>
                      </a:cubicBezTo>
                      <a:cubicBezTo>
                        <a:pt x="206" y="124"/>
                        <a:pt x="214" y="130"/>
                        <a:pt x="214" y="130"/>
                      </a:cubicBezTo>
                      <a:cubicBezTo>
                        <a:pt x="224" y="145"/>
                        <a:pt x="228" y="158"/>
                        <a:pt x="244" y="168"/>
                      </a:cubicBezTo>
                      <a:cubicBezTo>
                        <a:pt x="250" y="172"/>
                        <a:pt x="262" y="178"/>
                        <a:pt x="262" y="178"/>
                      </a:cubicBezTo>
                      <a:cubicBezTo>
                        <a:pt x="265" y="178"/>
                        <a:pt x="286" y="182"/>
                        <a:pt x="284" y="170"/>
                      </a:cubicBezTo>
                      <a:cubicBezTo>
                        <a:pt x="283" y="164"/>
                        <a:pt x="268" y="160"/>
                        <a:pt x="268" y="160"/>
                      </a:cubicBezTo>
                      <a:cubicBezTo>
                        <a:pt x="261" y="150"/>
                        <a:pt x="270" y="143"/>
                        <a:pt x="256" y="138"/>
                      </a:cubicBezTo>
                      <a:cubicBezTo>
                        <a:pt x="254" y="136"/>
                        <a:pt x="251" y="135"/>
                        <a:pt x="250" y="132"/>
                      </a:cubicBezTo>
                      <a:cubicBezTo>
                        <a:pt x="248" y="129"/>
                        <a:pt x="250" y="125"/>
                        <a:pt x="248" y="122"/>
                      </a:cubicBezTo>
                      <a:cubicBezTo>
                        <a:pt x="246" y="118"/>
                        <a:pt x="240" y="118"/>
                        <a:pt x="236" y="116"/>
                      </a:cubicBezTo>
                      <a:cubicBezTo>
                        <a:pt x="230" y="107"/>
                        <a:pt x="227" y="100"/>
                        <a:pt x="240" y="96"/>
                      </a:cubicBezTo>
                      <a:cubicBezTo>
                        <a:pt x="236" y="83"/>
                        <a:pt x="236" y="84"/>
                        <a:pt x="220" y="86"/>
                      </a:cubicBezTo>
                      <a:cubicBezTo>
                        <a:pt x="209" y="82"/>
                        <a:pt x="208" y="82"/>
                        <a:pt x="210" y="70"/>
                      </a:cubicBezTo>
                      <a:cubicBezTo>
                        <a:pt x="207" y="60"/>
                        <a:pt x="199" y="57"/>
                        <a:pt x="190" y="54"/>
                      </a:cubicBezTo>
                      <a:cubicBezTo>
                        <a:pt x="181" y="45"/>
                        <a:pt x="181" y="42"/>
                        <a:pt x="168" y="38"/>
                      </a:cubicBezTo>
                      <a:cubicBezTo>
                        <a:pt x="164" y="37"/>
                        <a:pt x="156" y="34"/>
                        <a:pt x="156" y="34"/>
                      </a:cubicBezTo>
                      <a:cubicBezTo>
                        <a:pt x="146" y="24"/>
                        <a:pt x="134" y="21"/>
                        <a:pt x="120" y="16"/>
                      </a:cubicBezTo>
                      <a:cubicBezTo>
                        <a:pt x="113" y="14"/>
                        <a:pt x="108" y="8"/>
                        <a:pt x="102" y="4"/>
                      </a:cubicBezTo>
                      <a:cubicBezTo>
                        <a:pt x="100" y="3"/>
                        <a:pt x="96" y="0"/>
                        <a:pt x="96" y="0"/>
                      </a:cubicBezTo>
                      <a:cubicBezTo>
                        <a:pt x="83" y="2"/>
                        <a:pt x="79" y="1"/>
                        <a:pt x="70" y="10"/>
                      </a:cubicBezTo>
                      <a:cubicBezTo>
                        <a:pt x="67" y="19"/>
                        <a:pt x="63" y="27"/>
                        <a:pt x="56" y="32"/>
                      </a:cubicBezTo>
                      <a:cubicBezTo>
                        <a:pt x="49" y="30"/>
                        <a:pt x="52" y="31"/>
                        <a:pt x="4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Freeform 24"/>
                <p:cNvSpPr>
                  <a:spLocks/>
                </p:cNvSpPr>
                <p:nvPr userDrawn="1"/>
              </p:nvSpPr>
              <p:spPr bwMode="ltGray">
                <a:xfrm>
                  <a:off x="2820" y="866"/>
                  <a:ext cx="78" cy="64"/>
                </a:xfrm>
                <a:custGeom>
                  <a:avLst/>
                  <a:gdLst>
                    <a:gd name="T0" fmla="*/ 1 w 78"/>
                    <a:gd name="T1" fmla="*/ 2 h 78"/>
                    <a:gd name="T2" fmla="*/ 27 w 78"/>
                    <a:gd name="T3" fmla="*/ 2 h 78"/>
                    <a:gd name="T4" fmla="*/ 45 w 78"/>
                    <a:gd name="T5" fmla="*/ 2 h 78"/>
                    <a:gd name="T6" fmla="*/ 57 w 78"/>
                    <a:gd name="T7" fmla="*/ 2 h 78"/>
                    <a:gd name="T8" fmla="*/ 43 w 78"/>
                    <a:gd name="T9" fmla="*/ 2 h 78"/>
                    <a:gd name="T10" fmla="*/ 43 w 78"/>
                    <a:gd name="T11" fmla="*/ 2 h 78"/>
                    <a:gd name="T12" fmla="*/ 71 w 78"/>
                    <a:gd name="T13" fmla="*/ 2 h 78"/>
                    <a:gd name="T14" fmla="*/ 67 w 78"/>
                    <a:gd name="T15" fmla="*/ 2 h 78"/>
                    <a:gd name="T16" fmla="*/ 33 w 78"/>
                    <a:gd name="T17" fmla="*/ 2 h 78"/>
                    <a:gd name="T18" fmla="*/ 9 w 78"/>
                    <a:gd name="T19" fmla="*/ 2 h 78"/>
                    <a:gd name="T20" fmla="*/ 3 w 78"/>
                    <a:gd name="T21" fmla="*/ 2 h 78"/>
                    <a:gd name="T22" fmla="*/ 1 w 78"/>
                    <a:gd name="T23" fmla="*/ 2 h 7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78" h="78">
                      <a:moveTo>
                        <a:pt x="1" y="58"/>
                      </a:moveTo>
                      <a:cubicBezTo>
                        <a:pt x="6" y="44"/>
                        <a:pt x="18" y="57"/>
                        <a:pt x="27" y="60"/>
                      </a:cubicBezTo>
                      <a:cubicBezTo>
                        <a:pt x="35" y="57"/>
                        <a:pt x="38" y="52"/>
                        <a:pt x="45" y="48"/>
                      </a:cubicBezTo>
                      <a:cubicBezTo>
                        <a:pt x="48" y="40"/>
                        <a:pt x="51" y="36"/>
                        <a:pt x="57" y="30"/>
                      </a:cubicBezTo>
                      <a:cubicBezTo>
                        <a:pt x="55" y="23"/>
                        <a:pt x="43" y="14"/>
                        <a:pt x="43" y="14"/>
                      </a:cubicBezTo>
                      <a:cubicBezTo>
                        <a:pt x="33" y="0"/>
                        <a:pt x="30" y="1"/>
                        <a:pt x="43" y="4"/>
                      </a:cubicBezTo>
                      <a:cubicBezTo>
                        <a:pt x="54" y="11"/>
                        <a:pt x="58" y="22"/>
                        <a:pt x="71" y="26"/>
                      </a:cubicBezTo>
                      <a:cubicBezTo>
                        <a:pt x="78" y="37"/>
                        <a:pt x="78" y="46"/>
                        <a:pt x="67" y="54"/>
                      </a:cubicBezTo>
                      <a:cubicBezTo>
                        <a:pt x="51" y="49"/>
                        <a:pt x="53" y="71"/>
                        <a:pt x="33" y="78"/>
                      </a:cubicBezTo>
                      <a:cubicBezTo>
                        <a:pt x="16" y="72"/>
                        <a:pt x="25" y="76"/>
                        <a:pt x="9" y="66"/>
                      </a:cubicBezTo>
                      <a:cubicBezTo>
                        <a:pt x="7" y="65"/>
                        <a:pt x="3" y="62"/>
                        <a:pt x="3" y="62"/>
                      </a:cubicBezTo>
                      <a:cubicBezTo>
                        <a:pt x="0" y="54"/>
                        <a:pt x="13" y="42"/>
                        <a:pt x="1" y="5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Freeform 25"/>
                <p:cNvSpPr>
                  <a:spLocks/>
                </p:cNvSpPr>
                <p:nvPr userDrawn="1"/>
              </p:nvSpPr>
              <p:spPr bwMode="ltGray">
                <a:xfrm>
                  <a:off x="2984" y="732"/>
                  <a:ext cx="19" cy="14"/>
                </a:xfrm>
                <a:custGeom>
                  <a:avLst/>
                  <a:gdLst>
                    <a:gd name="T0" fmla="*/ 3 w 17"/>
                    <a:gd name="T1" fmla="*/ 2 h 18"/>
                    <a:gd name="T2" fmla="*/ 3 w 17"/>
                    <a:gd name="T3" fmla="*/ 2 h 18"/>
                    <a:gd name="T4" fmla="*/ 3 w 17"/>
                    <a:gd name="T5" fmla="*/ 2 h 1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7" h="18">
                      <a:moveTo>
                        <a:pt x="3" y="4"/>
                      </a:moveTo>
                      <a:cubicBezTo>
                        <a:pt x="17" y="7"/>
                        <a:pt x="16" y="18"/>
                        <a:pt x="3" y="14"/>
                      </a:cubicBezTo>
                      <a:cubicBezTo>
                        <a:pt x="0" y="6"/>
                        <a:pt x="7" y="0"/>
                        <a:pt x="3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Freeform 26"/>
                <p:cNvSpPr>
                  <a:spLocks/>
                </p:cNvSpPr>
                <p:nvPr userDrawn="1"/>
              </p:nvSpPr>
              <p:spPr bwMode="ltGray">
                <a:xfrm>
                  <a:off x="3083" y="830"/>
                  <a:ext cx="26" cy="19"/>
                </a:xfrm>
                <a:custGeom>
                  <a:avLst/>
                  <a:gdLst>
                    <a:gd name="T0" fmla="*/ 8 w 26"/>
                    <a:gd name="T1" fmla="*/ 3 h 22"/>
                    <a:gd name="T2" fmla="*/ 14 w 26"/>
                    <a:gd name="T3" fmla="*/ 0 h 22"/>
                    <a:gd name="T4" fmla="*/ 14 w 26"/>
                    <a:gd name="T5" fmla="*/ 3 h 22"/>
                    <a:gd name="T6" fmla="*/ 8 w 26"/>
                    <a:gd name="T7" fmla="*/ 3 h 2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6" h="22">
                      <a:moveTo>
                        <a:pt x="8" y="14"/>
                      </a:moveTo>
                      <a:cubicBezTo>
                        <a:pt x="5" y="6"/>
                        <a:pt x="5" y="3"/>
                        <a:pt x="14" y="0"/>
                      </a:cubicBezTo>
                      <a:cubicBezTo>
                        <a:pt x="26" y="4"/>
                        <a:pt x="23" y="16"/>
                        <a:pt x="14" y="22"/>
                      </a:cubicBezTo>
                      <a:cubicBezTo>
                        <a:pt x="0" y="17"/>
                        <a:pt x="13" y="3"/>
                        <a:pt x="8" y="1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Freeform 27"/>
                <p:cNvSpPr>
                  <a:spLocks/>
                </p:cNvSpPr>
                <p:nvPr userDrawn="1"/>
              </p:nvSpPr>
              <p:spPr bwMode="ltGray">
                <a:xfrm>
                  <a:off x="2766" y="610"/>
                  <a:ext cx="19" cy="12"/>
                </a:xfrm>
                <a:custGeom>
                  <a:avLst/>
                  <a:gdLst>
                    <a:gd name="T0" fmla="*/ 7 w 20"/>
                    <a:gd name="T1" fmla="*/ 2 h 15"/>
                    <a:gd name="T2" fmla="*/ 10 w 20"/>
                    <a:gd name="T3" fmla="*/ 2 h 15"/>
                    <a:gd name="T4" fmla="*/ 9 w 20"/>
                    <a:gd name="T5" fmla="*/ 2 h 15"/>
                    <a:gd name="T6" fmla="*/ 7 w 20"/>
                    <a:gd name="T7" fmla="*/ 2 h 1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1"/>
                        <a:pt x="6" y="0"/>
                        <a:pt x="17" y="2"/>
                      </a:cubicBezTo>
                      <a:cubicBezTo>
                        <a:pt x="20" y="10"/>
                        <a:pt x="18" y="15"/>
                        <a:pt x="9" y="12"/>
                      </a:cubicBezTo>
                      <a:cubicBezTo>
                        <a:pt x="4" y="4"/>
                        <a:pt x="4" y="4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" name="Freeform 28"/>
                <p:cNvSpPr>
                  <a:spLocks/>
                </p:cNvSpPr>
                <p:nvPr userDrawn="1"/>
              </p:nvSpPr>
              <p:spPr bwMode="ltGray">
                <a:xfrm>
                  <a:off x="2600" y="712"/>
                  <a:ext cx="19" cy="12"/>
                </a:xfrm>
                <a:custGeom>
                  <a:avLst/>
                  <a:gdLst>
                    <a:gd name="T0" fmla="*/ 7 w 20"/>
                    <a:gd name="T1" fmla="*/ 2 h 15"/>
                    <a:gd name="T2" fmla="*/ 10 w 20"/>
                    <a:gd name="T3" fmla="*/ 2 h 15"/>
                    <a:gd name="T4" fmla="*/ 10 w 20"/>
                    <a:gd name="T5" fmla="*/ 2 h 15"/>
                    <a:gd name="T6" fmla="*/ 7 w 20"/>
                    <a:gd name="T7" fmla="*/ 2 h 1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2"/>
                        <a:pt x="3" y="0"/>
                        <a:pt x="15" y="2"/>
                      </a:cubicBezTo>
                      <a:cubicBezTo>
                        <a:pt x="16" y="4"/>
                        <a:pt x="20" y="12"/>
                        <a:pt x="15" y="14"/>
                      </a:cubicBezTo>
                      <a:cubicBezTo>
                        <a:pt x="12" y="15"/>
                        <a:pt x="7" y="12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" name="Freeform 29"/>
                <p:cNvSpPr>
                  <a:spLocks/>
                </p:cNvSpPr>
                <p:nvPr userDrawn="1"/>
              </p:nvSpPr>
              <p:spPr bwMode="ltGray">
                <a:xfrm>
                  <a:off x="2417" y="680"/>
                  <a:ext cx="80" cy="66"/>
                </a:xfrm>
                <a:custGeom>
                  <a:avLst/>
                  <a:gdLst>
                    <a:gd name="T0" fmla="*/ 0 w 80"/>
                    <a:gd name="T1" fmla="*/ 2 h 80"/>
                    <a:gd name="T2" fmla="*/ 14 w 80"/>
                    <a:gd name="T3" fmla="*/ 2 h 80"/>
                    <a:gd name="T4" fmla="*/ 26 w 80"/>
                    <a:gd name="T5" fmla="*/ 2 h 80"/>
                    <a:gd name="T6" fmla="*/ 48 w 80"/>
                    <a:gd name="T7" fmla="*/ 2 h 80"/>
                    <a:gd name="T8" fmla="*/ 58 w 80"/>
                    <a:gd name="T9" fmla="*/ 0 h 80"/>
                    <a:gd name="T10" fmla="*/ 80 w 80"/>
                    <a:gd name="T11" fmla="*/ 2 h 80"/>
                    <a:gd name="T12" fmla="*/ 70 w 80"/>
                    <a:gd name="T13" fmla="*/ 2 h 80"/>
                    <a:gd name="T14" fmla="*/ 54 w 80"/>
                    <a:gd name="T15" fmla="*/ 2 h 80"/>
                    <a:gd name="T16" fmla="*/ 48 w 80"/>
                    <a:gd name="T17" fmla="*/ 2 h 80"/>
                    <a:gd name="T18" fmla="*/ 32 w 80"/>
                    <a:gd name="T19" fmla="*/ 2 h 80"/>
                    <a:gd name="T20" fmla="*/ 38 w 80"/>
                    <a:gd name="T21" fmla="*/ 2 h 80"/>
                    <a:gd name="T22" fmla="*/ 30 w 80"/>
                    <a:gd name="T23" fmla="*/ 2 h 80"/>
                    <a:gd name="T24" fmla="*/ 20 w 80"/>
                    <a:gd name="T25" fmla="*/ 2 h 80"/>
                    <a:gd name="T26" fmla="*/ 8 w 80"/>
                    <a:gd name="T27" fmla="*/ 2 h 80"/>
                    <a:gd name="T28" fmla="*/ 0 w 80"/>
                    <a:gd name="T29" fmla="*/ 2 h 8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80" h="80">
                      <a:moveTo>
                        <a:pt x="0" y="50"/>
                      </a:moveTo>
                      <a:cubicBezTo>
                        <a:pt x="1" y="47"/>
                        <a:pt x="12" y="25"/>
                        <a:pt x="14" y="24"/>
                      </a:cubicBezTo>
                      <a:cubicBezTo>
                        <a:pt x="17" y="22"/>
                        <a:pt x="26" y="20"/>
                        <a:pt x="26" y="20"/>
                      </a:cubicBezTo>
                      <a:cubicBezTo>
                        <a:pt x="34" y="23"/>
                        <a:pt x="40" y="21"/>
                        <a:pt x="48" y="18"/>
                      </a:cubicBezTo>
                      <a:cubicBezTo>
                        <a:pt x="52" y="12"/>
                        <a:pt x="54" y="6"/>
                        <a:pt x="58" y="0"/>
                      </a:cubicBezTo>
                      <a:cubicBezTo>
                        <a:pt x="70" y="4"/>
                        <a:pt x="76" y="28"/>
                        <a:pt x="80" y="40"/>
                      </a:cubicBezTo>
                      <a:cubicBezTo>
                        <a:pt x="75" y="54"/>
                        <a:pt x="80" y="50"/>
                        <a:pt x="70" y="56"/>
                      </a:cubicBezTo>
                      <a:cubicBezTo>
                        <a:pt x="61" y="53"/>
                        <a:pt x="59" y="54"/>
                        <a:pt x="54" y="62"/>
                      </a:cubicBezTo>
                      <a:cubicBezTo>
                        <a:pt x="57" y="71"/>
                        <a:pt x="56" y="75"/>
                        <a:pt x="48" y="80"/>
                      </a:cubicBezTo>
                      <a:cubicBezTo>
                        <a:pt x="40" y="77"/>
                        <a:pt x="39" y="72"/>
                        <a:pt x="32" y="68"/>
                      </a:cubicBezTo>
                      <a:cubicBezTo>
                        <a:pt x="26" y="59"/>
                        <a:pt x="30" y="57"/>
                        <a:pt x="38" y="52"/>
                      </a:cubicBezTo>
                      <a:cubicBezTo>
                        <a:pt x="41" y="42"/>
                        <a:pt x="39" y="34"/>
                        <a:pt x="30" y="28"/>
                      </a:cubicBezTo>
                      <a:cubicBezTo>
                        <a:pt x="20" y="31"/>
                        <a:pt x="30" y="40"/>
                        <a:pt x="20" y="48"/>
                      </a:cubicBezTo>
                      <a:cubicBezTo>
                        <a:pt x="16" y="51"/>
                        <a:pt x="8" y="56"/>
                        <a:pt x="8" y="56"/>
                      </a:cubicBezTo>
                      <a:cubicBezTo>
                        <a:pt x="2" y="50"/>
                        <a:pt x="5" y="50"/>
                        <a:pt x="0" y="5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" name="Freeform 30"/>
                <p:cNvSpPr>
                  <a:spLocks/>
                </p:cNvSpPr>
                <p:nvPr userDrawn="1"/>
              </p:nvSpPr>
              <p:spPr bwMode="ltGray">
                <a:xfrm>
                  <a:off x="2391" y="541"/>
                  <a:ext cx="94" cy="142"/>
                </a:xfrm>
                <a:custGeom>
                  <a:avLst/>
                  <a:gdLst>
                    <a:gd name="T0" fmla="*/ 14 w 94"/>
                    <a:gd name="T1" fmla="*/ 2 h 174"/>
                    <a:gd name="T2" fmla="*/ 26 w 94"/>
                    <a:gd name="T3" fmla="*/ 2 h 174"/>
                    <a:gd name="T4" fmla="*/ 32 w 94"/>
                    <a:gd name="T5" fmla="*/ 2 h 174"/>
                    <a:gd name="T6" fmla="*/ 52 w 94"/>
                    <a:gd name="T7" fmla="*/ 2 h 174"/>
                    <a:gd name="T8" fmla="*/ 46 w 94"/>
                    <a:gd name="T9" fmla="*/ 2 h 174"/>
                    <a:gd name="T10" fmla="*/ 66 w 94"/>
                    <a:gd name="T11" fmla="*/ 2 h 174"/>
                    <a:gd name="T12" fmla="*/ 76 w 94"/>
                    <a:gd name="T13" fmla="*/ 2 h 174"/>
                    <a:gd name="T14" fmla="*/ 58 w 94"/>
                    <a:gd name="T15" fmla="*/ 2 h 174"/>
                    <a:gd name="T16" fmla="*/ 74 w 94"/>
                    <a:gd name="T17" fmla="*/ 2 h 174"/>
                    <a:gd name="T18" fmla="*/ 84 w 94"/>
                    <a:gd name="T19" fmla="*/ 2 h 174"/>
                    <a:gd name="T20" fmla="*/ 82 w 94"/>
                    <a:gd name="T21" fmla="*/ 2 h 174"/>
                    <a:gd name="T22" fmla="*/ 60 w 94"/>
                    <a:gd name="T23" fmla="*/ 2 h 174"/>
                    <a:gd name="T24" fmla="*/ 50 w 94"/>
                    <a:gd name="T25" fmla="*/ 2 h 174"/>
                    <a:gd name="T26" fmla="*/ 34 w 94"/>
                    <a:gd name="T27" fmla="*/ 2 h 174"/>
                    <a:gd name="T28" fmla="*/ 30 w 94"/>
                    <a:gd name="T29" fmla="*/ 2 h 174"/>
                    <a:gd name="T30" fmla="*/ 42 w 94"/>
                    <a:gd name="T31" fmla="*/ 2 h 174"/>
                    <a:gd name="T32" fmla="*/ 30 w 94"/>
                    <a:gd name="T33" fmla="*/ 0 h 174"/>
                    <a:gd name="T34" fmla="*/ 18 w 94"/>
                    <a:gd name="T35" fmla="*/ 2 h 174"/>
                    <a:gd name="T36" fmla="*/ 4 w 94"/>
                    <a:gd name="T37" fmla="*/ 2 h 174"/>
                    <a:gd name="T38" fmla="*/ 14 w 94"/>
                    <a:gd name="T39" fmla="*/ 2 h 174"/>
                    <a:gd name="T40" fmla="*/ 14 w 94"/>
                    <a:gd name="T41" fmla="*/ 2 h 1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94" h="174">
                      <a:moveTo>
                        <a:pt x="14" y="96"/>
                      </a:moveTo>
                      <a:cubicBezTo>
                        <a:pt x="11" y="109"/>
                        <a:pt x="15" y="120"/>
                        <a:pt x="26" y="128"/>
                      </a:cubicBezTo>
                      <a:cubicBezTo>
                        <a:pt x="34" y="120"/>
                        <a:pt x="35" y="119"/>
                        <a:pt x="32" y="108"/>
                      </a:cubicBezTo>
                      <a:cubicBezTo>
                        <a:pt x="35" y="92"/>
                        <a:pt x="39" y="92"/>
                        <a:pt x="52" y="100"/>
                      </a:cubicBezTo>
                      <a:cubicBezTo>
                        <a:pt x="59" y="110"/>
                        <a:pt x="49" y="114"/>
                        <a:pt x="46" y="124"/>
                      </a:cubicBezTo>
                      <a:cubicBezTo>
                        <a:pt x="50" y="137"/>
                        <a:pt x="57" y="129"/>
                        <a:pt x="66" y="126"/>
                      </a:cubicBezTo>
                      <a:cubicBezTo>
                        <a:pt x="77" y="129"/>
                        <a:pt x="79" y="131"/>
                        <a:pt x="76" y="142"/>
                      </a:cubicBezTo>
                      <a:cubicBezTo>
                        <a:pt x="67" y="139"/>
                        <a:pt x="65" y="141"/>
                        <a:pt x="58" y="148"/>
                      </a:cubicBezTo>
                      <a:cubicBezTo>
                        <a:pt x="60" y="160"/>
                        <a:pt x="62" y="170"/>
                        <a:pt x="74" y="174"/>
                      </a:cubicBezTo>
                      <a:cubicBezTo>
                        <a:pt x="77" y="165"/>
                        <a:pt x="74" y="157"/>
                        <a:pt x="84" y="154"/>
                      </a:cubicBezTo>
                      <a:cubicBezTo>
                        <a:pt x="91" y="143"/>
                        <a:pt x="94" y="122"/>
                        <a:pt x="82" y="112"/>
                      </a:cubicBezTo>
                      <a:cubicBezTo>
                        <a:pt x="77" y="108"/>
                        <a:pt x="66" y="108"/>
                        <a:pt x="60" y="106"/>
                      </a:cubicBezTo>
                      <a:cubicBezTo>
                        <a:pt x="65" y="92"/>
                        <a:pt x="66" y="87"/>
                        <a:pt x="50" y="82"/>
                      </a:cubicBezTo>
                      <a:cubicBezTo>
                        <a:pt x="48" y="82"/>
                        <a:pt x="37" y="86"/>
                        <a:pt x="34" y="82"/>
                      </a:cubicBezTo>
                      <a:cubicBezTo>
                        <a:pt x="32" y="79"/>
                        <a:pt x="30" y="70"/>
                        <a:pt x="30" y="70"/>
                      </a:cubicBezTo>
                      <a:cubicBezTo>
                        <a:pt x="32" y="54"/>
                        <a:pt x="32" y="52"/>
                        <a:pt x="42" y="42"/>
                      </a:cubicBezTo>
                      <a:cubicBezTo>
                        <a:pt x="41" y="30"/>
                        <a:pt x="45" y="5"/>
                        <a:pt x="30" y="0"/>
                      </a:cubicBezTo>
                      <a:cubicBezTo>
                        <a:pt x="14" y="4"/>
                        <a:pt x="16" y="4"/>
                        <a:pt x="18" y="22"/>
                      </a:cubicBezTo>
                      <a:cubicBezTo>
                        <a:pt x="16" y="39"/>
                        <a:pt x="15" y="35"/>
                        <a:pt x="4" y="46"/>
                      </a:cubicBezTo>
                      <a:cubicBezTo>
                        <a:pt x="0" y="59"/>
                        <a:pt x="5" y="67"/>
                        <a:pt x="14" y="76"/>
                      </a:cubicBezTo>
                      <a:cubicBezTo>
                        <a:pt x="15" y="80"/>
                        <a:pt x="17" y="93"/>
                        <a:pt x="14" y="9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Freeform 31"/>
                <p:cNvSpPr>
                  <a:spLocks/>
                </p:cNvSpPr>
                <p:nvPr userDrawn="1"/>
              </p:nvSpPr>
              <p:spPr bwMode="ltGray">
                <a:xfrm>
                  <a:off x="2415" y="644"/>
                  <a:ext cx="32" cy="41"/>
                </a:xfrm>
                <a:custGeom>
                  <a:avLst/>
                  <a:gdLst>
                    <a:gd name="T0" fmla="*/ 6 w 32"/>
                    <a:gd name="T1" fmla="*/ 2 h 50"/>
                    <a:gd name="T2" fmla="*/ 12 w 32"/>
                    <a:gd name="T3" fmla="*/ 0 h 50"/>
                    <a:gd name="T4" fmla="*/ 20 w 32"/>
                    <a:gd name="T5" fmla="*/ 2 h 50"/>
                    <a:gd name="T6" fmla="*/ 22 w 32"/>
                    <a:gd name="T7" fmla="*/ 2 h 50"/>
                    <a:gd name="T8" fmla="*/ 28 w 32"/>
                    <a:gd name="T9" fmla="*/ 2 h 50"/>
                    <a:gd name="T10" fmla="*/ 32 w 32"/>
                    <a:gd name="T11" fmla="*/ 2 h 50"/>
                    <a:gd name="T12" fmla="*/ 18 w 32"/>
                    <a:gd name="T13" fmla="*/ 2 h 50"/>
                    <a:gd name="T14" fmla="*/ 6 w 32"/>
                    <a:gd name="T15" fmla="*/ 2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2" h="50">
                      <a:moveTo>
                        <a:pt x="6" y="24"/>
                      </a:moveTo>
                      <a:cubicBezTo>
                        <a:pt x="0" y="15"/>
                        <a:pt x="3" y="6"/>
                        <a:pt x="12" y="0"/>
                      </a:cubicBezTo>
                      <a:cubicBezTo>
                        <a:pt x="23" y="3"/>
                        <a:pt x="23" y="5"/>
                        <a:pt x="20" y="16"/>
                      </a:cubicBezTo>
                      <a:cubicBezTo>
                        <a:pt x="21" y="19"/>
                        <a:pt x="20" y="22"/>
                        <a:pt x="22" y="24"/>
                      </a:cubicBezTo>
                      <a:cubicBezTo>
                        <a:pt x="23" y="26"/>
                        <a:pt x="27" y="24"/>
                        <a:pt x="28" y="26"/>
                      </a:cubicBezTo>
                      <a:cubicBezTo>
                        <a:pt x="30" y="29"/>
                        <a:pt x="32" y="38"/>
                        <a:pt x="32" y="38"/>
                      </a:cubicBezTo>
                      <a:cubicBezTo>
                        <a:pt x="29" y="46"/>
                        <a:pt x="26" y="47"/>
                        <a:pt x="18" y="50"/>
                      </a:cubicBezTo>
                      <a:cubicBezTo>
                        <a:pt x="12" y="41"/>
                        <a:pt x="18" y="24"/>
                        <a:pt x="6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" name="Freeform 32"/>
                <p:cNvSpPr>
                  <a:spLocks/>
                </p:cNvSpPr>
                <p:nvPr userDrawn="1"/>
              </p:nvSpPr>
              <p:spPr bwMode="ltGray">
                <a:xfrm>
                  <a:off x="2349" y="654"/>
                  <a:ext cx="45" cy="41"/>
                </a:xfrm>
                <a:custGeom>
                  <a:avLst/>
                  <a:gdLst>
                    <a:gd name="T0" fmla="*/ 0 w 43"/>
                    <a:gd name="T1" fmla="*/ 2 h 50"/>
                    <a:gd name="T2" fmla="*/ 471 w 43"/>
                    <a:gd name="T3" fmla="*/ 2 h 50"/>
                    <a:gd name="T4" fmla="*/ 832 w 43"/>
                    <a:gd name="T5" fmla="*/ 0 h 50"/>
                    <a:gd name="T6" fmla="*/ 516 w 43"/>
                    <a:gd name="T7" fmla="*/ 2 h 50"/>
                    <a:gd name="T8" fmla="*/ 2 w 43"/>
                    <a:gd name="T9" fmla="*/ 2 h 50"/>
                    <a:gd name="T10" fmla="*/ 0 w 43"/>
                    <a:gd name="T11" fmla="*/ 2 h 5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3" h="50">
                      <a:moveTo>
                        <a:pt x="0" y="44"/>
                      </a:moveTo>
                      <a:cubicBezTo>
                        <a:pt x="6" y="38"/>
                        <a:pt x="18" y="29"/>
                        <a:pt x="22" y="20"/>
                      </a:cubicBezTo>
                      <a:cubicBezTo>
                        <a:pt x="27" y="10"/>
                        <a:pt x="25" y="4"/>
                        <a:pt x="36" y="0"/>
                      </a:cubicBezTo>
                      <a:cubicBezTo>
                        <a:pt x="43" y="11"/>
                        <a:pt x="36" y="24"/>
                        <a:pt x="24" y="28"/>
                      </a:cubicBezTo>
                      <a:cubicBezTo>
                        <a:pt x="21" y="38"/>
                        <a:pt x="12" y="47"/>
                        <a:pt x="2" y="50"/>
                      </a:cubicBezTo>
                      <a:cubicBezTo>
                        <a:pt x="1" y="48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" name="Freeform 33"/>
                <p:cNvSpPr>
                  <a:spLocks/>
                </p:cNvSpPr>
                <p:nvPr userDrawn="1"/>
              </p:nvSpPr>
              <p:spPr bwMode="ltGray">
                <a:xfrm>
                  <a:off x="4808" y="597"/>
                  <a:ext cx="701" cy="438"/>
                </a:xfrm>
                <a:custGeom>
                  <a:avLst/>
                  <a:gdLst>
                    <a:gd name="T0" fmla="*/ 2147483646 w 471"/>
                    <a:gd name="T1" fmla="*/ 2147483646 h 281"/>
                    <a:gd name="T2" fmla="*/ 2147483646 w 471"/>
                    <a:gd name="T3" fmla="*/ 2147483646 h 281"/>
                    <a:gd name="T4" fmla="*/ 2147483646 w 471"/>
                    <a:gd name="T5" fmla="*/ 2147483646 h 281"/>
                    <a:gd name="T6" fmla="*/ 2147483646 w 471"/>
                    <a:gd name="T7" fmla="*/ 2147483646 h 281"/>
                    <a:gd name="T8" fmla="*/ 2147483646 w 471"/>
                    <a:gd name="T9" fmla="*/ 2147483646 h 281"/>
                    <a:gd name="T10" fmla="*/ 0 w 471"/>
                    <a:gd name="T11" fmla="*/ 2147483646 h 281"/>
                    <a:gd name="T12" fmla="*/ 2147483646 w 471"/>
                    <a:gd name="T13" fmla="*/ 2147483646 h 281"/>
                    <a:gd name="T14" fmla="*/ 2147483646 w 471"/>
                    <a:gd name="T15" fmla="*/ 2147483646 h 281"/>
                    <a:gd name="T16" fmla="*/ 2147483646 w 471"/>
                    <a:gd name="T17" fmla="*/ 2147483646 h 281"/>
                    <a:gd name="T18" fmla="*/ 2147483646 w 471"/>
                    <a:gd name="T19" fmla="*/ 2147483646 h 281"/>
                    <a:gd name="T20" fmla="*/ 2147483646 w 471"/>
                    <a:gd name="T21" fmla="*/ 2147483646 h 281"/>
                    <a:gd name="T22" fmla="*/ 2147483646 w 471"/>
                    <a:gd name="T23" fmla="*/ 2147483646 h 281"/>
                    <a:gd name="T24" fmla="*/ 2147483646 w 471"/>
                    <a:gd name="T25" fmla="*/ 2147483646 h 281"/>
                    <a:gd name="T26" fmla="*/ 2147483646 w 471"/>
                    <a:gd name="T27" fmla="*/ 2147483646 h 281"/>
                    <a:gd name="T28" fmla="*/ 2147483646 w 471"/>
                    <a:gd name="T29" fmla="*/ 2147483646 h 281"/>
                    <a:gd name="T30" fmla="*/ 2147483646 w 471"/>
                    <a:gd name="T31" fmla="*/ 2147483646 h 281"/>
                    <a:gd name="T32" fmla="*/ 2147483646 w 471"/>
                    <a:gd name="T33" fmla="*/ 2147483646 h 281"/>
                    <a:gd name="T34" fmla="*/ 2147483646 w 471"/>
                    <a:gd name="T35" fmla="*/ 0 h 281"/>
                    <a:gd name="T36" fmla="*/ 2147483646 w 471"/>
                    <a:gd name="T37" fmla="*/ 2147483646 h 281"/>
                    <a:gd name="T38" fmla="*/ 2147483646 w 471"/>
                    <a:gd name="T39" fmla="*/ 2147483646 h 281"/>
                    <a:gd name="T40" fmla="*/ 2147483646 w 471"/>
                    <a:gd name="T41" fmla="*/ 2147483646 h 281"/>
                    <a:gd name="T42" fmla="*/ 2147483646 w 471"/>
                    <a:gd name="T43" fmla="*/ 2147483646 h 281"/>
                    <a:gd name="T44" fmla="*/ 2147483646 w 471"/>
                    <a:gd name="T45" fmla="*/ 2147483646 h 281"/>
                    <a:gd name="T46" fmla="*/ 2147483646 w 471"/>
                    <a:gd name="T47" fmla="*/ 2147483646 h 281"/>
                    <a:gd name="T48" fmla="*/ 2147483646 w 471"/>
                    <a:gd name="T49" fmla="*/ 2147483646 h 281"/>
                    <a:gd name="T50" fmla="*/ 2147483646 w 471"/>
                    <a:gd name="T51" fmla="*/ 2147483646 h 281"/>
                    <a:gd name="T52" fmla="*/ 2147483646 w 471"/>
                    <a:gd name="T53" fmla="*/ 2147483646 h 281"/>
                    <a:gd name="T54" fmla="*/ 2147483646 w 471"/>
                    <a:gd name="T55" fmla="*/ 2147483646 h 281"/>
                    <a:gd name="T56" fmla="*/ 2147483646 w 471"/>
                    <a:gd name="T57" fmla="*/ 2147483646 h 281"/>
                    <a:gd name="T58" fmla="*/ 2147483646 w 471"/>
                    <a:gd name="T59" fmla="*/ 2147483646 h 281"/>
                    <a:gd name="T60" fmla="*/ 2147483646 w 471"/>
                    <a:gd name="T61" fmla="*/ 2147483646 h 281"/>
                    <a:gd name="T62" fmla="*/ 2147483646 w 471"/>
                    <a:gd name="T63" fmla="*/ 2147483646 h 281"/>
                    <a:gd name="T64" fmla="*/ 2147483646 w 471"/>
                    <a:gd name="T65" fmla="*/ 2147483646 h 281"/>
                    <a:gd name="T66" fmla="*/ 2147483646 w 471"/>
                    <a:gd name="T67" fmla="*/ 2147483646 h 281"/>
                    <a:gd name="T68" fmla="*/ 2147483646 w 471"/>
                    <a:gd name="T69" fmla="*/ 2147483646 h 281"/>
                    <a:gd name="T70" fmla="*/ 2147483646 w 471"/>
                    <a:gd name="T71" fmla="*/ 2147483646 h 281"/>
                    <a:gd name="T72" fmla="*/ 2147483646 w 471"/>
                    <a:gd name="T73" fmla="*/ 2147483646 h 281"/>
                    <a:gd name="T74" fmla="*/ 2147483646 w 471"/>
                    <a:gd name="T75" fmla="*/ 2147483646 h 281"/>
                    <a:gd name="T76" fmla="*/ 2147483646 w 471"/>
                    <a:gd name="T77" fmla="*/ 2147483646 h 281"/>
                    <a:gd name="T78" fmla="*/ 2147483646 w 471"/>
                    <a:gd name="T79" fmla="*/ 2147483646 h 281"/>
                    <a:gd name="T80" fmla="*/ 2147483646 w 471"/>
                    <a:gd name="T81" fmla="*/ 2147483646 h 281"/>
                    <a:gd name="T82" fmla="*/ 2147483646 w 471"/>
                    <a:gd name="T83" fmla="*/ 2147483646 h 281"/>
                    <a:gd name="T84" fmla="*/ 2147483646 w 471"/>
                    <a:gd name="T85" fmla="*/ 2147483646 h 281"/>
                    <a:gd name="T86" fmla="*/ 2147483646 w 471"/>
                    <a:gd name="T87" fmla="*/ 2147483646 h 281"/>
                    <a:gd name="T88" fmla="*/ 2147483646 w 471"/>
                    <a:gd name="T89" fmla="*/ 2147483646 h 281"/>
                    <a:gd name="T90" fmla="*/ 2147483646 w 471"/>
                    <a:gd name="T91" fmla="*/ 2147483646 h 281"/>
                    <a:gd name="T92" fmla="*/ 2147483646 w 471"/>
                    <a:gd name="T93" fmla="*/ 2147483646 h 281"/>
                    <a:gd name="T94" fmla="*/ 2147483646 w 471"/>
                    <a:gd name="T95" fmla="*/ 2147483646 h 281"/>
                    <a:gd name="T96" fmla="*/ 2147483646 w 471"/>
                    <a:gd name="T97" fmla="*/ 2147483646 h 281"/>
                    <a:gd name="T98" fmla="*/ 2147483646 w 471"/>
                    <a:gd name="T99" fmla="*/ 2147483646 h 281"/>
                    <a:gd name="T100" fmla="*/ 2147483646 w 471"/>
                    <a:gd name="T101" fmla="*/ 2147483646 h 281"/>
                    <a:gd name="T102" fmla="*/ 2147483646 w 471"/>
                    <a:gd name="T103" fmla="*/ 2147483646 h 281"/>
                    <a:gd name="T104" fmla="*/ 2147483646 w 471"/>
                    <a:gd name="T105" fmla="*/ 2147483646 h 281"/>
                    <a:gd name="T106" fmla="*/ 2147483646 w 471"/>
                    <a:gd name="T107" fmla="*/ 2147483646 h 281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471" h="281">
                      <a:moveTo>
                        <a:pt x="21" y="280"/>
                      </a:moveTo>
                      <a:cubicBezTo>
                        <a:pt x="32" y="281"/>
                        <a:pt x="25" y="253"/>
                        <a:pt x="24" y="250"/>
                      </a:cubicBezTo>
                      <a:cubicBezTo>
                        <a:pt x="23" y="248"/>
                        <a:pt x="22" y="245"/>
                        <a:pt x="22" y="245"/>
                      </a:cubicBezTo>
                      <a:cubicBezTo>
                        <a:pt x="21" y="243"/>
                        <a:pt x="20" y="221"/>
                        <a:pt x="16" y="218"/>
                      </a:cubicBezTo>
                      <a:cubicBezTo>
                        <a:pt x="13" y="216"/>
                        <a:pt x="4" y="215"/>
                        <a:pt x="4" y="215"/>
                      </a:cubicBezTo>
                      <a:cubicBezTo>
                        <a:pt x="0" y="207"/>
                        <a:pt x="3" y="200"/>
                        <a:pt x="0" y="191"/>
                      </a:cubicBezTo>
                      <a:cubicBezTo>
                        <a:pt x="2" y="185"/>
                        <a:pt x="7" y="186"/>
                        <a:pt x="12" y="180"/>
                      </a:cubicBezTo>
                      <a:cubicBezTo>
                        <a:pt x="14" y="172"/>
                        <a:pt x="14" y="169"/>
                        <a:pt x="6" y="165"/>
                      </a:cubicBezTo>
                      <a:cubicBezTo>
                        <a:pt x="4" y="163"/>
                        <a:pt x="2" y="162"/>
                        <a:pt x="2" y="160"/>
                      </a:cubicBezTo>
                      <a:cubicBezTo>
                        <a:pt x="2" y="150"/>
                        <a:pt x="16" y="123"/>
                        <a:pt x="28" y="120"/>
                      </a:cubicBezTo>
                      <a:cubicBezTo>
                        <a:pt x="32" y="111"/>
                        <a:pt x="40" y="105"/>
                        <a:pt x="44" y="96"/>
                      </a:cubicBezTo>
                      <a:cubicBezTo>
                        <a:pt x="39" y="83"/>
                        <a:pt x="38" y="85"/>
                        <a:pt x="42" y="70"/>
                      </a:cubicBezTo>
                      <a:cubicBezTo>
                        <a:pt x="38" y="60"/>
                        <a:pt x="34" y="48"/>
                        <a:pt x="24" y="43"/>
                      </a:cubicBezTo>
                      <a:cubicBezTo>
                        <a:pt x="18" y="36"/>
                        <a:pt x="10" y="37"/>
                        <a:pt x="20" y="32"/>
                      </a:cubicBezTo>
                      <a:cubicBezTo>
                        <a:pt x="27" y="34"/>
                        <a:pt x="26" y="32"/>
                        <a:pt x="26" y="36"/>
                      </a:cubicBezTo>
                      <a:cubicBezTo>
                        <a:pt x="34" y="41"/>
                        <a:pt x="39" y="39"/>
                        <a:pt x="48" y="35"/>
                      </a:cubicBezTo>
                      <a:cubicBezTo>
                        <a:pt x="45" y="22"/>
                        <a:pt x="48" y="14"/>
                        <a:pt x="64" y="11"/>
                      </a:cubicBezTo>
                      <a:cubicBezTo>
                        <a:pt x="71" y="8"/>
                        <a:pt x="75" y="3"/>
                        <a:pt x="82" y="0"/>
                      </a:cubicBezTo>
                      <a:cubicBezTo>
                        <a:pt x="84" y="1"/>
                        <a:pt x="88" y="0"/>
                        <a:pt x="88" y="2"/>
                      </a:cubicBezTo>
                      <a:cubicBezTo>
                        <a:pt x="90" y="12"/>
                        <a:pt x="75" y="13"/>
                        <a:pt x="92" y="9"/>
                      </a:cubicBezTo>
                      <a:cubicBezTo>
                        <a:pt x="94" y="8"/>
                        <a:pt x="96" y="5"/>
                        <a:pt x="98" y="5"/>
                      </a:cubicBezTo>
                      <a:cubicBezTo>
                        <a:pt x="102" y="4"/>
                        <a:pt x="106" y="7"/>
                        <a:pt x="110" y="8"/>
                      </a:cubicBezTo>
                      <a:cubicBezTo>
                        <a:pt x="112" y="8"/>
                        <a:pt x="116" y="9"/>
                        <a:pt x="116" y="9"/>
                      </a:cubicBezTo>
                      <a:cubicBezTo>
                        <a:pt x="122" y="16"/>
                        <a:pt x="129" y="13"/>
                        <a:pt x="141" y="14"/>
                      </a:cubicBezTo>
                      <a:cubicBezTo>
                        <a:pt x="143" y="21"/>
                        <a:pt x="147" y="22"/>
                        <a:pt x="155" y="24"/>
                      </a:cubicBezTo>
                      <a:cubicBezTo>
                        <a:pt x="159" y="22"/>
                        <a:pt x="163" y="20"/>
                        <a:pt x="167" y="17"/>
                      </a:cubicBezTo>
                      <a:cubicBezTo>
                        <a:pt x="169" y="16"/>
                        <a:pt x="173" y="14"/>
                        <a:pt x="173" y="14"/>
                      </a:cubicBezTo>
                      <a:cubicBezTo>
                        <a:pt x="195" y="26"/>
                        <a:pt x="175" y="20"/>
                        <a:pt x="195" y="14"/>
                      </a:cubicBezTo>
                      <a:cubicBezTo>
                        <a:pt x="207" y="17"/>
                        <a:pt x="201" y="26"/>
                        <a:pt x="211" y="32"/>
                      </a:cubicBezTo>
                      <a:cubicBezTo>
                        <a:pt x="214" y="38"/>
                        <a:pt x="224" y="55"/>
                        <a:pt x="231" y="59"/>
                      </a:cubicBezTo>
                      <a:cubicBezTo>
                        <a:pt x="241" y="70"/>
                        <a:pt x="235" y="67"/>
                        <a:pt x="245" y="70"/>
                      </a:cubicBezTo>
                      <a:cubicBezTo>
                        <a:pt x="249" y="69"/>
                        <a:pt x="253" y="69"/>
                        <a:pt x="257" y="68"/>
                      </a:cubicBezTo>
                      <a:cubicBezTo>
                        <a:pt x="261" y="67"/>
                        <a:pt x="270" y="65"/>
                        <a:pt x="270" y="65"/>
                      </a:cubicBezTo>
                      <a:cubicBezTo>
                        <a:pt x="278" y="66"/>
                        <a:pt x="283" y="67"/>
                        <a:pt x="290" y="71"/>
                      </a:cubicBezTo>
                      <a:cubicBezTo>
                        <a:pt x="304" y="88"/>
                        <a:pt x="282" y="62"/>
                        <a:pt x="300" y="81"/>
                      </a:cubicBezTo>
                      <a:cubicBezTo>
                        <a:pt x="302" y="84"/>
                        <a:pt x="308" y="90"/>
                        <a:pt x="308" y="90"/>
                      </a:cubicBezTo>
                      <a:cubicBezTo>
                        <a:pt x="311" y="98"/>
                        <a:pt x="315" y="103"/>
                        <a:pt x="318" y="111"/>
                      </a:cubicBezTo>
                      <a:cubicBezTo>
                        <a:pt x="319" y="114"/>
                        <a:pt x="321" y="117"/>
                        <a:pt x="322" y="120"/>
                      </a:cubicBezTo>
                      <a:cubicBezTo>
                        <a:pt x="323" y="122"/>
                        <a:pt x="324" y="125"/>
                        <a:pt x="324" y="125"/>
                      </a:cubicBezTo>
                      <a:cubicBezTo>
                        <a:pt x="321" y="132"/>
                        <a:pt x="313" y="134"/>
                        <a:pt x="310" y="142"/>
                      </a:cubicBezTo>
                      <a:cubicBezTo>
                        <a:pt x="313" y="151"/>
                        <a:pt x="317" y="146"/>
                        <a:pt x="322" y="141"/>
                      </a:cubicBezTo>
                      <a:cubicBezTo>
                        <a:pt x="341" y="143"/>
                        <a:pt x="339" y="142"/>
                        <a:pt x="342" y="155"/>
                      </a:cubicBezTo>
                      <a:cubicBezTo>
                        <a:pt x="351" y="150"/>
                        <a:pt x="355" y="152"/>
                        <a:pt x="364" y="157"/>
                      </a:cubicBezTo>
                      <a:cubicBezTo>
                        <a:pt x="369" y="162"/>
                        <a:pt x="372" y="166"/>
                        <a:pt x="380" y="168"/>
                      </a:cubicBezTo>
                      <a:cubicBezTo>
                        <a:pt x="381" y="169"/>
                        <a:pt x="383" y="171"/>
                        <a:pt x="382" y="172"/>
                      </a:cubicBezTo>
                      <a:cubicBezTo>
                        <a:pt x="380" y="176"/>
                        <a:pt x="368" y="172"/>
                        <a:pt x="382" y="176"/>
                      </a:cubicBezTo>
                      <a:cubicBezTo>
                        <a:pt x="386" y="175"/>
                        <a:pt x="390" y="173"/>
                        <a:pt x="394" y="172"/>
                      </a:cubicBezTo>
                      <a:cubicBezTo>
                        <a:pt x="396" y="172"/>
                        <a:pt x="400" y="171"/>
                        <a:pt x="400" y="171"/>
                      </a:cubicBezTo>
                      <a:cubicBezTo>
                        <a:pt x="413" y="177"/>
                        <a:pt x="427" y="179"/>
                        <a:pt x="439" y="185"/>
                      </a:cubicBezTo>
                      <a:cubicBezTo>
                        <a:pt x="441" y="190"/>
                        <a:pt x="445" y="194"/>
                        <a:pt x="447" y="199"/>
                      </a:cubicBezTo>
                      <a:cubicBezTo>
                        <a:pt x="453" y="198"/>
                        <a:pt x="460" y="195"/>
                        <a:pt x="465" y="201"/>
                      </a:cubicBezTo>
                      <a:cubicBezTo>
                        <a:pt x="468" y="205"/>
                        <a:pt x="471" y="215"/>
                        <a:pt x="471" y="215"/>
                      </a:cubicBezTo>
                      <a:cubicBezTo>
                        <a:pt x="468" y="231"/>
                        <a:pt x="469" y="248"/>
                        <a:pt x="451" y="258"/>
                      </a:cubicBezTo>
                      <a:cubicBezTo>
                        <a:pt x="447" y="262"/>
                        <a:pt x="437" y="275"/>
                        <a:pt x="435" y="281"/>
                      </a:cubicBezTo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" name="Freeform 34"/>
                <p:cNvSpPr>
                  <a:spLocks/>
                </p:cNvSpPr>
                <p:nvPr userDrawn="1"/>
              </p:nvSpPr>
              <p:spPr bwMode="ltGray">
                <a:xfrm>
                  <a:off x="3880" y="-7"/>
                  <a:ext cx="984" cy="692"/>
                </a:xfrm>
                <a:custGeom>
                  <a:avLst/>
                  <a:gdLst>
                    <a:gd name="T0" fmla="*/ 406 w 984"/>
                    <a:gd name="T1" fmla="*/ 2 h 844"/>
                    <a:gd name="T2" fmla="*/ 502 w 984"/>
                    <a:gd name="T3" fmla="*/ 2 h 844"/>
                    <a:gd name="T4" fmla="*/ 550 w 984"/>
                    <a:gd name="T5" fmla="*/ 2 h 844"/>
                    <a:gd name="T6" fmla="*/ 578 w 984"/>
                    <a:gd name="T7" fmla="*/ 2 h 844"/>
                    <a:gd name="T8" fmla="*/ 586 w 984"/>
                    <a:gd name="T9" fmla="*/ 2 h 844"/>
                    <a:gd name="T10" fmla="*/ 606 w 984"/>
                    <a:gd name="T11" fmla="*/ 2 h 844"/>
                    <a:gd name="T12" fmla="*/ 642 w 984"/>
                    <a:gd name="T13" fmla="*/ 2 h 844"/>
                    <a:gd name="T14" fmla="*/ 682 w 984"/>
                    <a:gd name="T15" fmla="*/ 2 h 844"/>
                    <a:gd name="T16" fmla="*/ 706 w 984"/>
                    <a:gd name="T17" fmla="*/ 2 h 844"/>
                    <a:gd name="T18" fmla="*/ 762 w 984"/>
                    <a:gd name="T19" fmla="*/ 2 h 844"/>
                    <a:gd name="T20" fmla="*/ 798 w 984"/>
                    <a:gd name="T21" fmla="*/ 2 h 844"/>
                    <a:gd name="T22" fmla="*/ 798 w 984"/>
                    <a:gd name="T23" fmla="*/ 2 h 844"/>
                    <a:gd name="T24" fmla="*/ 790 w 984"/>
                    <a:gd name="T25" fmla="*/ 2 h 844"/>
                    <a:gd name="T26" fmla="*/ 766 w 984"/>
                    <a:gd name="T27" fmla="*/ 2 h 844"/>
                    <a:gd name="T28" fmla="*/ 762 w 984"/>
                    <a:gd name="T29" fmla="*/ 2 h 844"/>
                    <a:gd name="T30" fmla="*/ 802 w 984"/>
                    <a:gd name="T31" fmla="*/ 2 h 844"/>
                    <a:gd name="T32" fmla="*/ 786 w 984"/>
                    <a:gd name="T33" fmla="*/ 2 h 844"/>
                    <a:gd name="T34" fmla="*/ 830 w 984"/>
                    <a:gd name="T35" fmla="*/ 2 h 844"/>
                    <a:gd name="T36" fmla="*/ 854 w 984"/>
                    <a:gd name="T37" fmla="*/ 2 h 844"/>
                    <a:gd name="T38" fmla="*/ 830 w 984"/>
                    <a:gd name="T39" fmla="*/ 2 h 844"/>
                    <a:gd name="T40" fmla="*/ 746 w 984"/>
                    <a:gd name="T41" fmla="*/ 2 h 844"/>
                    <a:gd name="T42" fmla="*/ 678 w 984"/>
                    <a:gd name="T43" fmla="*/ 2 h 844"/>
                    <a:gd name="T44" fmla="*/ 590 w 984"/>
                    <a:gd name="T45" fmla="*/ 2 h 844"/>
                    <a:gd name="T46" fmla="*/ 642 w 984"/>
                    <a:gd name="T47" fmla="*/ 2 h 844"/>
                    <a:gd name="T48" fmla="*/ 710 w 984"/>
                    <a:gd name="T49" fmla="*/ 2 h 844"/>
                    <a:gd name="T50" fmla="*/ 738 w 984"/>
                    <a:gd name="T51" fmla="*/ 2 h 844"/>
                    <a:gd name="T52" fmla="*/ 774 w 984"/>
                    <a:gd name="T53" fmla="*/ 2 h 844"/>
                    <a:gd name="T54" fmla="*/ 766 w 984"/>
                    <a:gd name="T55" fmla="*/ 2 h 844"/>
                    <a:gd name="T56" fmla="*/ 802 w 984"/>
                    <a:gd name="T57" fmla="*/ 2 h 844"/>
                    <a:gd name="T58" fmla="*/ 838 w 984"/>
                    <a:gd name="T59" fmla="*/ 2 h 844"/>
                    <a:gd name="T60" fmla="*/ 922 w 984"/>
                    <a:gd name="T61" fmla="*/ 2 h 844"/>
                    <a:gd name="T62" fmla="*/ 942 w 984"/>
                    <a:gd name="T63" fmla="*/ 2 h 844"/>
                    <a:gd name="T64" fmla="*/ 874 w 984"/>
                    <a:gd name="T65" fmla="*/ 2 h 844"/>
                    <a:gd name="T66" fmla="*/ 830 w 984"/>
                    <a:gd name="T67" fmla="*/ 2 h 844"/>
                    <a:gd name="T68" fmla="*/ 778 w 984"/>
                    <a:gd name="T69" fmla="*/ 2 h 844"/>
                    <a:gd name="T70" fmla="*/ 702 w 984"/>
                    <a:gd name="T71" fmla="*/ 2 h 844"/>
                    <a:gd name="T72" fmla="*/ 614 w 984"/>
                    <a:gd name="T73" fmla="*/ 2 h 844"/>
                    <a:gd name="T74" fmla="*/ 506 w 984"/>
                    <a:gd name="T75" fmla="*/ 2 h 844"/>
                    <a:gd name="T76" fmla="*/ 462 w 984"/>
                    <a:gd name="T77" fmla="*/ 2 h 844"/>
                    <a:gd name="T78" fmla="*/ 430 w 984"/>
                    <a:gd name="T79" fmla="*/ 2 h 844"/>
                    <a:gd name="T80" fmla="*/ 382 w 984"/>
                    <a:gd name="T81" fmla="*/ 2 h 844"/>
                    <a:gd name="T82" fmla="*/ 342 w 984"/>
                    <a:gd name="T83" fmla="*/ 2 h 844"/>
                    <a:gd name="T84" fmla="*/ 354 w 984"/>
                    <a:gd name="T85" fmla="*/ 2 h 844"/>
                    <a:gd name="T86" fmla="*/ 418 w 984"/>
                    <a:gd name="T87" fmla="*/ 2 h 844"/>
                    <a:gd name="T88" fmla="*/ 422 w 984"/>
                    <a:gd name="T89" fmla="*/ 2 h 844"/>
                    <a:gd name="T90" fmla="*/ 394 w 984"/>
                    <a:gd name="T91" fmla="*/ 2 h 844"/>
                    <a:gd name="T92" fmla="*/ 354 w 984"/>
                    <a:gd name="T93" fmla="*/ 2 h 844"/>
                    <a:gd name="T94" fmla="*/ 314 w 984"/>
                    <a:gd name="T95" fmla="*/ 2 h 844"/>
                    <a:gd name="T96" fmla="*/ 266 w 984"/>
                    <a:gd name="T97" fmla="*/ 2 h 844"/>
                    <a:gd name="T98" fmla="*/ 210 w 984"/>
                    <a:gd name="T99" fmla="*/ 2 h 844"/>
                    <a:gd name="T100" fmla="*/ 154 w 984"/>
                    <a:gd name="T101" fmla="*/ 2 h 844"/>
                    <a:gd name="T102" fmla="*/ 66 w 984"/>
                    <a:gd name="T103" fmla="*/ 2 h 844"/>
                    <a:gd name="T104" fmla="*/ 34 w 984"/>
                    <a:gd name="T105" fmla="*/ 2 h 844"/>
                    <a:gd name="T106" fmla="*/ 46 w 984"/>
                    <a:gd name="T107" fmla="*/ 2 h 844"/>
                    <a:gd name="T108" fmla="*/ 102 w 984"/>
                    <a:gd name="T109" fmla="*/ 2 h 84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984" h="844">
                      <a:moveTo>
                        <a:pt x="82" y="38"/>
                      </a:moveTo>
                      <a:lnTo>
                        <a:pt x="406" y="6"/>
                      </a:lnTo>
                      <a:cubicBezTo>
                        <a:pt x="497" y="22"/>
                        <a:pt x="465" y="0"/>
                        <a:pt x="474" y="54"/>
                      </a:cubicBezTo>
                      <a:cubicBezTo>
                        <a:pt x="492" y="48"/>
                        <a:pt x="484" y="40"/>
                        <a:pt x="502" y="34"/>
                      </a:cubicBezTo>
                      <a:cubicBezTo>
                        <a:pt x="510" y="37"/>
                        <a:pt x="517" y="46"/>
                        <a:pt x="526" y="46"/>
                      </a:cubicBezTo>
                      <a:cubicBezTo>
                        <a:pt x="534" y="46"/>
                        <a:pt x="550" y="38"/>
                        <a:pt x="550" y="38"/>
                      </a:cubicBezTo>
                      <a:cubicBezTo>
                        <a:pt x="556" y="55"/>
                        <a:pt x="552" y="60"/>
                        <a:pt x="542" y="74"/>
                      </a:cubicBezTo>
                      <a:cubicBezTo>
                        <a:pt x="555" y="114"/>
                        <a:pt x="550" y="102"/>
                        <a:pt x="578" y="130"/>
                      </a:cubicBezTo>
                      <a:cubicBezTo>
                        <a:pt x="584" y="148"/>
                        <a:pt x="590" y="148"/>
                        <a:pt x="606" y="138"/>
                      </a:cubicBezTo>
                      <a:cubicBezTo>
                        <a:pt x="600" y="119"/>
                        <a:pt x="594" y="107"/>
                        <a:pt x="586" y="90"/>
                      </a:cubicBezTo>
                      <a:cubicBezTo>
                        <a:pt x="583" y="82"/>
                        <a:pt x="578" y="66"/>
                        <a:pt x="578" y="66"/>
                      </a:cubicBezTo>
                      <a:cubicBezTo>
                        <a:pt x="585" y="44"/>
                        <a:pt x="597" y="56"/>
                        <a:pt x="606" y="70"/>
                      </a:cubicBezTo>
                      <a:cubicBezTo>
                        <a:pt x="609" y="86"/>
                        <a:pt x="608" y="117"/>
                        <a:pt x="626" y="90"/>
                      </a:cubicBezTo>
                      <a:cubicBezTo>
                        <a:pt x="648" y="97"/>
                        <a:pt x="646" y="104"/>
                        <a:pt x="642" y="126"/>
                      </a:cubicBezTo>
                      <a:cubicBezTo>
                        <a:pt x="650" y="150"/>
                        <a:pt x="665" y="141"/>
                        <a:pt x="682" y="130"/>
                      </a:cubicBezTo>
                      <a:cubicBezTo>
                        <a:pt x="689" y="108"/>
                        <a:pt x="673" y="124"/>
                        <a:pt x="682" y="98"/>
                      </a:cubicBezTo>
                      <a:cubicBezTo>
                        <a:pt x="683" y="94"/>
                        <a:pt x="690" y="96"/>
                        <a:pt x="694" y="94"/>
                      </a:cubicBezTo>
                      <a:cubicBezTo>
                        <a:pt x="698" y="92"/>
                        <a:pt x="702" y="89"/>
                        <a:pt x="706" y="86"/>
                      </a:cubicBezTo>
                      <a:cubicBezTo>
                        <a:pt x="717" y="54"/>
                        <a:pt x="688" y="54"/>
                        <a:pt x="742" y="46"/>
                      </a:cubicBezTo>
                      <a:cubicBezTo>
                        <a:pt x="748" y="27"/>
                        <a:pt x="741" y="9"/>
                        <a:pt x="762" y="2"/>
                      </a:cubicBezTo>
                      <a:cubicBezTo>
                        <a:pt x="788" y="11"/>
                        <a:pt x="777" y="38"/>
                        <a:pt x="802" y="46"/>
                      </a:cubicBezTo>
                      <a:cubicBezTo>
                        <a:pt x="831" y="36"/>
                        <a:pt x="805" y="63"/>
                        <a:pt x="798" y="70"/>
                      </a:cubicBezTo>
                      <a:cubicBezTo>
                        <a:pt x="789" y="96"/>
                        <a:pt x="787" y="96"/>
                        <a:pt x="802" y="118"/>
                      </a:cubicBezTo>
                      <a:cubicBezTo>
                        <a:pt x="801" y="122"/>
                        <a:pt x="801" y="127"/>
                        <a:pt x="798" y="130"/>
                      </a:cubicBezTo>
                      <a:cubicBezTo>
                        <a:pt x="794" y="133"/>
                        <a:pt x="784" y="129"/>
                        <a:pt x="782" y="134"/>
                      </a:cubicBezTo>
                      <a:cubicBezTo>
                        <a:pt x="780" y="142"/>
                        <a:pt x="790" y="158"/>
                        <a:pt x="790" y="158"/>
                      </a:cubicBezTo>
                      <a:cubicBezTo>
                        <a:pt x="786" y="161"/>
                        <a:pt x="783" y="165"/>
                        <a:pt x="778" y="166"/>
                      </a:cubicBezTo>
                      <a:cubicBezTo>
                        <a:pt x="774" y="167"/>
                        <a:pt x="769" y="159"/>
                        <a:pt x="766" y="162"/>
                      </a:cubicBezTo>
                      <a:cubicBezTo>
                        <a:pt x="758" y="170"/>
                        <a:pt x="794" y="182"/>
                        <a:pt x="794" y="182"/>
                      </a:cubicBezTo>
                      <a:cubicBezTo>
                        <a:pt x="804" y="211"/>
                        <a:pt x="775" y="190"/>
                        <a:pt x="762" y="186"/>
                      </a:cubicBezTo>
                      <a:cubicBezTo>
                        <a:pt x="767" y="194"/>
                        <a:pt x="773" y="202"/>
                        <a:pt x="778" y="210"/>
                      </a:cubicBezTo>
                      <a:cubicBezTo>
                        <a:pt x="783" y="218"/>
                        <a:pt x="802" y="226"/>
                        <a:pt x="802" y="226"/>
                      </a:cubicBezTo>
                      <a:cubicBezTo>
                        <a:pt x="813" y="242"/>
                        <a:pt x="804" y="245"/>
                        <a:pt x="810" y="262"/>
                      </a:cubicBezTo>
                      <a:cubicBezTo>
                        <a:pt x="803" y="282"/>
                        <a:pt x="793" y="301"/>
                        <a:pt x="786" y="322"/>
                      </a:cubicBezTo>
                      <a:cubicBezTo>
                        <a:pt x="783" y="330"/>
                        <a:pt x="778" y="346"/>
                        <a:pt x="778" y="346"/>
                      </a:cubicBezTo>
                      <a:cubicBezTo>
                        <a:pt x="785" y="366"/>
                        <a:pt x="817" y="394"/>
                        <a:pt x="830" y="414"/>
                      </a:cubicBezTo>
                      <a:cubicBezTo>
                        <a:pt x="835" y="422"/>
                        <a:pt x="841" y="430"/>
                        <a:pt x="846" y="438"/>
                      </a:cubicBezTo>
                      <a:cubicBezTo>
                        <a:pt x="849" y="442"/>
                        <a:pt x="854" y="450"/>
                        <a:pt x="854" y="450"/>
                      </a:cubicBezTo>
                      <a:cubicBezTo>
                        <a:pt x="853" y="457"/>
                        <a:pt x="855" y="466"/>
                        <a:pt x="850" y="470"/>
                      </a:cubicBezTo>
                      <a:cubicBezTo>
                        <a:pt x="844" y="475"/>
                        <a:pt x="831" y="451"/>
                        <a:pt x="830" y="450"/>
                      </a:cubicBezTo>
                      <a:cubicBezTo>
                        <a:pt x="811" y="431"/>
                        <a:pt x="789" y="421"/>
                        <a:pt x="774" y="398"/>
                      </a:cubicBezTo>
                      <a:cubicBezTo>
                        <a:pt x="769" y="379"/>
                        <a:pt x="766" y="371"/>
                        <a:pt x="746" y="378"/>
                      </a:cubicBezTo>
                      <a:cubicBezTo>
                        <a:pt x="717" y="368"/>
                        <a:pt x="730" y="368"/>
                        <a:pt x="706" y="374"/>
                      </a:cubicBezTo>
                      <a:cubicBezTo>
                        <a:pt x="688" y="402"/>
                        <a:pt x="699" y="395"/>
                        <a:pt x="678" y="402"/>
                      </a:cubicBezTo>
                      <a:cubicBezTo>
                        <a:pt x="654" y="386"/>
                        <a:pt x="650" y="390"/>
                        <a:pt x="618" y="394"/>
                      </a:cubicBezTo>
                      <a:cubicBezTo>
                        <a:pt x="607" y="411"/>
                        <a:pt x="601" y="426"/>
                        <a:pt x="590" y="442"/>
                      </a:cubicBezTo>
                      <a:cubicBezTo>
                        <a:pt x="600" y="471"/>
                        <a:pt x="593" y="459"/>
                        <a:pt x="606" y="478"/>
                      </a:cubicBezTo>
                      <a:cubicBezTo>
                        <a:pt x="593" y="518"/>
                        <a:pt x="622" y="548"/>
                        <a:pt x="642" y="578"/>
                      </a:cubicBezTo>
                      <a:cubicBezTo>
                        <a:pt x="651" y="591"/>
                        <a:pt x="651" y="601"/>
                        <a:pt x="666" y="606"/>
                      </a:cubicBezTo>
                      <a:cubicBezTo>
                        <a:pt x="680" y="627"/>
                        <a:pt x="691" y="623"/>
                        <a:pt x="710" y="610"/>
                      </a:cubicBezTo>
                      <a:cubicBezTo>
                        <a:pt x="729" y="616"/>
                        <a:pt x="729" y="606"/>
                        <a:pt x="734" y="590"/>
                      </a:cubicBezTo>
                      <a:cubicBezTo>
                        <a:pt x="735" y="577"/>
                        <a:pt x="731" y="562"/>
                        <a:pt x="738" y="550"/>
                      </a:cubicBezTo>
                      <a:cubicBezTo>
                        <a:pt x="742" y="543"/>
                        <a:pt x="762" y="542"/>
                        <a:pt x="762" y="542"/>
                      </a:cubicBezTo>
                      <a:cubicBezTo>
                        <a:pt x="783" y="547"/>
                        <a:pt x="786" y="552"/>
                        <a:pt x="774" y="570"/>
                      </a:cubicBezTo>
                      <a:cubicBezTo>
                        <a:pt x="779" y="590"/>
                        <a:pt x="790" y="605"/>
                        <a:pt x="770" y="618"/>
                      </a:cubicBezTo>
                      <a:cubicBezTo>
                        <a:pt x="769" y="622"/>
                        <a:pt x="764" y="626"/>
                        <a:pt x="766" y="630"/>
                      </a:cubicBezTo>
                      <a:cubicBezTo>
                        <a:pt x="768" y="634"/>
                        <a:pt x="775" y="634"/>
                        <a:pt x="778" y="638"/>
                      </a:cubicBezTo>
                      <a:cubicBezTo>
                        <a:pt x="788" y="651"/>
                        <a:pt x="786" y="660"/>
                        <a:pt x="802" y="670"/>
                      </a:cubicBezTo>
                      <a:cubicBezTo>
                        <a:pt x="810" y="667"/>
                        <a:pt x="818" y="665"/>
                        <a:pt x="826" y="662"/>
                      </a:cubicBezTo>
                      <a:cubicBezTo>
                        <a:pt x="830" y="661"/>
                        <a:pt x="838" y="658"/>
                        <a:pt x="838" y="658"/>
                      </a:cubicBezTo>
                      <a:cubicBezTo>
                        <a:pt x="857" y="664"/>
                        <a:pt x="864" y="680"/>
                        <a:pt x="870" y="698"/>
                      </a:cubicBezTo>
                      <a:cubicBezTo>
                        <a:pt x="859" y="731"/>
                        <a:pt x="887" y="794"/>
                        <a:pt x="922" y="806"/>
                      </a:cubicBezTo>
                      <a:cubicBezTo>
                        <a:pt x="938" y="801"/>
                        <a:pt x="941" y="792"/>
                        <a:pt x="958" y="798"/>
                      </a:cubicBezTo>
                      <a:cubicBezTo>
                        <a:pt x="984" y="837"/>
                        <a:pt x="928" y="784"/>
                        <a:pt x="942" y="826"/>
                      </a:cubicBezTo>
                      <a:cubicBezTo>
                        <a:pt x="936" y="844"/>
                        <a:pt x="930" y="844"/>
                        <a:pt x="914" y="834"/>
                      </a:cubicBezTo>
                      <a:cubicBezTo>
                        <a:pt x="903" y="817"/>
                        <a:pt x="890" y="821"/>
                        <a:pt x="874" y="810"/>
                      </a:cubicBezTo>
                      <a:cubicBezTo>
                        <a:pt x="851" y="776"/>
                        <a:pt x="882" y="816"/>
                        <a:pt x="854" y="794"/>
                      </a:cubicBezTo>
                      <a:cubicBezTo>
                        <a:pt x="843" y="785"/>
                        <a:pt x="840" y="768"/>
                        <a:pt x="830" y="758"/>
                      </a:cubicBezTo>
                      <a:cubicBezTo>
                        <a:pt x="824" y="739"/>
                        <a:pt x="817" y="724"/>
                        <a:pt x="798" y="718"/>
                      </a:cubicBezTo>
                      <a:cubicBezTo>
                        <a:pt x="791" y="696"/>
                        <a:pt x="800" y="712"/>
                        <a:pt x="778" y="710"/>
                      </a:cubicBezTo>
                      <a:cubicBezTo>
                        <a:pt x="767" y="709"/>
                        <a:pt x="746" y="702"/>
                        <a:pt x="746" y="702"/>
                      </a:cubicBezTo>
                      <a:cubicBezTo>
                        <a:pt x="729" y="691"/>
                        <a:pt x="720" y="674"/>
                        <a:pt x="702" y="662"/>
                      </a:cubicBezTo>
                      <a:cubicBezTo>
                        <a:pt x="694" y="665"/>
                        <a:pt x="687" y="673"/>
                        <a:pt x="678" y="674"/>
                      </a:cubicBezTo>
                      <a:cubicBezTo>
                        <a:pt x="657" y="677"/>
                        <a:pt x="630" y="657"/>
                        <a:pt x="614" y="646"/>
                      </a:cubicBezTo>
                      <a:cubicBezTo>
                        <a:pt x="600" y="637"/>
                        <a:pt x="580" y="639"/>
                        <a:pt x="566" y="630"/>
                      </a:cubicBezTo>
                      <a:cubicBezTo>
                        <a:pt x="546" y="617"/>
                        <a:pt x="525" y="607"/>
                        <a:pt x="506" y="594"/>
                      </a:cubicBezTo>
                      <a:cubicBezTo>
                        <a:pt x="513" y="572"/>
                        <a:pt x="509" y="551"/>
                        <a:pt x="490" y="538"/>
                      </a:cubicBezTo>
                      <a:cubicBezTo>
                        <a:pt x="485" y="522"/>
                        <a:pt x="476" y="515"/>
                        <a:pt x="462" y="506"/>
                      </a:cubicBezTo>
                      <a:cubicBezTo>
                        <a:pt x="441" y="474"/>
                        <a:pt x="469" y="513"/>
                        <a:pt x="442" y="486"/>
                      </a:cubicBezTo>
                      <a:cubicBezTo>
                        <a:pt x="436" y="480"/>
                        <a:pt x="436" y="468"/>
                        <a:pt x="430" y="462"/>
                      </a:cubicBezTo>
                      <a:cubicBezTo>
                        <a:pt x="427" y="459"/>
                        <a:pt x="422" y="459"/>
                        <a:pt x="418" y="458"/>
                      </a:cubicBezTo>
                      <a:cubicBezTo>
                        <a:pt x="407" y="447"/>
                        <a:pt x="382" y="430"/>
                        <a:pt x="382" y="430"/>
                      </a:cubicBezTo>
                      <a:cubicBezTo>
                        <a:pt x="371" y="413"/>
                        <a:pt x="358" y="399"/>
                        <a:pt x="346" y="382"/>
                      </a:cubicBezTo>
                      <a:cubicBezTo>
                        <a:pt x="344" y="378"/>
                        <a:pt x="345" y="373"/>
                        <a:pt x="342" y="370"/>
                      </a:cubicBezTo>
                      <a:cubicBezTo>
                        <a:pt x="339" y="367"/>
                        <a:pt x="334" y="367"/>
                        <a:pt x="330" y="366"/>
                      </a:cubicBezTo>
                      <a:cubicBezTo>
                        <a:pt x="322" y="390"/>
                        <a:pt x="342" y="398"/>
                        <a:pt x="354" y="414"/>
                      </a:cubicBezTo>
                      <a:cubicBezTo>
                        <a:pt x="368" y="432"/>
                        <a:pt x="372" y="446"/>
                        <a:pt x="390" y="458"/>
                      </a:cubicBezTo>
                      <a:cubicBezTo>
                        <a:pt x="409" y="487"/>
                        <a:pt x="399" y="475"/>
                        <a:pt x="418" y="494"/>
                      </a:cubicBezTo>
                      <a:cubicBezTo>
                        <a:pt x="423" y="510"/>
                        <a:pt x="428" y="517"/>
                        <a:pt x="442" y="526"/>
                      </a:cubicBezTo>
                      <a:cubicBezTo>
                        <a:pt x="450" y="550"/>
                        <a:pt x="432" y="533"/>
                        <a:pt x="422" y="526"/>
                      </a:cubicBezTo>
                      <a:cubicBezTo>
                        <a:pt x="399" y="492"/>
                        <a:pt x="430" y="532"/>
                        <a:pt x="402" y="510"/>
                      </a:cubicBezTo>
                      <a:cubicBezTo>
                        <a:pt x="398" y="507"/>
                        <a:pt x="397" y="501"/>
                        <a:pt x="394" y="498"/>
                      </a:cubicBezTo>
                      <a:cubicBezTo>
                        <a:pt x="391" y="495"/>
                        <a:pt x="386" y="493"/>
                        <a:pt x="382" y="490"/>
                      </a:cubicBezTo>
                      <a:cubicBezTo>
                        <a:pt x="377" y="474"/>
                        <a:pt x="370" y="471"/>
                        <a:pt x="354" y="466"/>
                      </a:cubicBezTo>
                      <a:cubicBezTo>
                        <a:pt x="344" y="452"/>
                        <a:pt x="340" y="447"/>
                        <a:pt x="346" y="430"/>
                      </a:cubicBezTo>
                      <a:cubicBezTo>
                        <a:pt x="338" y="418"/>
                        <a:pt x="314" y="402"/>
                        <a:pt x="314" y="402"/>
                      </a:cubicBezTo>
                      <a:cubicBezTo>
                        <a:pt x="306" y="390"/>
                        <a:pt x="298" y="378"/>
                        <a:pt x="290" y="366"/>
                      </a:cubicBezTo>
                      <a:cubicBezTo>
                        <a:pt x="284" y="357"/>
                        <a:pt x="273" y="354"/>
                        <a:pt x="266" y="346"/>
                      </a:cubicBezTo>
                      <a:cubicBezTo>
                        <a:pt x="263" y="342"/>
                        <a:pt x="262" y="337"/>
                        <a:pt x="258" y="334"/>
                      </a:cubicBezTo>
                      <a:cubicBezTo>
                        <a:pt x="243" y="324"/>
                        <a:pt x="225" y="324"/>
                        <a:pt x="210" y="314"/>
                      </a:cubicBezTo>
                      <a:cubicBezTo>
                        <a:pt x="201" y="300"/>
                        <a:pt x="194" y="291"/>
                        <a:pt x="178" y="286"/>
                      </a:cubicBezTo>
                      <a:cubicBezTo>
                        <a:pt x="160" y="260"/>
                        <a:pt x="192" y="247"/>
                        <a:pt x="154" y="238"/>
                      </a:cubicBezTo>
                      <a:cubicBezTo>
                        <a:pt x="111" y="209"/>
                        <a:pt x="106" y="149"/>
                        <a:pt x="90" y="102"/>
                      </a:cubicBezTo>
                      <a:cubicBezTo>
                        <a:pt x="86" y="90"/>
                        <a:pt x="76" y="73"/>
                        <a:pt x="66" y="66"/>
                      </a:cubicBezTo>
                      <a:cubicBezTo>
                        <a:pt x="58" y="60"/>
                        <a:pt x="42" y="50"/>
                        <a:pt x="42" y="50"/>
                      </a:cubicBezTo>
                      <a:cubicBezTo>
                        <a:pt x="39" y="46"/>
                        <a:pt x="38" y="41"/>
                        <a:pt x="34" y="38"/>
                      </a:cubicBezTo>
                      <a:cubicBezTo>
                        <a:pt x="27" y="34"/>
                        <a:pt x="10" y="30"/>
                        <a:pt x="10" y="30"/>
                      </a:cubicBezTo>
                      <a:cubicBezTo>
                        <a:pt x="0" y="1"/>
                        <a:pt x="31" y="17"/>
                        <a:pt x="46" y="22"/>
                      </a:cubicBezTo>
                      <a:cubicBezTo>
                        <a:pt x="65" y="51"/>
                        <a:pt x="61" y="41"/>
                        <a:pt x="86" y="58"/>
                      </a:cubicBezTo>
                      <a:cubicBezTo>
                        <a:pt x="94" y="70"/>
                        <a:pt x="94" y="93"/>
                        <a:pt x="102" y="70"/>
                      </a:cubicBezTo>
                      <a:cubicBezTo>
                        <a:pt x="95" y="49"/>
                        <a:pt x="82" y="62"/>
                        <a:pt x="82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" name="Freeform 35"/>
                <p:cNvSpPr>
                  <a:spLocks/>
                </p:cNvSpPr>
                <p:nvPr userDrawn="1"/>
              </p:nvSpPr>
              <p:spPr bwMode="ltGray">
                <a:xfrm>
                  <a:off x="3577" y="490"/>
                  <a:ext cx="36" cy="39"/>
                </a:xfrm>
                <a:custGeom>
                  <a:avLst/>
                  <a:gdLst>
                    <a:gd name="T0" fmla="*/ 6 w 36"/>
                    <a:gd name="T1" fmla="*/ 2 h 48"/>
                    <a:gd name="T2" fmla="*/ 10 w 36"/>
                    <a:gd name="T3" fmla="*/ 2 h 48"/>
                    <a:gd name="T4" fmla="*/ 6 w 36"/>
                    <a:gd name="T5" fmla="*/ 2 h 4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" h="48">
                      <a:moveTo>
                        <a:pt x="6" y="28"/>
                      </a:moveTo>
                      <a:cubicBezTo>
                        <a:pt x="25" y="0"/>
                        <a:pt x="36" y="31"/>
                        <a:pt x="10" y="48"/>
                      </a:cubicBezTo>
                      <a:cubicBezTo>
                        <a:pt x="0" y="34"/>
                        <a:pt x="0" y="40"/>
                        <a:pt x="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" name="Freeform 36"/>
                <p:cNvSpPr>
                  <a:spLocks/>
                </p:cNvSpPr>
                <p:nvPr userDrawn="1"/>
              </p:nvSpPr>
              <p:spPr bwMode="ltGray">
                <a:xfrm>
                  <a:off x="3549" y="475"/>
                  <a:ext cx="38" cy="29"/>
                </a:xfrm>
                <a:custGeom>
                  <a:avLst/>
                  <a:gdLst>
                    <a:gd name="T0" fmla="*/ 0 w 36"/>
                    <a:gd name="T1" fmla="*/ 2 h 37"/>
                    <a:gd name="T2" fmla="*/ 523 w 36"/>
                    <a:gd name="T3" fmla="*/ 1 h 37"/>
                    <a:gd name="T4" fmla="*/ 1501 w 36"/>
                    <a:gd name="T5" fmla="*/ 2 h 37"/>
                    <a:gd name="T6" fmla="*/ 8 w 36"/>
                    <a:gd name="T7" fmla="*/ 2 h 37"/>
                    <a:gd name="T8" fmla="*/ 0 w 36"/>
                    <a:gd name="T9" fmla="*/ 2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6" h="37">
                      <a:moveTo>
                        <a:pt x="0" y="5"/>
                      </a:moveTo>
                      <a:cubicBezTo>
                        <a:pt x="4" y="4"/>
                        <a:pt x="8" y="0"/>
                        <a:pt x="12" y="1"/>
                      </a:cubicBezTo>
                      <a:cubicBezTo>
                        <a:pt x="21" y="4"/>
                        <a:pt x="36" y="17"/>
                        <a:pt x="36" y="17"/>
                      </a:cubicBezTo>
                      <a:cubicBezTo>
                        <a:pt x="29" y="37"/>
                        <a:pt x="22" y="26"/>
                        <a:pt x="8" y="17"/>
                      </a:cubicBezTo>
                      <a:cubicBezTo>
                        <a:pt x="5" y="13"/>
                        <a:pt x="0" y="5"/>
                        <a:pt x="0" y="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" name="Freeform 37"/>
                <p:cNvSpPr>
                  <a:spLocks/>
                </p:cNvSpPr>
                <p:nvPr userDrawn="1"/>
              </p:nvSpPr>
              <p:spPr bwMode="ltGray">
                <a:xfrm>
                  <a:off x="4686" y="394"/>
                  <a:ext cx="171" cy="81"/>
                </a:xfrm>
                <a:custGeom>
                  <a:avLst/>
                  <a:gdLst>
                    <a:gd name="T0" fmla="*/ 0 w 170"/>
                    <a:gd name="T1" fmla="*/ 3 h 96"/>
                    <a:gd name="T2" fmla="*/ 28 w 170"/>
                    <a:gd name="T3" fmla="*/ 3 h 96"/>
                    <a:gd name="T4" fmla="*/ 56 w 170"/>
                    <a:gd name="T5" fmla="*/ 3 h 96"/>
                    <a:gd name="T6" fmla="*/ 80 w 170"/>
                    <a:gd name="T7" fmla="*/ 3 h 96"/>
                    <a:gd name="T8" fmla="*/ 64 w 170"/>
                    <a:gd name="T9" fmla="*/ 3 h 96"/>
                    <a:gd name="T10" fmla="*/ 193 w 170"/>
                    <a:gd name="T11" fmla="*/ 3 h 96"/>
                    <a:gd name="T12" fmla="*/ 229 w 170"/>
                    <a:gd name="T13" fmla="*/ 3 h 96"/>
                    <a:gd name="T14" fmla="*/ 185 w 170"/>
                    <a:gd name="T15" fmla="*/ 3 h 96"/>
                    <a:gd name="T16" fmla="*/ 157 w 170"/>
                    <a:gd name="T17" fmla="*/ 3 h 96"/>
                    <a:gd name="T18" fmla="*/ 76 w 170"/>
                    <a:gd name="T19" fmla="*/ 3 h 96"/>
                    <a:gd name="T20" fmla="*/ 24 w 170"/>
                    <a:gd name="T21" fmla="*/ 3 h 96"/>
                    <a:gd name="T22" fmla="*/ 0 w 170"/>
                    <a:gd name="T23" fmla="*/ 3 h 9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0" h="96">
                      <a:moveTo>
                        <a:pt x="0" y="49"/>
                      </a:moveTo>
                      <a:cubicBezTo>
                        <a:pt x="5" y="33"/>
                        <a:pt x="12" y="30"/>
                        <a:pt x="28" y="25"/>
                      </a:cubicBezTo>
                      <a:cubicBezTo>
                        <a:pt x="20" y="0"/>
                        <a:pt x="42" y="16"/>
                        <a:pt x="56" y="21"/>
                      </a:cubicBezTo>
                      <a:cubicBezTo>
                        <a:pt x="56" y="21"/>
                        <a:pt x="77" y="6"/>
                        <a:pt x="80" y="9"/>
                      </a:cubicBezTo>
                      <a:cubicBezTo>
                        <a:pt x="85" y="14"/>
                        <a:pt x="71" y="23"/>
                        <a:pt x="64" y="25"/>
                      </a:cubicBezTo>
                      <a:cubicBezTo>
                        <a:pt x="82" y="37"/>
                        <a:pt x="103" y="42"/>
                        <a:pt x="124" y="49"/>
                      </a:cubicBezTo>
                      <a:cubicBezTo>
                        <a:pt x="136" y="53"/>
                        <a:pt x="160" y="65"/>
                        <a:pt x="160" y="65"/>
                      </a:cubicBezTo>
                      <a:cubicBezTo>
                        <a:pt x="170" y="96"/>
                        <a:pt x="134" y="83"/>
                        <a:pt x="116" y="77"/>
                      </a:cubicBezTo>
                      <a:cubicBezTo>
                        <a:pt x="109" y="57"/>
                        <a:pt x="116" y="66"/>
                        <a:pt x="88" y="57"/>
                      </a:cubicBezTo>
                      <a:cubicBezTo>
                        <a:pt x="84" y="56"/>
                        <a:pt x="76" y="53"/>
                        <a:pt x="76" y="53"/>
                      </a:cubicBezTo>
                      <a:cubicBezTo>
                        <a:pt x="57" y="34"/>
                        <a:pt x="53" y="37"/>
                        <a:pt x="24" y="41"/>
                      </a:cubicBezTo>
                      <a:cubicBezTo>
                        <a:pt x="9" y="51"/>
                        <a:pt x="17" y="49"/>
                        <a:pt x="0" y="4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" name="Freeform 38"/>
                <p:cNvSpPr>
                  <a:spLocks/>
                </p:cNvSpPr>
                <p:nvPr userDrawn="1"/>
              </p:nvSpPr>
              <p:spPr bwMode="ltGray">
                <a:xfrm>
                  <a:off x="4867" y="460"/>
                  <a:ext cx="138" cy="37"/>
                </a:xfrm>
                <a:custGeom>
                  <a:avLst/>
                  <a:gdLst>
                    <a:gd name="T0" fmla="*/ 0 w 138"/>
                    <a:gd name="T1" fmla="*/ 0 h 44"/>
                    <a:gd name="T2" fmla="*/ 52 w 138"/>
                    <a:gd name="T3" fmla="*/ 3 h 44"/>
                    <a:gd name="T4" fmla="*/ 88 w 138"/>
                    <a:gd name="T5" fmla="*/ 3 h 44"/>
                    <a:gd name="T6" fmla="*/ 112 w 138"/>
                    <a:gd name="T7" fmla="*/ 3 h 44"/>
                    <a:gd name="T8" fmla="*/ 108 w 138"/>
                    <a:gd name="T9" fmla="*/ 3 h 44"/>
                    <a:gd name="T10" fmla="*/ 64 w 138"/>
                    <a:gd name="T11" fmla="*/ 3 h 44"/>
                    <a:gd name="T12" fmla="*/ 0 w 138"/>
                    <a:gd name="T13" fmla="*/ 3 h 44"/>
                    <a:gd name="T14" fmla="*/ 28 w 138"/>
                    <a:gd name="T15" fmla="*/ 3 h 44"/>
                    <a:gd name="T16" fmla="*/ 0 w 138"/>
                    <a:gd name="T17" fmla="*/ 0 h 4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8" h="44">
                      <a:moveTo>
                        <a:pt x="0" y="0"/>
                      </a:moveTo>
                      <a:cubicBezTo>
                        <a:pt x="19" y="3"/>
                        <a:pt x="35" y="10"/>
                        <a:pt x="52" y="4"/>
                      </a:cubicBezTo>
                      <a:cubicBezTo>
                        <a:pt x="87" y="11"/>
                        <a:pt x="61" y="15"/>
                        <a:pt x="88" y="24"/>
                      </a:cubicBezTo>
                      <a:cubicBezTo>
                        <a:pt x="96" y="23"/>
                        <a:pt x="104" y="19"/>
                        <a:pt x="112" y="20"/>
                      </a:cubicBezTo>
                      <a:cubicBezTo>
                        <a:pt x="138" y="23"/>
                        <a:pt x="118" y="41"/>
                        <a:pt x="108" y="44"/>
                      </a:cubicBezTo>
                      <a:cubicBezTo>
                        <a:pt x="78" y="34"/>
                        <a:pt x="92" y="34"/>
                        <a:pt x="64" y="40"/>
                      </a:cubicBezTo>
                      <a:cubicBezTo>
                        <a:pt x="41" y="37"/>
                        <a:pt x="22" y="41"/>
                        <a:pt x="0" y="36"/>
                      </a:cubicBezTo>
                      <a:cubicBezTo>
                        <a:pt x="6" y="11"/>
                        <a:pt x="7" y="27"/>
                        <a:pt x="28" y="20"/>
                      </a:cubicBezTo>
                      <a:cubicBezTo>
                        <a:pt x="17" y="13"/>
                        <a:pt x="0" y="13"/>
                        <a:pt x="0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" name="Freeform 39"/>
                <p:cNvSpPr>
                  <a:spLocks/>
                </p:cNvSpPr>
                <p:nvPr userDrawn="1"/>
              </p:nvSpPr>
              <p:spPr bwMode="ltGray">
                <a:xfrm>
                  <a:off x="4794" y="480"/>
                  <a:ext cx="56" cy="34"/>
                </a:xfrm>
                <a:custGeom>
                  <a:avLst/>
                  <a:gdLst>
                    <a:gd name="T0" fmla="*/ 17 w 57"/>
                    <a:gd name="T1" fmla="*/ 2 h 42"/>
                    <a:gd name="T2" fmla="*/ 28 w 57"/>
                    <a:gd name="T3" fmla="*/ 2 h 42"/>
                    <a:gd name="T4" fmla="*/ 17 w 57"/>
                    <a:gd name="T5" fmla="*/ 2 h 4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7" h="42">
                      <a:moveTo>
                        <a:pt x="17" y="25"/>
                      </a:moveTo>
                      <a:cubicBezTo>
                        <a:pt x="0" y="0"/>
                        <a:pt x="21" y="9"/>
                        <a:pt x="37" y="13"/>
                      </a:cubicBezTo>
                      <a:cubicBezTo>
                        <a:pt x="57" y="42"/>
                        <a:pt x="30" y="25"/>
                        <a:pt x="1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" name="Freeform 40"/>
                <p:cNvSpPr>
                  <a:spLocks/>
                </p:cNvSpPr>
                <p:nvPr userDrawn="1"/>
              </p:nvSpPr>
              <p:spPr bwMode="ltGray">
                <a:xfrm>
                  <a:off x="4757" y="375"/>
                  <a:ext cx="37" cy="44"/>
                </a:xfrm>
                <a:custGeom>
                  <a:avLst/>
                  <a:gdLst>
                    <a:gd name="T0" fmla="*/ 9 w 39"/>
                    <a:gd name="T1" fmla="*/ 3 h 52"/>
                    <a:gd name="T2" fmla="*/ 9 w 39"/>
                    <a:gd name="T3" fmla="*/ 0 h 52"/>
                    <a:gd name="T4" fmla="*/ 9 w 39"/>
                    <a:gd name="T5" fmla="*/ 3 h 5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9" h="52">
                      <a:moveTo>
                        <a:pt x="19" y="32"/>
                      </a:moveTo>
                      <a:cubicBezTo>
                        <a:pt x="13" y="14"/>
                        <a:pt x="0" y="13"/>
                        <a:pt x="19" y="0"/>
                      </a:cubicBezTo>
                      <a:cubicBezTo>
                        <a:pt x="23" y="5"/>
                        <a:pt x="39" y="52"/>
                        <a:pt x="19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" name="Freeform 41"/>
                <p:cNvSpPr>
                  <a:spLocks/>
                </p:cNvSpPr>
                <p:nvPr userDrawn="1"/>
              </p:nvSpPr>
              <p:spPr bwMode="ltGray">
                <a:xfrm>
                  <a:off x="5054" y="507"/>
                  <a:ext cx="45" cy="66"/>
                </a:xfrm>
                <a:custGeom>
                  <a:avLst/>
                  <a:gdLst>
                    <a:gd name="T0" fmla="*/ 4 w 44"/>
                    <a:gd name="T1" fmla="*/ 2 h 80"/>
                    <a:gd name="T2" fmla="*/ 20 w 44"/>
                    <a:gd name="T3" fmla="*/ 2 h 80"/>
                    <a:gd name="T4" fmla="*/ 125 w 44"/>
                    <a:gd name="T5" fmla="*/ 2 h 80"/>
                    <a:gd name="T6" fmla="*/ 163 w 44"/>
                    <a:gd name="T7" fmla="*/ 2 h 80"/>
                    <a:gd name="T8" fmla="*/ 125 w 44"/>
                    <a:gd name="T9" fmla="*/ 2 h 80"/>
                    <a:gd name="T10" fmla="*/ 0 w 44"/>
                    <a:gd name="T11" fmla="*/ 2 h 80"/>
                    <a:gd name="T12" fmla="*/ 4 w 44"/>
                    <a:gd name="T13" fmla="*/ 2 h 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4" h="80">
                      <a:moveTo>
                        <a:pt x="4" y="9"/>
                      </a:moveTo>
                      <a:cubicBezTo>
                        <a:pt x="9" y="17"/>
                        <a:pt x="18" y="24"/>
                        <a:pt x="20" y="33"/>
                      </a:cubicBezTo>
                      <a:cubicBezTo>
                        <a:pt x="21" y="38"/>
                        <a:pt x="21" y="45"/>
                        <a:pt x="24" y="49"/>
                      </a:cubicBezTo>
                      <a:cubicBezTo>
                        <a:pt x="27" y="52"/>
                        <a:pt x="32" y="52"/>
                        <a:pt x="36" y="53"/>
                      </a:cubicBezTo>
                      <a:cubicBezTo>
                        <a:pt x="41" y="68"/>
                        <a:pt x="44" y="80"/>
                        <a:pt x="24" y="73"/>
                      </a:cubicBezTo>
                      <a:cubicBezTo>
                        <a:pt x="19" y="55"/>
                        <a:pt x="11" y="37"/>
                        <a:pt x="0" y="21"/>
                      </a:cubicBezTo>
                      <a:cubicBezTo>
                        <a:pt x="4" y="4"/>
                        <a:pt x="4" y="0"/>
                        <a:pt x="4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" name="Freeform 42"/>
                <p:cNvSpPr>
                  <a:spLocks/>
                </p:cNvSpPr>
                <p:nvPr userDrawn="1"/>
              </p:nvSpPr>
              <p:spPr bwMode="ltGray">
                <a:xfrm>
                  <a:off x="4260" y="6"/>
                  <a:ext cx="480" cy="100"/>
                </a:xfrm>
                <a:custGeom>
                  <a:avLst/>
                  <a:gdLst>
                    <a:gd name="T0" fmla="*/ 2147483646 w 323"/>
                    <a:gd name="T1" fmla="*/ 2147483646 h 64"/>
                    <a:gd name="T2" fmla="*/ 2147483646 w 323"/>
                    <a:gd name="T3" fmla="*/ 2147483646 h 64"/>
                    <a:gd name="T4" fmla="*/ 2147483646 w 323"/>
                    <a:gd name="T5" fmla="*/ 0 h 64"/>
                    <a:gd name="T6" fmla="*/ 2147483646 w 323"/>
                    <a:gd name="T7" fmla="*/ 0 h 64"/>
                    <a:gd name="T8" fmla="*/ 2147483646 w 323"/>
                    <a:gd name="T9" fmla="*/ 2147483646 h 64"/>
                    <a:gd name="T10" fmla="*/ 2147483646 w 323"/>
                    <a:gd name="T11" fmla="*/ 2147483646 h 64"/>
                    <a:gd name="T12" fmla="*/ 2147483646 w 323"/>
                    <a:gd name="T13" fmla="*/ 2147483646 h 64"/>
                    <a:gd name="T14" fmla="*/ 2147483646 w 323"/>
                    <a:gd name="T15" fmla="*/ 2147483646 h 64"/>
                    <a:gd name="T16" fmla="*/ 2147483646 w 323"/>
                    <a:gd name="T17" fmla="*/ 2147483646 h 64"/>
                    <a:gd name="T18" fmla="*/ 2147483646 w 323"/>
                    <a:gd name="T19" fmla="*/ 2147483646 h 64"/>
                    <a:gd name="T20" fmla="*/ 2147483646 w 323"/>
                    <a:gd name="T21" fmla="*/ 2147483646 h 64"/>
                    <a:gd name="T22" fmla="*/ 2147483646 w 323"/>
                    <a:gd name="T23" fmla="*/ 2147483646 h 64"/>
                    <a:gd name="T24" fmla="*/ 2147483646 w 323"/>
                    <a:gd name="T25" fmla="*/ 2147483646 h 64"/>
                    <a:gd name="T26" fmla="*/ 2147483646 w 323"/>
                    <a:gd name="T27" fmla="*/ 2147483646 h 64"/>
                    <a:gd name="T28" fmla="*/ 2147483646 w 323"/>
                    <a:gd name="T29" fmla="*/ 2147483646 h 64"/>
                    <a:gd name="T30" fmla="*/ 2147483646 w 323"/>
                    <a:gd name="T31" fmla="*/ 2147483646 h 64"/>
                    <a:gd name="T32" fmla="*/ 2147483646 w 323"/>
                    <a:gd name="T33" fmla="*/ 2147483646 h 64"/>
                    <a:gd name="T34" fmla="*/ 2147483646 w 323"/>
                    <a:gd name="T35" fmla="*/ 2147483646 h 64"/>
                    <a:gd name="T36" fmla="*/ 2147483646 w 323"/>
                    <a:gd name="T37" fmla="*/ 2147483646 h 64"/>
                    <a:gd name="T38" fmla="*/ 2147483646 w 323"/>
                    <a:gd name="T39" fmla="*/ 2147483646 h 64"/>
                    <a:gd name="T40" fmla="*/ 2147483646 w 323"/>
                    <a:gd name="T41" fmla="*/ 2147483646 h 64"/>
                    <a:gd name="T42" fmla="*/ 2147483646 w 323"/>
                    <a:gd name="T43" fmla="*/ 2147483646 h 64"/>
                    <a:gd name="T44" fmla="*/ 2147483646 w 323"/>
                    <a:gd name="T45" fmla="*/ 2147483646 h 64"/>
                    <a:gd name="T46" fmla="*/ 2147483646 w 323"/>
                    <a:gd name="T47" fmla="*/ 2147483646 h 64"/>
                    <a:gd name="T48" fmla="*/ 2147483646 w 323"/>
                    <a:gd name="T49" fmla="*/ 2147483646 h 64"/>
                    <a:gd name="T50" fmla="*/ 2147483646 w 323"/>
                    <a:gd name="T51" fmla="*/ 2147483646 h 64"/>
                    <a:gd name="T52" fmla="*/ 1 w 323"/>
                    <a:gd name="T53" fmla="*/ 0 h 64"/>
                    <a:gd name="T54" fmla="*/ 2147483646 w 323"/>
                    <a:gd name="T55" fmla="*/ 2147483646 h 64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323" h="64">
                      <a:moveTo>
                        <a:pt x="220" y="1"/>
                      </a:moveTo>
                      <a:cubicBezTo>
                        <a:pt x="215" y="12"/>
                        <a:pt x="225" y="17"/>
                        <a:pt x="231" y="8"/>
                      </a:cubicBezTo>
                      <a:cubicBezTo>
                        <a:pt x="235" y="0"/>
                        <a:pt x="229" y="7"/>
                        <a:pt x="235" y="0"/>
                      </a:cubicBezTo>
                      <a:lnTo>
                        <a:pt x="265" y="0"/>
                      </a:lnTo>
                      <a:cubicBezTo>
                        <a:pt x="277" y="6"/>
                        <a:pt x="276" y="11"/>
                        <a:pt x="287" y="17"/>
                      </a:cubicBezTo>
                      <a:cubicBezTo>
                        <a:pt x="308" y="11"/>
                        <a:pt x="293" y="7"/>
                        <a:pt x="319" y="10"/>
                      </a:cubicBezTo>
                      <a:cubicBezTo>
                        <a:pt x="323" y="19"/>
                        <a:pt x="321" y="22"/>
                        <a:pt x="314" y="29"/>
                      </a:cubicBezTo>
                      <a:cubicBezTo>
                        <a:pt x="312" y="39"/>
                        <a:pt x="313" y="50"/>
                        <a:pt x="298" y="46"/>
                      </a:cubicBezTo>
                      <a:cubicBezTo>
                        <a:pt x="297" y="40"/>
                        <a:pt x="298" y="34"/>
                        <a:pt x="295" y="29"/>
                      </a:cubicBezTo>
                      <a:cubicBezTo>
                        <a:pt x="294" y="27"/>
                        <a:pt x="290" y="31"/>
                        <a:pt x="287" y="31"/>
                      </a:cubicBezTo>
                      <a:cubicBezTo>
                        <a:pt x="284" y="31"/>
                        <a:pt x="282" y="30"/>
                        <a:pt x="279" y="29"/>
                      </a:cubicBezTo>
                      <a:cubicBezTo>
                        <a:pt x="274" y="27"/>
                        <a:pt x="263" y="21"/>
                        <a:pt x="263" y="21"/>
                      </a:cubicBezTo>
                      <a:cubicBezTo>
                        <a:pt x="249" y="23"/>
                        <a:pt x="241" y="31"/>
                        <a:pt x="228" y="38"/>
                      </a:cubicBezTo>
                      <a:cubicBezTo>
                        <a:pt x="220" y="41"/>
                        <a:pt x="209" y="42"/>
                        <a:pt x="201" y="44"/>
                      </a:cubicBezTo>
                      <a:cubicBezTo>
                        <a:pt x="193" y="54"/>
                        <a:pt x="200" y="53"/>
                        <a:pt x="212" y="57"/>
                      </a:cubicBezTo>
                      <a:cubicBezTo>
                        <a:pt x="200" y="62"/>
                        <a:pt x="199" y="57"/>
                        <a:pt x="188" y="63"/>
                      </a:cubicBezTo>
                      <a:cubicBezTo>
                        <a:pt x="181" y="62"/>
                        <a:pt x="174" y="64"/>
                        <a:pt x="169" y="61"/>
                      </a:cubicBezTo>
                      <a:cubicBezTo>
                        <a:pt x="166" y="59"/>
                        <a:pt x="175" y="59"/>
                        <a:pt x="177" y="57"/>
                      </a:cubicBezTo>
                      <a:cubicBezTo>
                        <a:pt x="181" y="48"/>
                        <a:pt x="149" y="28"/>
                        <a:pt x="171" y="40"/>
                      </a:cubicBezTo>
                      <a:cubicBezTo>
                        <a:pt x="184" y="55"/>
                        <a:pt x="184" y="36"/>
                        <a:pt x="169" y="31"/>
                      </a:cubicBezTo>
                      <a:cubicBezTo>
                        <a:pt x="167" y="27"/>
                        <a:pt x="167" y="22"/>
                        <a:pt x="158" y="23"/>
                      </a:cubicBezTo>
                      <a:cubicBezTo>
                        <a:pt x="153" y="23"/>
                        <a:pt x="142" y="27"/>
                        <a:pt x="142" y="27"/>
                      </a:cubicBezTo>
                      <a:cubicBezTo>
                        <a:pt x="136" y="39"/>
                        <a:pt x="143" y="31"/>
                        <a:pt x="134" y="27"/>
                      </a:cubicBezTo>
                      <a:cubicBezTo>
                        <a:pt x="130" y="25"/>
                        <a:pt x="126" y="25"/>
                        <a:pt x="123" y="25"/>
                      </a:cubicBezTo>
                      <a:cubicBezTo>
                        <a:pt x="117" y="11"/>
                        <a:pt x="100" y="6"/>
                        <a:pt x="83" y="2"/>
                      </a:cubicBezTo>
                      <a:cubicBezTo>
                        <a:pt x="70" y="4"/>
                        <a:pt x="69" y="9"/>
                        <a:pt x="59" y="14"/>
                      </a:cubicBezTo>
                      <a:cubicBezTo>
                        <a:pt x="45" y="14"/>
                        <a:pt x="0" y="12"/>
                        <a:pt x="1" y="0"/>
                      </a:cubicBezTo>
                      <a:lnTo>
                        <a:pt x="220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" name="Freeform 43"/>
                <p:cNvSpPr>
                  <a:spLocks/>
                </p:cNvSpPr>
                <p:nvPr userDrawn="1"/>
              </p:nvSpPr>
              <p:spPr bwMode="ltGray">
                <a:xfrm>
                  <a:off x="3835" y="3"/>
                  <a:ext cx="446" cy="49"/>
                </a:xfrm>
                <a:custGeom>
                  <a:avLst/>
                  <a:gdLst>
                    <a:gd name="T0" fmla="*/ 2147483646 w 300"/>
                    <a:gd name="T1" fmla="*/ 2147483646 h 31"/>
                    <a:gd name="T2" fmla="*/ 2147483646 w 300"/>
                    <a:gd name="T3" fmla="*/ 2147483646 h 31"/>
                    <a:gd name="T4" fmla="*/ 2147483646 w 300"/>
                    <a:gd name="T5" fmla="*/ 0 h 31"/>
                    <a:gd name="T6" fmla="*/ 2147483646 w 300"/>
                    <a:gd name="T7" fmla="*/ 2147483646 h 31"/>
                    <a:gd name="T8" fmla="*/ 2147483646 w 300"/>
                    <a:gd name="T9" fmla="*/ 2147483646 h 31"/>
                    <a:gd name="T10" fmla="*/ 2147483646 w 300"/>
                    <a:gd name="T11" fmla="*/ 2147483646 h 3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00" h="31">
                      <a:moveTo>
                        <a:pt x="105" y="31"/>
                      </a:moveTo>
                      <a:cubicBezTo>
                        <a:pt x="83" y="19"/>
                        <a:pt x="0" y="6"/>
                        <a:pt x="30" y="1"/>
                      </a:cubicBezTo>
                      <a:lnTo>
                        <a:pt x="285" y="0"/>
                      </a:lnTo>
                      <a:cubicBezTo>
                        <a:pt x="296" y="4"/>
                        <a:pt x="300" y="5"/>
                        <a:pt x="296" y="14"/>
                      </a:cubicBezTo>
                      <a:cubicBezTo>
                        <a:pt x="285" y="11"/>
                        <a:pt x="276" y="16"/>
                        <a:pt x="264" y="16"/>
                      </a:cubicBezTo>
                      <a:lnTo>
                        <a:pt x="105" y="3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" name="Freeform 44"/>
                <p:cNvSpPr>
                  <a:spLocks/>
                </p:cNvSpPr>
                <p:nvPr userDrawn="1"/>
              </p:nvSpPr>
              <p:spPr bwMode="ltGray">
                <a:xfrm>
                  <a:off x="2853" y="74"/>
                  <a:ext cx="42" cy="25"/>
                </a:xfrm>
                <a:custGeom>
                  <a:avLst/>
                  <a:gdLst>
                    <a:gd name="T0" fmla="*/ 0 w 41"/>
                    <a:gd name="T1" fmla="*/ 3 h 29"/>
                    <a:gd name="T2" fmla="*/ 12 w 41"/>
                    <a:gd name="T3" fmla="*/ 3 h 29"/>
                    <a:gd name="T4" fmla="*/ 0 w 41"/>
                    <a:gd name="T5" fmla="*/ 3 h 2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1" h="29">
                      <a:moveTo>
                        <a:pt x="0" y="25"/>
                      </a:moveTo>
                      <a:cubicBezTo>
                        <a:pt x="10" y="11"/>
                        <a:pt x="41" y="0"/>
                        <a:pt x="12" y="29"/>
                      </a:cubicBezTo>
                      <a:cubicBezTo>
                        <a:pt x="8" y="28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" name="Freeform 45"/>
                <p:cNvSpPr>
                  <a:spLocks/>
                </p:cNvSpPr>
                <p:nvPr userDrawn="1"/>
              </p:nvSpPr>
              <p:spPr bwMode="ltGray">
                <a:xfrm>
                  <a:off x="1704" y="3"/>
                  <a:ext cx="1022" cy="372"/>
                </a:xfrm>
                <a:custGeom>
                  <a:avLst/>
                  <a:gdLst>
                    <a:gd name="T0" fmla="*/ 2147483646 w 436"/>
                    <a:gd name="T1" fmla="*/ 2147483646 h 152"/>
                    <a:gd name="T2" fmla="*/ 2147483646 w 436"/>
                    <a:gd name="T3" fmla="*/ 0 h 152"/>
                    <a:gd name="T4" fmla="*/ 2147483646 w 436"/>
                    <a:gd name="T5" fmla="*/ 2147483646 h 152"/>
                    <a:gd name="T6" fmla="*/ 2147483646 w 436"/>
                    <a:gd name="T7" fmla="*/ 2147483646 h 152"/>
                    <a:gd name="T8" fmla="*/ 2147483646 w 436"/>
                    <a:gd name="T9" fmla="*/ 2147483646 h 152"/>
                    <a:gd name="T10" fmla="*/ 2147483646 w 436"/>
                    <a:gd name="T11" fmla="*/ 2147483646 h 152"/>
                    <a:gd name="T12" fmla="*/ 2147483646 w 436"/>
                    <a:gd name="T13" fmla="*/ 2147483646 h 152"/>
                    <a:gd name="T14" fmla="*/ 2147483646 w 436"/>
                    <a:gd name="T15" fmla="*/ 2147483646 h 152"/>
                    <a:gd name="T16" fmla="*/ 2147483646 w 436"/>
                    <a:gd name="T17" fmla="*/ 2147483646 h 152"/>
                    <a:gd name="T18" fmla="*/ 2147483646 w 436"/>
                    <a:gd name="T19" fmla="*/ 2147483646 h 152"/>
                    <a:gd name="T20" fmla="*/ 2147483646 w 436"/>
                    <a:gd name="T21" fmla="*/ 2147483646 h 152"/>
                    <a:gd name="T22" fmla="*/ 2147483646 w 436"/>
                    <a:gd name="T23" fmla="*/ 2147483646 h 152"/>
                    <a:gd name="T24" fmla="*/ 2147483646 w 436"/>
                    <a:gd name="T25" fmla="*/ 2147483646 h 152"/>
                    <a:gd name="T26" fmla="*/ 2147483646 w 436"/>
                    <a:gd name="T27" fmla="*/ 2147483646 h 152"/>
                    <a:gd name="T28" fmla="*/ 2147483646 w 436"/>
                    <a:gd name="T29" fmla="*/ 2147483646 h 152"/>
                    <a:gd name="T30" fmla="*/ 2147483646 w 436"/>
                    <a:gd name="T31" fmla="*/ 2147483646 h 152"/>
                    <a:gd name="T32" fmla="*/ 2147483646 w 436"/>
                    <a:gd name="T33" fmla="*/ 2147483646 h 152"/>
                    <a:gd name="T34" fmla="*/ 2147483646 w 436"/>
                    <a:gd name="T35" fmla="*/ 2147483646 h 152"/>
                    <a:gd name="T36" fmla="*/ 2147483646 w 436"/>
                    <a:gd name="T37" fmla="*/ 2147483646 h 152"/>
                    <a:gd name="T38" fmla="*/ 2147483646 w 436"/>
                    <a:gd name="T39" fmla="*/ 2147483646 h 152"/>
                    <a:gd name="T40" fmla="*/ 2147483646 w 436"/>
                    <a:gd name="T41" fmla="*/ 2147483646 h 152"/>
                    <a:gd name="T42" fmla="*/ 2147483646 w 436"/>
                    <a:gd name="T43" fmla="*/ 2147483646 h 152"/>
                    <a:gd name="T44" fmla="*/ 2147483646 w 436"/>
                    <a:gd name="T45" fmla="*/ 2147483646 h 152"/>
                    <a:gd name="T46" fmla="*/ 2147483646 w 436"/>
                    <a:gd name="T47" fmla="*/ 2147483646 h 152"/>
                    <a:gd name="T48" fmla="*/ 2147483646 w 436"/>
                    <a:gd name="T49" fmla="*/ 2147483646 h 152"/>
                    <a:gd name="T50" fmla="*/ 2147483646 w 436"/>
                    <a:gd name="T51" fmla="*/ 2147483646 h 152"/>
                    <a:gd name="T52" fmla="*/ 2147483646 w 436"/>
                    <a:gd name="T53" fmla="*/ 2147483646 h 152"/>
                    <a:gd name="T54" fmla="*/ 0 w 436"/>
                    <a:gd name="T55" fmla="*/ 2147483646 h 152"/>
                    <a:gd name="T56" fmla="*/ 2147483646 w 436"/>
                    <a:gd name="T57" fmla="*/ 2147483646 h 152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436" h="152">
                      <a:moveTo>
                        <a:pt x="73" y="1"/>
                      </a:moveTo>
                      <a:lnTo>
                        <a:pt x="436" y="0"/>
                      </a:lnTo>
                      <a:cubicBezTo>
                        <a:pt x="430" y="15"/>
                        <a:pt x="429" y="42"/>
                        <a:pt x="416" y="54"/>
                      </a:cubicBezTo>
                      <a:cubicBezTo>
                        <a:pt x="410" y="60"/>
                        <a:pt x="405" y="63"/>
                        <a:pt x="397" y="68"/>
                      </a:cubicBezTo>
                      <a:cubicBezTo>
                        <a:pt x="396" y="69"/>
                        <a:pt x="392" y="70"/>
                        <a:pt x="392" y="70"/>
                      </a:cubicBezTo>
                      <a:cubicBezTo>
                        <a:pt x="377" y="63"/>
                        <a:pt x="385" y="68"/>
                        <a:pt x="375" y="73"/>
                      </a:cubicBezTo>
                      <a:cubicBezTo>
                        <a:pt x="371" y="82"/>
                        <a:pt x="371" y="83"/>
                        <a:pt x="361" y="88"/>
                      </a:cubicBezTo>
                      <a:cubicBezTo>
                        <a:pt x="359" y="92"/>
                        <a:pt x="364" y="93"/>
                        <a:pt x="362" y="99"/>
                      </a:cubicBezTo>
                      <a:cubicBezTo>
                        <a:pt x="363" y="102"/>
                        <a:pt x="364" y="105"/>
                        <a:pt x="364" y="107"/>
                      </a:cubicBezTo>
                      <a:cubicBezTo>
                        <a:pt x="365" y="109"/>
                        <a:pt x="366" y="111"/>
                        <a:pt x="366" y="113"/>
                      </a:cubicBezTo>
                      <a:cubicBezTo>
                        <a:pt x="365" y="115"/>
                        <a:pt x="364" y="120"/>
                        <a:pt x="362" y="122"/>
                      </a:cubicBezTo>
                      <a:cubicBezTo>
                        <a:pt x="359" y="123"/>
                        <a:pt x="354" y="119"/>
                        <a:pt x="351" y="120"/>
                      </a:cubicBezTo>
                      <a:cubicBezTo>
                        <a:pt x="347" y="129"/>
                        <a:pt x="352" y="127"/>
                        <a:pt x="342" y="129"/>
                      </a:cubicBezTo>
                      <a:cubicBezTo>
                        <a:pt x="340" y="123"/>
                        <a:pt x="345" y="111"/>
                        <a:pt x="347" y="105"/>
                      </a:cubicBezTo>
                      <a:cubicBezTo>
                        <a:pt x="347" y="100"/>
                        <a:pt x="338" y="102"/>
                        <a:pt x="338" y="100"/>
                      </a:cubicBezTo>
                      <a:cubicBezTo>
                        <a:pt x="338" y="98"/>
                        <a:pt x="344" y="95"/>
                        <a:pt x="344" y="93"/>
                      </a:cubicBezTo>
                      <a:cubicBezTo>
                        <a:pt x="344" y="92"/>
                        <a:pt x="344" y="89"/>
                        <a:pt x="342" y="89"/>
                      </a:cubicBezTo>
                      <a:cubicBezTo>
                        <a:pt x="339" y="89"/>
                        <a:pt x="324" y="94"/>
                        <a:pt x="320" y="94"/>
                      </a:cubicBezTo>
                      <a:cubicBezTo>
                        <a:pt x="317" y="86"/>
                        <a:pt x="328" y="88"/>
                        <a:pt x="317" y="85"/>
                      </a:cubicBezTo>
                      <a:cubicBezTo>
                        <a:pt x="311" y="91"/>
                        <a:pt x="306" y="93"/>
                        <a:pt x="297" y="94"/>
                      </a:cubicBezTo>
                      <a:cubicBezTo>
                        <a:pt x="300" y="104"/>
                        <a:pt x="307" y="101"/>
                        <a:pt x="320" y="103"/>
                      </a:cubicBezTo>
                      <a:cubicBezTo>
                        <a:pt x="318" y="109"/>
                        <a:pt x="311" y="111"/>
                        <a:pt x="305" y="117"/>
                      </a:cubicBezTo>
                      <a:lnTo>
                        <a:pt x="311" y="126"/>
                      </a:lnTo>
                      <a:lnTo>
                        <a:pt x="315" y="138"/>
                      </a:lnTo>
                      <a:lnTo>
                        <a:pt x="309" y="139"/>
                      </a:lnTo>
                      <a:lnTo>
                        <a:pt x="314" y="144"/>
                      </a:lnTo>
                      <a:lnTo>
                        <a:pt x="307" y="152"/>
                      </a:lnTo>
                      <a:lnTo>
                        <a:pt x="0" y="149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" name="Freeform 46"/>
                <p:cNvSpPr>
                  <a:spLocks/>
                </p:cNvSpPr>
                <p:nvPr userDrawn="1"/>
              </p:nvSpPr>
              <p:spPr bwMode="ltGray">
                <a:xfrm>
                  <a:off x="2729" y="-9"/>
                  <a:ext cx="47" cy="134"/>
                </a:xfrm>
                <a:custGeom>
                  <a:avLst/>
                  <a:gdLst>
                    <a:gd name="T0" fmla="*/ 5 w 47"/>
                    <a:gd name="T1" fmla="*/ 2 h 165"/>
                    <a:gd name="T2" fmla="*/ 15 w 47"/>
                    <a:gd name="T3" fmla="*/ 2 h 165"/>
                    <a:gd name="T4" fmla="*/ 17 w 47"/>
                    <a:gd name="T5" fmla="*/ 2 h 165"/>
                    <a:gd name="T6" fmla="*/ 11 w 47"/>
                    <a:gd name="T7" fmla="*/ 2 h 165"/>
                    <a:gd name="T8" fmla="*/ 17 w 47"/>
                    <a:gd name="T9" fmla="*/ 2 h 165"/>
                    <a:gd name="T10" fmla="*/ 21 w 47"/>
                    <a:gd name="T11" fmla="*/ 0 h 165"/>
                    <a:gd name="T12" fmla="*/ 31 w 47"/>
                    <a:gd name="T13" fmla="*/ 2 h 165"/>
                    <a:gd name="T14" fmla="*/ 47 w 47"/>
                    <a:gd name="T15" fmla="*/ 2 h 165"/>
                    <a:gd name="T16" fmla="*/ 31 w 47"/>
                    <a:gd name="T17" fmla="*/ 2 h 165"/>
                    <a:gd name="T18" fmla="*/ 23 w 47"/>
                    <a:gd name="T19" fmla="*/ 2 h 165"/>
                    <a:gd name="T20" fmla="*/ 21 w 47"/>
                    <a:gd name="T21" fmla="*/ 2 h 165"/>
                    <a:gd name="T22" fmla="*/ 27 w 47"/>
                    <a:gd name="T23" fmla="*/ 2 h 165"/>
                    <a:gd name="T24" fmla="*/ 31 w 47"/>
                    <a:gd name="T25" fmla="*/ 2 h 165"/>
                    <a:gd name="T26" fmla="*/ 13 w 47"/>
                    <a:gd name="T27" fmla="*/ 2 h 165"/>
                    <a:gd name="T28" fmla="*/ 7 w 47"/>
                    <a:gd name="T29" fmla="*/ 2 h 165"/>
                    <a:gd name="T30" fmla="*/ 3 w 47"/>
                    <a:gd name="T31" fmla="*/ 2 h 165"/>
                    <a:gd name="T32" fmla="*/ 5 w 47"/>
                    <a:gd name="T33" fmla="*/ 2 h 16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47" h="165">
                      <a:moveTo>
                        <a:pt x="5" y="156"/>
                      </a:moveTo>
                      <a:cubicBezTo>
                        <a:pt x="0" y="141"/>
                        <a:pt x="1" y="118"/>
                        <a:pt x="15" y="108"/>
                      </a:cubicBezTo>
                      <a:cubicBezTo>
                        <a:pt x="16" y="95"/>
                        <a:pt x="17" y="81"/>
                        <a:pt x="17" y="68"/>
                      </a:cubicBezTo>
                      <a:cubicBezTo>
                        <a:pt x="17" y="58"/>
                        <a:pt x="11" y="40"/>
                        <a:pt x="11" y="40"/>
                      </a:cubicBezTo>
                      <a:cubicBezTo>
                        <a:pt x="14" y="20"/>
                        <a:pt x="11" y="29"/>
                        <a:pt x="17" y="12"/>
                      </a:cubicBezTo>
                      <a:cubicBezTo>
                        <a:pt x="18" y="8"/>
                        <a:pt x="21" y="0"/>
                        <a:pt x="21" y="0"/>
                      </a:cubicBezTo>
                      <a:cubicBezTo>
                        <a:pt x="38" y="6"/>
                        <a:pt x="33" y="7"/>
                        <a:pt x="31" y="30"/>
                      </a:cubicBezTo>
                      <a:cubicBezTo>
                        <a:pt x="38" y="52"/>
                        <a:pt x="40" y="76"/>
                        <a:pt x="47" y="98"/>
                      </a:cubicBezTo>
                      <a:cubicBezTo>
                        <a:pt x="44" y="116"/>
                        <a:pt x="45" y="113"/>
                        <a:pt x="31" y="108"/>
                      </a:cubicBezTo>
                      <a:cubicBezTo>
                        <a:pt x="25" y="118"/>
                        <a:pt x="28" y="112"/>
                        <a:pt x="23" y="126"/>
                      </a:cubicBezTo>
                      <a:cubicBezTo>
                        <a:pt x="22" y="128"/>
                        <a:pt x="21" y="132"/>
                        <a:pt x="21" y="132"/>
                      </a:cubicBezTo>
                      <a:cubicBezTo>
                        <a:pt x="23" y="133"/>
                        <a:pt x="26" y="132"/>
                        <a:pt x="27" y="134"/>
                      </a:cubicBezTo>
                      <a:cubicBezTo>
                        <a:pt x="29" y="137"/>
                        <a:pt x="31" y="146"/>
                        <a:pt x="31" y="146"/>
                      </a:cubicBezTo>
                      <a:cubicBezTo>
                        <a:pt x="27" y="165"/>
                        <a:pt x="23" y="155"/>
                        <a:pt x="13" y="148"/>
                      </a:cubicBezTo>
                      <a:cubicBezTo>
                        <a:pt x="11" y="152"/>
                        <a:pt x="11" y="160"/>
                        <a:pt x="7" y="160"/>
                      </a:cubicBezTo>
                      <a:cubicBezTo>
                        <a:pt x="5" y="160"/>
                        <a:pt x="4" y="156"/>
                        <a:pt x="3" y="154"/>
                      </a:cubicBezTo>
                      <a:cubicBezTo>
                        <a:pt x="3" y="153"/>
                        <a:pt x="4" y="155"/>
                        <a:pt x="5" y="15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" name="Freeform 47"/>
                <p:cNvSpPr>
                  <a:spLocks/>
                </p:cNvSpPr>
                <p:nvPr userDrawn="1"/>
              </p:nvSpPr>
              <p:spPr bwMode="ltGray">
                <a:xfrm>
                  <a:off x="2701" y="103"/>
                  <a:ext cx="138" cy="84"/>
                </a:xfrm>
                <a:custGeom>
                  <a:avLst/>
                  <a:gdLst>
                    <a:gd name="T0" fmla="*/ 26 w 138"/>
                    <a:gd name="T1" fmla="*/ 2 h 103"/>
                    <a:gd name="T2" fmla="*/ 30 w 138"/>
                    <a:gd name="T3" fmla="*/ 2 h 103"/>
                    <a:gd name="T4" fmla="*/ 50 w 138"/>
                    <a:gd name="T5" fmla="*/ 2 h 103"/>
                    <a:gd name="T6" fmla="*/ 54 w 138"/>
                    <a:gd name="T7" fmla="*/ 2 h 103"/>
                    <a:gd name="T8" fmla="*/ 66 w 138"/>
                    <a:gd name="T9" fmla="*/ 2 h 103"/>
                    <a:gd name="T10" fmla="*/ 80 w 138"/>
                    <a:gd name="T11" fmla="*/ 2 h 103"/>
                    <a:gd name="T12" fmla="*/ 116 w 138"/>
                    <a:gd name="T13" fmla="*/ 2 h 103"/>
                    <a:gd name="T14" fmla="*/ 130 w 138"/>
                    <a:gd name="T15" fmla="*/ 2 h 103"/>
                    <a:gd name="T16" fmla="*/ 138 w 138"/>
                    <a:gd name="T17" fmla="*/ 2 h 103"/>
                    <a:gd name="T18" fmla="*/ 106 w 138"/>
                    <a:gd name="T19" fmla="*/ 2 h 103"/>
                    <a:gd name="T20" fmla="*/ 84 w 138"/>
                    <a:gd name="T21" fmla="*/ 2 h 103"/>
                    <a:gd name="T22" fmla="*/ 66 w 138"/>
                    <a:gd name="T23" fmla="*/ 2 h 103"/>
                    <a:gd name="T24" fmla="*/ 48 w 138"/>
                    <a:gd name="T25" fmla="*/ 2 h 103"/>
                    <a:gd name="T26" fmla="*/ 26 w 138"/>
                    <a:gd name="T27" fmla="*/ 2 h 103"/>
                    <a:gd name="T28" fmla="*/ 20 w 138"/>
                    <a:gd name="T29" fmla="*/ 2 h 103"/>
                    <a:gd name="T30" fmla="*/ 22 w 138"/>
                    <a:gd name="T31" fmla="*/ 2 h 103"/>
                    <a:gd name="T32" fmla="*/ 0 w 138"/>
                    <a:gd name="T33" fmla="*/ 2 h 103"/>
                    <a:gd name="T34" fmla="*/ 10 w 138"/>
                    <a:gd name="T35" fmla="*/ 2 h 103"/>
                    <a:gd name="T36" fmla="*/ 26 w 138"/>
                    <a:gd name="T37" fmla="*/ 2 h 10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38" h="103">
                      <a:moveTo>
                        <a:pt x="26" y="61"/>
                      </a:moveTo>
                      <a:cubicBezTo>
                        <a:pt x="29" y="53"/>
                        <a:pt x="33" y="51"/>
                        <a:pt x="30" y="43"/>
                      </a:cubicBezTo>
                      <a:cubicBezTo>
                        <a:pt x="33" y="27"/>
                        <a:pt x="37" y="24"/>
                        <a:pt x="50" y="33"/>
                      </a:cubicBezTo>
                      <a:cubicBezTo>
                        <a:pt x="51" y="37"/>
                        <a:pt x="53" y="41"/>
                        <a:pt x="54" y="45"/>
                      </a:cubicBezTo>
                      <a:cubicBezTo>
                        <a:pt x="55" y="49"/>
                        <a:pt x="66" y="49"/>
                        <a:pt x="66" y="49"/>
                      </a:cubicBezTo>
                      <a:cubicBezTo>
                        <a:pt x="75" y="43"/>
                        <a:pt x="77" y="45"/>
                        <a:pt x="80" y="55"/>
                      </a:cubicBezTo>
                      <a:cubicBezTo>
                        <a:pt x="92" y="47"/>
                        <a:pt x="101" y="37"/>
                        <a:pt x="116" y="33"/>
                      </a:cubicBezTo>
                      <a:cubicBezTo>
                        <a:pt x="125" y="19"/>
                        <a:pt x="120" y="24"/>
                        <a:pt x="130" y="17"/>
                      </a:cubicBezTo>
                      <a:cubicBezTo>
                        <a:pt x="134" y="11"/>
                        <a:pt x="134" y="0"/>
                        <a:pt x="138" y="11"/>
                      </a:cubicBezTo>
                      <a:cubicBezTo>
                        <a:pt x="135" y="31"/>
                        <a:pt x="126" y="45"/>
                        <a:pt x="106" y="49"/>
                      </a:cubicBezTo>
                      <a:cubicBezTo>
                        <a:pt x="97" y="55"/>
                        <a:pt x="93" y="61"/>
                        <a:pt x="84" y="67"/>
                      </a:cubicBezTo>
                      <a:cubicBezTo>
                        <a:pt x="80" y="79"/>
                        <a:pt x="79" y="79"/>
                        <a:pt x="66" y="81"/>
                      </a:cubicBezTo>
                      <a:cubicBezTo>
                        <a:pt x="60" y="90"/>
                        <a:pt x="57" y="97"/>
                        <a:pt x="48" y="103"/>
                      </a:cubicBezTo>
                      <a:cubicBezTo>
                        <a:pt x="42" y="94"/>
                        <a:pt x="37" y="93"/>
                        <a:pt x="26" y="89"/>
                      </a:cubicBezTo>
                      <a:cubicBezTo>
                        <a:pt x="24" y="88"/>
                        <a:pt x="20" y="87"/>
                        <a:pt x="20" y="87"/>
                      </a:cubicBezTo>
                      <a:cubicBezTo>
                        <a:pt x="10" y="90"/>
                        <a:pt x="14" y="94"/>
                        <a:pt x="22" y="97"/>
                      </a:cubicBezTo>
                      <a:cubicBezTo>
                        <a:pt x="14" y="103"/>
                        <a:pt x="9" y="100"/>
                        <a:pt x="0" y="97"/>
                      </a:cubicBezTo>
                      <a:cubicBezTo>
                        <a:pt x="2" y="87"/>
                        <a:pt x="1" y="82"/>
                        <a:pt x="10" y="79"/>
                      </a:cubicBezTo>
                      <a:cubicBezTo>
                        <a:pt x="15" y="63"/>
                        <a:pt x="14" y="69"/>
                        <a:pt x="26" y="6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" name="Freeform 48"/>
                <p:cNvSpPr>
                  <a:spLocks/>
                </p:cNvSpPr>
                <p:nvPr userDrawn="1"/>
              </p:nvSpPr>
              <p:spPr bwMode="ltGray">
                <a:xfrm>
                  <a:off x="2553" y="182"/>
                  <a:ext cx="187" cy="176"/>
                </a:xfrm>
                <a:custGeom>
                  <a:avLst/>
                  <a:gdLst>
                    <a:gd name="T0" fmla="*/ 94 w 188"/>
                    <a:gd name="T1" fmla="*/ 2 h 214"/>
                    <a:gd name="T2" fmla="*/ 94 w 188"/>
                    <a:gd name="T3" fmla="*/ 2 h 214"/>
                    <a:gd name="T4" fmla="*/ 101 w 188"/>
                    <a:gd name="T5" fmla="*/ 0 h 214"/>
                    <a:gd name="T6" fmla="*/ 113 w 188"/>
                    <a:gd name="T7" fmla="*/ 2 h 214"/>
                    <a:gd name="T8" fmla="*/ 119 w 188"/>
                    <a:gd name="T9" fmla="*/ 2 h 214"/>
                    <a:gd name="T10" fmla="*/ 109 w 188"/>
                    <a:gd name="T11" fmla="*/ 2 h 214"/>
                    <a:gd name="T12" fmla="*/ 101 w 188"/>
                    <a:gd name="T13" fmla="*/ 2 h 214"/>
                    <a:gd name="T14" fmla="*/ 94 w 188"/>
                    <a:gd name="T15" fmla="*/ 2 h 214"/>
                    <a:gd name="T16" fmla="*/ 94 w 188"/>
                    <a:gd name="T17" fmla="*/ 2 h 214"/>
                    <a:gd name="T18" fmla="*/ 94 w 188"/>
                    <a:gd name="T19" fmla="*/ 2 h 214"/>
                    <a:gd name="T20" fmla="*/ 94 w 188"/>
                    <a:gd name="T21" fmla="*/ 2 h 214"/>
                    <a:gd name="T22" fmla="*/ 94 w 188"/>
                    <a:gd name="T23" fmla="*/ 2 h 214"/>
                    <a:gd name="T24" fmla="*/ 90 w 188"/>
                    <a:gd name="T25" fmla="*/ 2 h 214"/>
                    <a:gd name="T26" fmla="*/ 80 w 188"/>
                    <a:gd name="T27" fmla="*/ 2 h 214"/>
                    <a:gd name="T28" fmla="*/ 58 w 188"/>
                    <a:gd name="T29" fmla="*/ 2 h 214"/>
                    <a:gd name="T30" fmla="*/ 76 w 188"/>
                    <a:gd name="T31" fmla="*/ 2 h 214"/>
                    <a:gd name="T32" fmla="*/ 78 w 188"/>
                    <a:gd name="T33" fmla="*/ 2 h 214"/>
                    <a:gd name="T34" fmla="*/ 58 w 188"/>
                    <a:gd name="T35" fmla="*/ 2 h 214"/>
                    <a:gd name="T36" fmla="*/ 34 w 188"/>
                    <a:gd name="T37" fmla="*/ 2 h 214"/>
                    <a:gd name="T38" fmla="*/ 36 w 188"/>
                    <a:gd name="T39" fmla="*/ 2 h 214"/>
                    <a:gd name="T40" fmla="*/ 46 w 188"/>
                    <a:gd name="T41" fmla="*/ 2 h 214"/>
                    <a:gd name="T42" fmla="*/ 34 w 188"/>
                    <a:gd name="T43" fmla="*/ 2 h 214"/>
                    <a:gd name="T44" fmla="*/ 26 w 188"/>
                    <a:gd name="T45" fmla="*/ 2 h 214"/>
                    <a:gd name="T46" fmla="*/ 30 w 188"/>
                    <a:gd name="T47" fmla="*/ 2 h 214"/>
                    <a:gd name="T48" fmla="*/ 14 w 188"/>
                    <a:gd name="T49" fmla="*/ 2 h 214"/>
                    <a:gd name="T50" fmla="*/ 0 w 188"/>
                    <a:gd name="T51" fmla="*/ 2 h 214"/>
                    <a:gd name="T52" fmla="*/ 8 w 188"/>
                    <a:gd name="T53" fmla="*/ 2 h 214"/>
                    <a:gd name="T54" fmla="*/ 0 w 188"/>
                    <a:gd name="T55" fmla="*/ 2 h 214"/>
                    <a:gd name="T56" fmla="*/ 14 w 188"/>
                    <a:gd name="T57" fmla="*/ 2 h 214"/>
                    <a:gd name="T58" fmla="*/ 32 w 188"/>
                    <a:gd name="T59" fmla="*/ 2 h 214"/>
                    <a:gd name="T60" fmla="*/ 44 w 188"/>
                    <a:gd name="T61" fmla="*/ 2 h 214"/>
                    <a:gd name="T62" fmla="*/ 72 w 188"/>
                    <a:gd name="T63" fmla="*/ 2 h 214"/>
                    <a:gd name="T64" fmla="*/ 84 w 188"/>
                    <a:gd name="T65" fmla="*/ 2 h 214"/>
                    <a:gd name="T66" fmla="*/ 94 w 188"/>
                    <a:gd name="T67" fmla="*/ 2 h 214"/>
                    <a:gd name="T68" fmla="*/ 94 w 188"/>
                    <a:gd name="T69" fmla="*/ 2 h 214"/>
                    <a:gd name="T70" fmla="*/ 94 w 188"/>
                    <a:gd name="T71" fmla="*/ 2 h 214"/>
                    <a:gd name="T72" fmla="*/ 94 w 188"/>
                    <a:gd name="T73" fmla="*/ 2 h 214"/>
                    <a:gd name="T74" fmla="*/ 94 w 188"/>
                    <a:gd name="T75" fmla="*/ 2 h 214"/>
                    <a:gd name="T76" fmla="*/ 94 w 188"/>
                    <a:gd name="T77" fmla="*/ 2 h 214"/>
                    <a:gd name="T78" fmla="*/ 94 w 188"/>
                    <a:gd name="T79" fmla="*/ 2 h 214"/>
                    <a:gd name="T80" fmla="*/ 94 w 188"/>
                    <a:gd name="T81" fmla="*/ 2 h 21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88" h="214">
                      <a:moveTo>
                        <a:pt x="158" y="24"/>
                      </a:moveTo>
                      <a:cubicBezTo>
                        <a:pt x="156" y="18"/>
                        <a:pt x="160" y="6"/>
                        <a:pt x="160" y="6"/>
                      </a:cubicBezTo>
                      <a:cubicBezTo>
                        <a:pt x="167" y="16"/>
                        <a:pt x="167" y="8"/>
                        <a:pt x="170" y="0"/>
                      </a:cubicBezTo>
                      <a:cubicBezTo>
                        <a:pt x="181" y="4"/>
                        <a:pt x="179" y="14"/>
                        <a:pt x="182" y="24"/>
                      </a:cubicBezTo>
                      <a:cubicBezTo>
                        <a:pt x="184" y="30"/>
                        <a:pt x="188" y="42"/>
                        <a:pt x="188" y="42"/>
                      </a:cubicBezTo>
                      <a:cubicBezTo>
                        <a:pt x="183" y="56"/>
                        <a:pt x="188" y="52"/>
                        <a:pt x="178" y="58"/>
                      </a:cubicBezTo>
                      <a:cubicBezTo>
                        <a:pt x="174" y="63"/>
                        <a:pt x="170" y="76"/>
                        <a:pt x="170" y="76"/>
                      </a:cubicBezTo>
                      <a:cubicBezTo>
                        <a:pt x="169" y="100"/>
                        <a:pt x="173" y="110"/>
                        <a:pt x="162" y="126"/>
                      </a:cubicBezTo>
                      <a:cubicBezTo>
                        <a:pt x="150" y="118"/>
                        <a:pt x="155" y="132"/>
                        <a:pt x="144" y="136"/>
                      </a:cubicBezTo>
                      <a:cubicBezTo>
                        <a:pt x="135" y="134"/>
                        <a:pt x="129" y="135"/>
                        <a:pt x="120" y="138"/>
                      </a:cubicBezTo>
                      <a:cubicBezTo>
                        <a:pt x="114" y="129"/>
                        <a:pt x="122" y="127"/>
                        <a:pt x="112" y="124"/>
                      </a:cubicBezTo>
                      <a:cubicBezTo>
                        <a:pt x="108" y="130"/>
                        <a:pt x="108" y="142"/>
                        <a:pt x="102" y="146"/>
                      </a:cubicBezTo>
                      <a:cubicBezTo>
                        <a:pt x="98" y="148"/>
                        <a:pt x="90" y="150"/>
                        <a:pt x="90" y="150"/>
                      </a:cubicBezTo>
                      <a:cubicBezTo>
                        <a:pt x="87" y="141"/>
                        <a:pt x="89" y="135"/>
                        <a:pt x="80" y="132"/>
                      </a:cubicBezTo>
                      <a:cubicBezTo>
                        <a:pt x="68" y="134"/>
                        <a:pt x="65" y="134"/>
                        <a:pt x="58" y="144"/>
                      </a:cubicBezTo>
                      <a:cubicBezTo>
                        <a:pt x="66" y="150"/>
                        <a:pt x="68" y="147"/>
                        <a:pt x="76" y="142"/>
                      </a:cubicBezTo>
                      <a:cubicBezTo>
                        <a:pt x="81" y="146"/>
                        <a:pt x="85" y="155"/>
                        <a:pt x="78" y="160"/>
                      </a:cubicBezTo>
                      <a:cubicBezTo>
                        <a:pt x="75" y="162"/>
                        <a:pt x="62" y="165"/>
                        <a:pt x="58" y="166"/>
                      </a:cubicBezTo>
                      <a:cubicBezTo>
                        <a:pt x="48" y="173"/>
                        <a:pt x="44" y="173"/>
                        <a:pt x="34" y="166"/>
                      </a:cubicBezTo>
                      <a:cubicBezTo>
                        <a:pt x="35" y="162"/>
                        <a:pt x="34" y="158"/>
                        <a:pt x="36" y="154"/>
                      </a:cubicBezTo>
                      <a:cubicBezTo>
                        <a:pt x="38" y="150"/>
                        <a:pt x="55" y="146"/>
                        <a:pt x="46" y="144"/>
                      </a:cubicBezTo>
                      <a:cubicBezTo>
                        <a:pt x="42" y="143"/>
                        <a:pt x="34" y="148"/>
                        <a:pt x="34" y="148"/>
                      </a:cubicBezTo>
                      <a:cubicBezTo>
                        <a:pt x="32" y="155"/>
                        <a:pt x="28" y="159"/>
                        <a:pt x="26" y="166"/>
                      </a:cubicBezTo>
                      <a:cubicBezTo>
                        <a:pt x="36" y="182"/>
                        <a:pt x="36" y="173"/>
                        <a:pt x="30" y="190"/>
                      </a:cubicBezTo>
                      <a:cubicBezTo>
                        <a:pt x="28" y="196"/>
                        <a:pt x="14" y="200"/>
                        <a:pt x="14" y="200"/>
                      </a:cubicBezTo>
                      <a:cubicBezTo>
                        <a:pt x="5" y="214"/>
                        <a:pt x="11" y="210"/>
                        <a:pt x="0" y="214"/>
                      </a:cubicBezTo>
                      <a:cubicBezTo>
                        <a:pt x="2" y="202"/>
                        <a:pt x="5" y="198"/>
                        <a:pt x="8" y="188"/>
                      </a:cubicBezTo>
                      <a:cubicBezTo>
                        <a:pt x="6" y="178"/>
                        <a:pt x="3" y="173"/>
                        <a:pt x="0" y="164"/>
                      </a:cubicBezTo>
                      <a:cubicBezTo>
                        <a:pt x="3" y="156"/>
                        <a:pt x="7" y="157"/>
                        <a:pt x="14" y="152"/>
                      </a:cubicBezTo>
                      <a:cubicBezTo>
                        <a:pt x="18" y="141"/>
                        <a:pt x="23" y="140"/>
                        <a:pt x="32" y="134"/>
                      </a:cubicBezTo>
                      <a:cubicBezTo>
                        <a:pt x="37" y="127"/>
                        <a:pt x="37" y="123"/>
                        <a:pt x="44" y="118"/>
                      </a:cubicBezTo>
                      <a:cubicBezTo>
                        <a:pt x="64" y="121"/>
                        <a:pt x="55" y="122"/>
                        <a:pt x="72" y="116"/>
                      </a:cubicBezTo>
                      <a:cubicBezTo>
                        <a:pt x="76" y="115"/>
                        <a:pt x="84" y="112"/>
                        <a:pt x="84" y="112"/>
                      </a:cubicBezTo>
                      <a:cubicBezTo>
                        <a:pt x="105" y="119"/>
                        <a:pt x="97" y="84"/>
                        <a:pt x="114" y="78"/>
                      </a:cubicBezTo>
                      <a:cubicBezTo>
                        <a:pt x="117" y="87"/>
                        <a:pt x="110" y="89"/>
                        <a:pt x="120" y="92"/>
                      </a:cubicBezTo>
                      <a:cubicBezTo>
                        <a:pt x="125" y="85"/>
                        <a:pt x="125" y="81"/>
                        <a:pt x="132" y="76"/>
                      </a:cubicBezTo>
                      <a:cubicBezTo>
                        <a:pt x="138" y="68"/>
                        <a:pt x="146" y="65"/>
                        <a:pt x="150" y="54"/>
                      </a:cubicBezTo>
                      <a:cubicBezTo>
                        <a:pt x="151" y="50"/>
                        <a:pt x="154" y="42"/>
                        <a:pt x="154" y="42"/>
                      </a:cubicBezTo>
                      <a:cubicBezTo>
                        <a:pt x="152" y="41"/>
                        <a:pt x="148" y="40"/>
                        <a:pt x="148" y="38"/>
                      </a:cubicBezTo>
                      <a:cubicBezTo>
                        <a:pt x="148" y="36"/>
                        <a:pt x="161" y="33"/>
                        <a:pt x="152" y="32"/>
                      </a:cubicBezTo>
                      <a:lnTo>
                        <a:pt x="158" y="2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" name="Freeform 49"/>
                <p:cNvSpPr>
                  <a:spLocks/>
                </p:cNvSpPr>
                <p:nvPr userDrawn="1"/>
              </p:nvSpPr>
              <p:spPr bwMode="ltGray">
                <a:xfrm>
                  <a:off x="2677" y="233"/>
                  <a:ext cx="14" cy="10"/>
                </a:xfrm>
                <a:custGeom>
                  <a:avLst/>
                  <a:gdLst>
                    <a:gd name="T0" fmla="*/ 0 w 13"/>
                    <a:gd name="T1" fmla="*/ 2 h 13"/>
                    <a:gd name="T2" fmla="*/ 4 w 13"/>
                    <a:gd name="T3" fmla="*/ 2 h 13"/>
                    <a:gd name="T4" fmla="*/ 0 w 13"/>
                    <a:gd name="T5" fmla="*/ 2 h 1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3" h="13">
                      <a:moveTo>
                        <a:pt x="0" y="9"/>
                      </a:moveTo>
                      <a:cubicBezTo>
                        <a:pt x="6" y="0"/>
                        <a:pt x="13" y="7"/>
                        <a:pt x="4" y="13"/>
                      </a:cubicBezTo>
                      <a:cubicBezTo>
                        <a:pt x="0" y="6"/>
                        <a:pt x="0" y="5"/>
                        <a:pt x="0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" name="Freeform 50"/>
                <p:cNvSpPr>
                  <a:spLocks/>
                </p:cNvSpPr>
                <p:nvPr userDrawn="1"/>
              </p:nvSpPr>
              <p:spPr bwMode="ltGray">
                <a:xfrm>
                  <a:off x="1627" y="353"/>
                  <a:ext cx="813" cy="462"/>
                </a:xfrm>
                <a:custGeom>
                  <a:avLst/>
                  <a:gdLst>
                    <a:gd name="T0" fmla="*/ 881 w 812"/>
                    <a:gd name="T1" fmla="*/ 2 h 564"/>
                    <a:gd name="T2" fmla="*/ 847 w 812"/>
                    <a:gd name="T3" fmla="*/ 2 h 564"/>
                    <a:gd name="T4" fmla="*/ 817 w 812"/>
                    <a:gd name="T5" fmla="*/ 2 h 564"/>
                    <a:gd name="T6" fmla="*/ 791 w 812"/>
                    <a:gd name="T7" fmla="*/ 2 h 564"/>
                    <a:gd name="T8" fmla="*/ 703 w 812"/>
                    <a:gd name="T9" fmla="*/ 2 h 564"/>
                    <a:gd name="T10" fmla="*/ 701 w 812"/>
                    <a:gd name="T11" fmla="*/ 2 h 564"/>
                    <a:gd name="T12" fmla="*/ 673 w 812"/>
                    <a:gd name="T13" fmla="*/ 2 h 564"/>
                    <a:gd name="T14" fmla="*/ 689 w 812"/>
                    <a:gd name="T15" fmla="*/ 2 h 564"/>
                    <a:gd name="T16" fmla="*/ 645 w 812"/>
                    <a:gd name="T17" fmla="*/ 2 h 564"/>
                    <a:gd name="T18" fmla="*/ 625 w 812"/>
                    <a:gd name="T19" fmla="*/ 2 h 564"/>
                    <a:gd name="T20" fmla="*/ 665 w 812"/>
                    <a:gd name="T21" fmla="*/ 2 h 564"/>
                    <a:gd name="T22" fmla="*/ 663 w 812"/>
                    <a:gd name="T23" fmla="*/ 2 h 564"/>
                    <a:gd name="T24" fmla="*/ 611 w 812"/>
                    <a:gd name="T25" fmla="*/ 2 h 564"/>
                    <a:gd name="T26" fmla="*/ 591 w 812"/>
                    <a:gd name="T27" fmla="*/ 2 h 564"/>
                    <a:gd name="T28" fmla="*/ 551 w 812"/>
                    <a:gd name="T29" fmla="*/ 2 h 564"/>
                    <a:gd name="T30" fmla="*/ 531 w 812"/>
                    <a:gd name="T31" fmla="*/ 2 h 564"/>
                    <a:gd name="T32" fmla="*/ 519 w 812"/>
                    <a:gd name="T33" fmla="*/ 2 h 564"/>
                    <a:gd name="T34" fmla="*/ 569 w 812"/>
                    <a:gd name="T35" fmla="*/ 2 h 564"/>
                    <a:gd name="T36" fmla="*/ 579 w 812"/>
                    <a:gd name="T37" fmla="*/ 2 h 564"/>
                    <a:gd name="T38" fmla="*/ 595 w 812"/>
                    <a:gd name="T39" fmla="*/ 2 h 564"/>
                    <a:gd name="T40" fmla="*/ 561 w 812"/>
                    <a:gd name="T41" fmla="*/ 2 h 564"/>
                    <a:gd name="T42" fmla="*/ 539 w 812"/>
                    <a:gd name="T43" fmla="*/ 2 h 564"/>
                    <a:gd name="T44" fmla="*/ 491 w 812"/>
                    <a:gd name="T45" fmla="*/ 2 h 564"/>
                    <a:gd name="T46" fmla="*/ 495 w 812"/>
                    <a:gd name="T47" fmla="*/ 2 h 564"/>
                    <a:gd name="T48" fmla="*/ 491 w 812"/>
                    <a:gd name="T49" fmla="*/ 2 h 564"/>
                    <a:gd name="T50" fmla="*/ 481 w 812"/>
                    <a:gd name="T51" fmla="*/ 2 h 564"/>
                    <a:gd name="T52" fmla="*/ 386 w 812"/>
                    <a:gd name="T53" fmla="*/ 2 h 564"/>
                    <a:gd name="T54" fmla="*/ 360 w 812"/>
                    <a:gd name="T55" fmla="*/ 2 h 564"/>
                    <a:gd name="T56" fmla="*/ 330 w 812"/>
                    <a:gd name="T57" fmla="*/ 2 h 564"/>
                    <a:gd name="T58" fmla="*/ 288 w 812"/>
                    <a:gd name="T59" fmla="*/ 2 h 564"/>
                    <a:gd name="T60" fmla="*/ 242 w 812"/>
                    <a:gd name="T61" fmla="*/ 2 h 564"/>
                    <a:gd name="T62" fmla="*/ 196 w 812"/>
                    <a:gd name="T63" fmla="*/ 2 h 564"/>
                    <a:gd name="T64" fmla="*/ 184 w 812"/>
                    <a:gd name="T65" fmla="*/ 2 h 564"/>
                    <a:gd name="T66" fmla="*/ 160 w 812"/>
                    <a:gd name="T67" fmla="*/ 2 h 564"/>
                    <a:gd name="T68" fmla="*/ 152 w 812"/>
                    <a:gd name="T69" fmla="*/ 2 h 564"/>
                    <a:gd name="T70" fmla="*/ 128 w 812"/>
                    <a:gd name="T71" fmla="*/ 2 h 564"/>
                    <a:gd name="T72" fmla="*/ 94 w 812"/>
                    <a:gd name="T73" fmla="*/ 2 h 564"/>
                    <a:gd name="T74" fmla="*/ 66 w 812"/>
                    <a:gd name="T75" fmla="*/ 2 h 564"/>
                    <a:gd name="T76" fmla="*/ 72 w 812"/>
                    <a:gd name="T77" fmla="*/ 2 h 564"/>
                    <a:gd name="T78" fmla="*/ 44 w 812"/>
                    <a:gd name="T79" fmla="*/ 2 h 564"/>
                    <a:gd name="T80" fmla="*/ 20 w 812"/>
                    <a:gd name="T81" fmla="*/ 2 h 564"/>
                    <a:gd name="T82" fmla="*/ 24 w 812"/>
                    <a:gd name="T83" fmla="*/ 2 h 564"/>
                    <a:gd name="T84" fmla="*/ 0 w 812"/>
                    <a:gd name="T85" fmla="*/ 2 h 564"/>
                    <a:gd name="T86" fmla="*/ 867 w 812"/>
                    <a:gd name="T87" fmla="*/ 2 h 564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812" h="564">
                      <a:moveTo>
                        <a:pt x="798" y="6"/>
                      </a:moveTo>
                      <a:cubicBezTo>
                        <a:pt x="801" y="15"/>
                        <a:pt x="809" y="16"/>
                        <a:pt x="812" y="26"/>
                      </a:cubicBezTo>
                      <a:cubicBezTo>
                        <a:pt x="809" y="36"/>
                        <a:pt x="801" y="41"/>
                        <a:pt x="796" y="50"/>
                      </a:cubicBezTo>
                      <a:cubicBezTo>
                        <a:pt x="791" y="61"/>
                        <a:pt x="788" y="71"/>
                        <a:pt x="778" y="78"/>
                      </a:cubicBezTo>
                      <a:cubicBezTo>
                        <a:pt x="773" y="85"/>
                        <a:pt x="771" y="88"/>
                        <a:pt x="774" y="96"/>
                      </a:cubicBezTo>
                      <a:cubicBezTo>
                        <a:pt x="767" y="107"/>
                        <a:pt x="758" y="114"/>
                        <a:pt x="748" y="122"/>
                      </a:cubicBezTo>
                      <a:cubicBezTo>
                        <a:pt x="744" y="125"/>
                        <a:pt x="736" y="130"/>
                        <a:pt x="736" y="130"/>
                      </a:cubicBezTo>
                      <a:cubicBezTo>
                        <a:pt x="740" y="141"/>
                        <a:pt x="731" y="140"/>
                        <a:pt x="722" y="142"/>
                      </a:cubicBezTo>
                      <a:cubicBezTo>
                        <a:pt x="716" y="148"/>
                        <a:pt x="712" y="151"/>
                        <a:pt x="704" y="154"/>
                      </a:cubicBezTo>
                      <a:cubicBezTo>
                        <a:pt x="686" y="150"/>
                        <a:pt x="650" y="169"/>
                        <a:pt x="634" y="180"/>
                      </a:cubicBezTo>
                      <a:cubicBezTo>
                        <a:pt x="636" y="189"/>
                        <a:pt x="631" y="193"/>
                        <a:pt x="640" y="196"/>
                      </a:cubicBezTo>
                      <a:cubicBezTo>
                        <a:pt x="643" y="205"/>
                        <a:pt x="640" y="207"/>
                        <a:pt x="632" y="210"/>
                      </a:cubicBezTo>
                      <a:cubicBezTo>
                        <a:pt x="626" y="219"/>
                        <a:pt x="623" y="226"/>
                        <a:pt x="614" y="232"/>
                      </a:cubicBezTo>
                      <a:cubicBezTo>
                        <a:pt x="611" y="231"/>
                        <a:pt x="606" y="233"/>
                        <a:pt x="604" y="230"/>
                      </a:cubicBezTo>
                      <a:cubicBezTo>
                        <a:pt x="599" y="220"/>
                        <a:pt x="610" y="199"/>
                        <a:pt x="620" y="196"/>
                      </a:cubicBezTo>
                      <a:cubicBezTo>
                        <a:pt x="623" y="187"/>
                        <a:pt x="617" y="187"/>
                        <a:pt x="620" y="178"/>
                      </a:cubicBezTo>
                      <a:cubicBezTo>
                        <a:pt x="617" y="164"/>
                        <a:pt x="609" y="168"/>
                        <a:pt x="598" y="172"/>
                      </a:cubicBezTo>
                      <a:cubicBezTo>
                        <a:pt x="592" y="180"/>
                        <a:pt x="585" y="185"/>
                        <a:pt x="576" y="188"/>
                      </a:cubicBezTo>
                      <a:cubicBezTo>
                        <a:pt x="572" y="194"/>
                        <a:pt x="568" y="200"/>
                        <a:pt x="564" y="206"/>
                      </a:cubicBezTo>
                      <a:cubicBezTo>
                        <a:pt x="561" y="210"/>
                        <a:pt x="556" y="218"/>
                        <a:pt x="556" y="218"/>
                      </a:cubicBezTo>
                      <a:cubicBezTo>
                        <a:pt x="558" y="234"/>
                        <a:pt x="559" y="243"/>
                        <a:pt x="572" y="252"/>
                      </a:cubicBezTo>
                      <a:cubicBezTo>
                        <a:pt x="579" y="262"/>
                        <a:pt x="586" y="273"/>
                        <a:pt x="596" y="280"/>
                      </a:cubicBezTo>
                      <a:cubicBezTo>
                        <a:pt x="598" y="286"/>
                        <a:pt x="602" y="298"/>
                        <a:pt x="602" y="298"/>
                      </a:cubicBezTo>
                      <a:cubicBezTo>
                        <a:pt x="601" y="308"/>
                        <a:pt x="599" y="361"/>
                        <a:pt x="594" y="368"/>
                      </a:cubicBezTo>
                      <a:cubicBezTo>
                        <a:pt x="590" y="374"/>
                        <a:pt x="576" y="378"/>
                        <a:pt x="570" y="382"/>
                      </a:cubicBezTo>
                      <a:cubicBezTo>
                        <a:pt x="563" y="393"/>
                        <a:pt x="550" y="396"/>
                        <a:pt x="542" y="406"/>
                      </a:cubicBezTo>
                      <a:cubicBezTo>
                        <a:pt x="536" y="413"/>
                        <a:pt x="539" y="417"/>
                        <a:pt x="530" y="420"/>
                      </a:cubicBezTo>
                      <a:cubicBezTo>
                        <a:pt x="526" y="408"/>
                        <a:pt x="538" y="391"/>
                        <a:pt x="522" y="386"/>
                      </a:cubicBezTo>
                      <a:cubicBezTo>
                        <a:pt x="516" y="377"/>
                        <a:pt x="510" y="364"/>
                        <a:pt x="502" y="356"/>
                      </a:cubicBezTo>
                      <a:cubicBezTo>
                        <a:pt x="497" y="341"/>
                        <a:pt x="505" y="360"/>
                        <a:pt x="482" y="348"/>
                      </a:cubicBezTo>
                      <a:cubicBezTo>
                        <a:pt x="478" y="346"/>
                        <a:pt x="478" y="339"/>
                        <a:pt x="474" y="336"/>
                      </a:cubicBezTo>
                      <a:cubicBezTo>
                        <a:pt x="470" y="323"/>
                        <a:pt x="466" y="342"/>
                        <a:pt x="462" y="348"/>
                      </a:cubicBezTo>
                      <a:cubicBezTo>
                        <a:pt x="460" y="358"/>
                        <a:pt x="456" y="363"/>
                        <a:pt x="454" y="374"/>
                      </a:cubicBezTo>
                      <a:cubicBezTo>
                        <a:pt x="457" y="383"/>
                        <a:pt x="455" y="387"/>
                        <a:pt x="450" y="394"/>
                      </a:cubicBezTo>
                      <a:cubicBezTo>
                        <a:pt x="454" y="399"/>
                        <a:pt x="464" y="411"/>
                        <a:pt x="466" y="418"/>
                      </a:cubicBezTo>
                      <a:cubicBezTo>
                        <a:pt x="474" y="443"/>
                        <a:pt x="472" y="458"/>
                        <a:pt x="500" y="464"/>
                      </a:cubicBezTo>
                      <a:cubicBezTo>
                        <a:pt x="507" y="469"/>
                        <a:pt x="510" y="474"/>
                        <a:pt x="516" y="480"/>
                      </a:cubicBezTo>
                      <a:cubicBezTo>
                        <a:pt x="511" y="494"/>
                        <a:pt x="513" y="509"/>
                        <a:pt x="510" y="524"/>
                      </a:cubicBezTo>
                      <a:cubicBezTo>
                        <a:pt x="512" y="537"/>
                        <a:pt x="511" y="541"/>
                        <a:pt x="522" y="548"/>
                      </a:cubicBezTo>
                      <a:cubicBezTo>
                        <a:pt x="523" y="552"/>
                        <a:pt x="525" y="556"/>
                        <a:pt x="526" y="560"/>
                      </a:cubicBezTo>
                      <a:cubicBezTo>
                        <a:pt x="527" y="564"/>
                        <a:pt x="514" y="556"/>
                        <a:pt x="514" y="556"/>
                      </a:cubicBezTo>
                      <a:cubicBezTo>
                        <a:pt x="502" y="564"/>
                        <a:pt x="501" y="551"/>
                        <a:pt x="492" y="544"/>
                      </a:cubicBezTo>
                      <a:cubicBezTo>
                        <a:pt x="488" y="541"/>
                        <a:pt x="480" y="536"/>
                        <a:pt x="480" y="536"/>
                      </a:cubicBezTo>
                      <a:cubicBezTo>
                        <a:pt x="471" y="522"/>
                        <a:pt x="474" y="529"/>
                        <a:pt x="470" y="518"/>
                      </a:cubicBezTo>
                      <a:cubicBezTo>
                        <a:pt x="467" y="491"/>
                        <a:pt x="461" y="446"/>
                        <a:pt x="436" y="430"/>
                      </a:cubicBezTo>
                      <a:cubicBezTo>
                        <a:pt x="428" y="433"/>
                        <a:pt x="425" y="433"/>
                        <a:pt x="422" y="424"/>
                      </a:cubicBezTo>
                      <a:cubicBezTo>
                        <a:pt x="427" y="404"/>
                        <a:pt x="432" y="383"/>
                        <a:pt x="438" y="364"/>
                      </a:cubicBezTo>
                      <a:cubicBezTo>
                        <a:pt x="436" y="343"/>
                        <a:pt x="431" y="330"/>
                        <a:pt x="426" y="310"/>
                      </a:cubicBezTo>
                      <a:cubicBezTo>
                        <a:pt x="429" y="302"/>
                        <a:pt x="425" y="300"/>
                        <a:pt x="422" y="292"/>
                      </a:cubicBezTo>
                      <a:cubicBezTo>
                        <a:pt x="424" y="282"/>
                        <a:pt x="428" y="277"/>
                        <a:pt x="422" y="268"/>
                      </a:cubicBezTo>
                      <a:cubicBezTo>
                        <a:pt x="420" y="269"/>
                        <a:pt x="418" y="269"/>
                        <a:pt x="416" y="270"/>
                      </a:cubicBezTo>
                      <a:cubicBezTo>
                        <a:pt x="414" y="272"/>
                        <a:pt x="414" y="275"/>
                        <a:pt x="412" y="276"/>
                      </a:cubicBezTo>
                      <a:cubicBezTo>
                        <a:pt x="408" y="278"/>
                        <a:pt x="400" y="280"/>
                        <a:pt x="400" y="280"/>
                      </a:cubicBezTo>
                      <a:cubicBezTo>
                        <a:pt x="394" y="274"/>
                        <a:pt x="389" y="274"/>
                        <a:pt x="386" y="266"/>
                      </a:cubicBezTo>
                      <a:cubicBezTo>
                        <a:pt x="391" y="251"/>
                        <a:pt x="379" y="206"/>
                        <a:pt x="364" y="196"/>
                      </a:cubicBezTo>
                      <a:cubicBezTo>
                        <a:pt x="357" y="186"/>
                        <a:pt x="358" y="182"/>
                        <a:pt x="360" y="170"/>
                      </a:cubicBezTo>
                      <a:cubicBezTo>
                        <a:pt x="358" y="160"/>
                        <a:pt x="356" y="147"/>
                        <a:pt x="346" y="144"/>
                      </a:cubicBezTo>
                      <a:cubicBezTo>
                        <a:pt x="343" y="154"/>
                        <a:pt x="338" y="160"/>
                        <a:pt x="330" y="166"/>
                      </a:cubicBezTo>
                      <a:cubicBezTo>
                        <a:pt x="323" y="164"/>
                        <a:pt x="308" y="160"/>
                        <a:pt x="308" y="160"/>
                      </a:cubicBezTo>
                      <a:cubicBezTo>
                        <a:pt x="296" y="162"/>
                        <a:pt x="297" y="166"/>
                        <a:pt x="288" y="172"/>
                      </a:cubicBezTo>
                      <a:cubicBezTo>
                        <a:pt x="284" y="185"/>
                        <a:pt x="282" y="191"/>
                        <a:pt x="268" y="196"/>
                      </a:cubicBezTo>
                      <a:cubicBezTo>
                        <a:pt x="264" y="200"/>
                        <a:pt x="243" y="231"/>
                        <a:pt x="242" y="232"/>
                      </a:cubicBezTo>
                      <a:cubicBezTo>
                        <a:pt x="231" y="239"/>
                        <a:pt x="215" y="247"/>
                        <a:pt x="206" y="256"/>
                      </a:cubicBezTo>
                      <a:cubicBezTo>
                        <a:pt x="202" y="260"/>
                        <a:pt x="200" y="265"/>
                        <a:pt x="196" y="268"/>
                      </a:cubicBezTo>
                      <a:cubicBezTo>
                        <a:pt x="194" y="269"/>
                        <a:pt x="192" y="269"/>
                        <a:pt x="190" y="270"/>
                      </a:cubicBezTo>
                      <a:cubicBezTo>
                        <a:pt x="188" y="271"/>
                        <a:pt x="186" y="272"/>
                        <a:pt x="184" y="274"/>
                      </a:cubicBezTo>
                      <a:cubicBezTo>
                        <a:pt x="180" y="278"/>
                        <a:pt x="172" y="286"/>
                        <a:pt x="172" y="286"/>
                      </a:cubicBezTo>
                      <a:cubicBezTo>
                        <a:pt x="167" y="300"/>
                        <a:pt x="165" y="314"/>
                        <a:pt x="160" y="328"/>
                      </a:cubicBezTo>
                      <a:cubicBezTo>
                        <a:pt x="158" y="335"/>
                        <a:pt x="156" y="341"/>
                        <a:pt x="154" y="348"/>
                      </a:cubicBezTo>
                      <a:cubicBezTo>
                        <a:pt x="153" y="350"/>
                        <a:pt x="152" y="354"/>
                        <a:pt x="152" y="354"/>
                      </a:cubicBezTo>
                      <a:cubicBezTo>
                        <a:pt x="152" y="359"/>
                        <a:pt x="156" y="384"/>
                        <a:pt x="146" y="392"/>
                      </a:cubicBezTo>
                      <a:cubicBezTo>
                        <a:pt x="141" y="397"/>
                        <a:pt x="128" y="404"/>
                        <a:pt x="128" y="404"/>
                      </a:cubicBezTo>
                      <a:cubicBezTo>
                        <a:pt x="125" y="412"/>
                        <a:pt x="122" y="421"/>
                        <a:pt x="114" y="424"/>
                      </a:cubicBezTo>
                      <a:cubicBezTo>
                        <a:pt x="100" y="419"/>
                        <a:pt x="97" y="405"/>
                        <a:pt x="94" y="392"/>
                      </a:cubicBezTo>
                      <a:cubicBezTo>
                        <a:pt x="86" y="362"/>
                        <a:pt x="82" y="332"/>
                        <a:pt x="72" y="302"/>
                      </a:cubicBezTo>
                      <a:cubicBezTo>
                        <a:pt x="71" y="281"/>
                        <a:pt x="70" y="275"/>
                        <a:pt x="66" y="258"/>
                      </a:cubicBezTo>
                      <a:cubicBezTo>
                        <a:pt x="66" y="251"/>
                        <a:pt x="68" y="219"/>
                        <a:pt x="64" y="208"/>
                      </a:cubicBezTo>
                      <a:cubicBezTo>
                        <a:pt x="70" y="191"/>
                        <a:pt x="66" y="173"/>
                        <a:pt x="72" y="156"/>
                      </a:cubicBezTo>
                      <a:cubicBezTo>
                        <a:pt x="66" y="139"/>
                        <a:pt x="60" y="168"/>
                        <a:pt x="56" y="172"/>
                      </a:cubicBezTo>
                      <a:cubicBezTo>
                        <a:pt x="53" y="175"/>
                        <a:pt x="44" y="180"/>
                        <a:pt x="44" y="180"/>
                      </a:cubicBezTo>
                      <a:cubicBezTo>
                        <a:pt x="35" y="177"/>
                        <a:pt x="28" y="173"/>
                        <a:pt x="24" y="162"/>
                      </a:cubicBezTo>
                      <a:cubicBezTo>
                        <a:pt x="23" y="158"/>
                        <a:pt x="20" y="150"/>
                        <a:pt x="20" y="150"/>
                      </a:cubicBezTo>
                      <a:cubicBezTo>
                        <a:pt x="30" y="148"/>
                        <a:pt x="30" y="143"/>
                        <a:pt x="38" y="138"/>
                      </a:cubicBezTo>
                      <a:cubicBezTo>
                        <a:pt x="35" y="128"/>
                        <a:pt x="31" y="133"/>
                        <a:pt x="24" y="138"/>
                      </a:cubicBezTo>
                      <a:cubicBezTo>
                        <a:pt x="15" y="135"/>
                        <a:pt x="15" y="132"/>
                        <a:pt x="18" y="124"/>
                      </a:cubicBezTo>
                      <a:cubicBezTo>
                        <a:pt x="11" y="114"/>
                        <a:pt x="9" y="101"/>
                        <a:pt x="0" y="92"/>
                      </a:cubicBezTo>
                      <a:lnTo>
                        <a:pt x="76" y="0"/>
                      </a:lnTo>
                      <a:lnTo>
                        <a:pt x="798" y="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" name="Freeform 51"/>
                <p:cNvSpPr>
                  <a:spLocks/>
                </p:cNvSpPr>
                <p:nvPr userDrawn="1"/>
              </p:nvSpPr>
              <p:spPr bwMode="ltGray">
                <a:xfrm>
                  <a:off x="1770" y="671"/>
                  <a:ext cx="45" cy="71"/>
                </a:xfrm>
                <a:custGeom>
                  <a:avLst/>
                  <a:gdLst>
                    <a:gd name="T0" fmla="*/ 7 w 43"/>
                    <a:gd name="T1" fmla="*/ 3 h 85"/>
                    <a:gd name="T2" fmla="*/ 376 w 43"/>
                    <a:gd name="T3" fmla="*/ 3 h 85"/>
                    <a:gd name="T4" fmla="*/ 849 w 43"/>
                    <a:gd name="T5" fmla="*/ 3 h 85"/>
                    <a:gd name="T6" fmla="*/ 411 w 43"/>
                    <a:gd name="T7" fmla="*/ 3 h 85"/>
                    <a:gd name="T8" fmla="*/ 1 w 43"/>
                    <a:gd name="T9" fmla="*/ 3 h 85"/>
                    <a:gd name="T10" fmla="*/ 7 w 43"/>
                    <a:gd name="T11" fmla="*/ 3 h 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3" h="85">
                      <a:moveTo>
                        <a:pt x="7" y="11"/>
                      </a:moveTo>
                      <a:cubicBezTo>
                        <a:pt x="4" y="2"/>
                        <a:pt x="9" y="0"/>
                        <a:pt x="17" y="3"/>
                      </a:cubicBezTo>
                      <a:cubicBezTo>
                        <a:pt x="24" y="13"/>
                        <a:pt x="28" y="24"/>
                        <a:pt x="37" y="33"/>
                      </a:cubicBezTo>
                      <a:cubicBezTo>
                        <a:pt x="43" y="52"/>
                        <a:pt x="40" y="78"/>
                        <a:pt x="19" y="85"/>
                      </a:cubicBezTo>
                      <a:cubicBezTo>
                        <a:pt x="6" y="81"/>
                        <a:pt x="5" y="81"/>
                        <a:pt x="1" y="69"/>
                      </a:cubicBezTo>
                      <a:cubicBezTo>
                        <a:pt x="2" y="66"/>
                        <a:pt x="0" y="4"/>
                        <a:pt x="7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" name="Freeform 52"/>
                <p:cNvSpPr>
                  <a:spLocks/>
                </p:cNvSpPr>
                <p:nvPr userDrawn="1"/>
              </p:nvSpPr>
              <p:spPr bwMode="ltGray">
                <a:xfrm>
                  <a:off x="2394" y="431"/>
                  <a:ext cx="42" cy="59"/>
                </a:xfrm>
                <a:custGeom>
                  <a:avLst/>
                  <a:gdLst>
                    <a:gd name="T0" fmla="*/ 11 w 44"/>
                    <a:gd name="T1" fmla="*/ 2 h 74"/>
                    <a:gd name="T2" fmla="*/ 11 w 44"/>
                    <a:gd name="T3" fmla="*/ 2 h 74"/>
                    <a:gd name="T4" fmla="*/ 11 w 44"/>
                    <a:gd name="T5" fmla="*/ 2 h 74"/>
                    <a:gd name="T6" fmla="*/ 11 w 44"/>
                    <a:gd name="T7" fmla="*/ 2 h 74"/>
                    <a:gd name="T8" fmla="*/ 11 w 44"/>
                    <a:gd name="T9" fmla="*/ 2 h 74"/>
                    <a:gd name="T10" fmla="*/ 7 w 44"/>
                    <a:gd name="T11" fmla="*/ 2 h 74"/>
                    <a:gd name="T12" fmla="*/ 3 w 44"/>
                    <a:gd name="T13" fmla="*/ 2 h 74"/>
                    <a:gd name="T14" fmla="*/ 11 w 44"/>
                    <a:gd name="T15" fmla="*/ 2 h 7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4" h="74">
                      <a:moveTo>
                        <a:pt x="13" y="28"/>
                      </a:moveTo>
                      <a:cubicBezTo>
                        <a:pt x="15" y="13"/>
                        <a:pt x="14" y="7"/>
                        <a:pt x="29" y="2"/>
                      </a:cubicBezTo>
                      <a:cubicBezTo>
                        <a:pt x="34" y="3"/>
                        <a:pt x="40" y="0"/>
                        <a:pt x="43" y="4"/>
                      </a:cubicBezTo>
                      <a:cubicBezTo>
                        <a:pt x="44" y="6"/>
                        <a:pt x="41" y="21"/>
                        <a:pt x="39" y="26"/>
                      </a:cubicBezTo>
                      <a:cubicBezTo>
                        <a:pt x="31" y="43"/>
                        <a:pt x="30" y="63"/>
                        <a:pt x="13" y="74"/>
                      </a:cubicBezTo>
                      <a:cubicBezTo>
                        <a:pt x="4" y="71"/>
                        <a:pt x="4" y="68"/>
                        <a:pt x="7" y="60"/>
                      </a:cubicBezTo>
                      <a:cubicBezTo>
                        <a:pt x="5" y="50"/>
                        <a:pt x="0" y="46"/>
                        <a:pt x="3" y="36"/>
                      </a:cubicBezTo>
                      <a:cubicBezTo>
                        <a:pt x="4" y="32"/>
                        <a:pt x="8" y="23"/>
                        <a:pt x="1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" name="Freeform 53"/>
                <p:cNvSpPr>
                  <a:spLocks/>
                </p:cNvSpPr>
                <p:nvPr userDrawn="1"/>
              </p:nvSpPr>
              <p:spPr bwMode="ltGray">
                <a:xfrm>
                  <a:off x="2513" y="402"/>
                  <a:ext cx="21" cy="24"/>
                </a:xfrm>
                <a:custGeom>
                  <a:avLst/>
                  <a:gdLst>
                    <a:gd name="T0" fmla="*/ 7 w 20"/>
                    <a:gd name="T1" fmla="*/ 2 h 30"/>
                    <a:gd name="T2" fmla="*/ 5 w 20"/>
                    <a:gd name="T3" fmla="*/ 2 h 30"/>
                    <a:gd name="T4" fmla="*/ 7 w 20"/>
                    <a:gd name="T5" fmla="*/ 2 h 3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0" h="30">
                      <a:moveTo>
                        <a:pt x="7" y="16"/>
                      </a:moveTo>
                      <a:cubicBezTo>
                        <a:pt x="18" y="0"/>
                        <a:pt x="20" y="20"/>
                        <a:pt x="5" y="30"/>
                      </a:cubicBezTo>
                      <a:cubicBezTo>
                        <a:pt x="0" y="23"/>
                        <a:pt x="1" y="22"/>
                        <a:pt x="7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" name="Freeform 54"/>
                <p:cNvSpPr>
                  <a:spLocks/>
                </p:cNvSpPr>
                <p:nvPr userDrawn="1"/>
              </p:nvSpPr>
              <p:spPr bwMode="ltGray">
                <a:xfrm>
                  <a:off x="333" y="169"/>
                  <a:ext cx="1015" cy="866"/>
                </a:xfrm>
                <a:custGeom>
                  <a:avLst/>
                  <a:gdLst>
                    <a:gd name="T0" fmla="*/ 2147483646 w 682"/>
                    <a:gd name="T1" fmla="*/ 2147483646 h 557"/>
                    <a:gd name="T2" fmla="*/ 2147483646 w 682"/>
                    <a:gd name="T3" fmla="*/ 2147483646 h 557"/>
                    <a:gd name="T4" fmla="*/ 2147483646 w 682"/>
                    <a:gd name="T5" fmla="*/ 2147483646 h 557"/>
                    <a:gd name="T6" fmla="*/ 2147483646 w 682"/>
                    <a:gd name="T7" fmla="*/ 2147483646 h 557"/>
                    <a:gd name="T8" fmla="*/ 2147483646 w 682"/>
                    <a:gd name="T9" fmla="*/ 2147483646 h 557"/>
                    <a:gd name="T10" fmla="*/ 2147483646 w 682"/>
                    <a:gd name="T11" fmla="*/ 2147483646 h 557"/>
                    <a:gd name="T12" fmla="*/ 2147483646 w 682"/>
                    <a:gd name="T13" fmla="*/ 2147483646 h 557"/>
                    <a:gd name="T14" fmla="*/ 2147483646 w 682"/>
                    <a:gd name="T15" fmla="*/ 2147483646 h 557"/>
                    <a:gd name="T16" fmla="*/ 2147483646 w 682"/>
                    <a:gd name="T17" fmla="*/ 2147483646 h 557"/>
                    <a:gd name="T18" fmla="*/ 2147483646 w 682"/>
                    <a:gd name="T19" fmla="*/ 2147483646 h 557"/>
                    <a:gd name="T20" fmla="*/ 2147483646 w 682"/>
                    <a:gd name="T21" fmla="*/ 2147483646 h 557"/>
                    <a:gd name="T22" fmla="*/ 2147483646 w 682"/>
                    <a:gd name="T23" fmla="*/ 2147483646 h 557"/>
                    <a:gd name="T24" fmla="*/ 2147483646 w 682"/>
                    <a:gd name="T25" fmla="*/ 2147483646 h 557"/>
                    <a:gd name="T26" fmla="*/ 2147483646 w 682"/>
                    <a:gd name="T27" fmla="*/ 2147483646 h 557"/>
                    <a:gd name="T28" fmla="*/ 2147483646 w 682"/>
                    <a:gd name="T29" fmla="*/ 2147483646 h 557"/>
                    <a:gd name="T30" fmla="*/ 2147483646 w 682"/>
                    <a:gd name="T31" fmla="*/ 2147483646 h 557"/>
                    <a:gd name="T32" fmla="*/ 2147483646 w 682"/>
                    <a:gd name="T33" fmla="*/ 2147483646 h 557"/>
                    <a:gd name="T34" fmla="*/ 0 w 682"/>
                    <a:gd name="T35" fmla="*/ 2147483646 h 557"/>
                    <a:gd name="T36" fmla="*/ 2147483646 w 682"/>
                    <a:gd name="T37" fmla="*/ 2147483646 h 557"/>
                    <a:gd name="T38" fmla="*/ 2147483646 w 682"/>
                    <a:gd name="T39" fmla="*/ 2147483646 h 557"/>
                    <a:gd name="T40" fmla="*/ 2147483646 w 682"/>
                    <a:gd name="T41" fmla="*/ 2147483646 h 557"/>
                    <a:gd name="T42" fmla="*/ 2147483646 w 682"/>
                    <a:gd name="T43" fmla="*/ 2147483646 h 557"/>
                    <a:gd name="T44" fmla="*/ 2147483646 w 682"/>
                    <a:gd name="T45" fmla="*/ 2147483646 h 557"/>
                    <a:gd name="T46" fmla="*/ 2147483646 w 682"/>
                    <a:gd name="T47" fmla="*/ 2147483646 h 557"/>
                    <a:gd name="T48" fmla="*/ 2147483646 w 682"/>
                    <a:gd name="T49" fmla="*/ 2147483646 h 557"/>
                    <a:gd name="T50" fmla="*/ 2147483646 w 682"/>
                    <a:gd name="T51" fmla="*/ 2147483646 h 557"/>
                    <a:gd name="T52" fmla="*/ 2147483646 w 682"/>
                    <a:gd name="T53" fmla="*/ 0 h 557"/>
                    <a:gd name="T54" fmla="*/ 2147483646 w 682"/>
                    <a:gd name="T55" fmla="*/ 2147483646 h 557"/>
                    <a:gd name="T56" fmla="*/ 2147483646 w 682"/>
                    <a:gd name="T57" fmla="*/ 2147483646 h 557"/>
                    <a:gd name="T58" fmla="*/ 2147483646 w 682"/>
                    <a:gd name="T59" fmla="*/ 2147483646 h 557"/>
                    <a:gd name="T60" fmla="*/ 2147483646 w 682"/>
                    <a:gd name="T61" fmla="*/ 2147483646 h 557"/>
                    <a:gd name="T62" fmla="*/ 2147483646 w 682"/>
                    <a:gd name="T63" fmla="*/ 2147483646 h 557"/>
                    <a:gd name="T64" fmla="*/ 2147483646 w 682"/>
                    <a:gd name="T65" fmla="*/ 2147483646 h 557"/>
                    <a:gd name="T66" fmla="*/ 2147483646 w 682"/>
                    <a:gd name="T67" fmla="*/ 2147483646 h 557"/>
                    <a:gd name="T68" fmla="*/ 2147483646 w 682"/>
                    <a:gd name="T69" fmla="*/ 2147483646 h 557"/>
                    <a:gd name="T70" fmla="*/ 2147483646 w 682"/>
                    <a:gd name="T71" fmla="*/ 2147483646 h 557"/>
                    <a:gd name="T72" fmla="*/ 2147483646 w 682"/>
                    <a:gd name="T73" fmla="*/ 2147483646 h 557"/>
                    <a:gd name="T74" fmla="*/ 2147483646 w 682"/>
                    <a:gd name="T75" fmla="*/ 2147483646 h 557"/>
                    <a:gd name="T76" fmla="*/ 2147483646 w 682"/>
                    <a:gd name="T77" fmla="*/ 2147483646 h 557"/>
                    <a:gd name="T78" fmla="*/ 2147483646 w 682"/>
                    <a:gd name="T79" fmla="*/ 2147483646 h 557"/>
                    <a:gd name="T80" fmla="*/ 2147483646 w 682"/>
                    <a:gd name="T81" fmla="*/ 2147483646 h 557"/>
                    <a:gd name="T82" fmla="*/ 2147483646 w 682"/>
                    <a:gd name="T83" fmla="*/ 2147483646 h 557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682" h="557">
                      <a:moveTo>
                        <a:pt x="435" y="556"/>
                      </a:moveTo>
                      <a:lnTo>
                        <a:pt x="481" y="464"/>
                      </a:lnTo>
                      <a:lnTo>
                        <a:pt x="473" y="449"/>
                      </a:lnTo>
                      <a:lnTo>
                        <a:pt x="486" y="451"/>
                      </a:lnTo>
                      <a:lnTo>
                        <a:pt x="495" y="441"/>
                      </a:lnTo>
                      <a:lnTo>
                        <a:pt x="500" y="413"/>
                      </a:lnTo>
                      <a:lnTo>
                        <a:pt x="500" y="371"/>
                      </a:lnTo>
                      <a:lnTo>
                        <a:pt x="309" y="287"/>
                      </a:lnTo>
                      <a:lnTo>
                        <a:pt x="296" y="308"/>
                      </a:lnTo>
                      <a:lnTo>
                        <a:pt x="282" y="346"/>
                      </a:lnTo>
                      <a:lnTo>
                        <a:pt x="396" y="557"/>
                      </a:lnTo>
                      <a:lnTo>
                        <a:pt x="303" y="556"/>
                      </a:lnTo>
                      <a:lnTo>
                        <a:pt x="304" y="536"/>
                      </a:lnTo>
                      <a:cubicBezTo>
                        <a:pt x="284" y="520"/>
                        <a:pt x="296" y="510"/>
                        <a:pt x="282" y="494"/>
                      </a:cubicBezTo>
                      <a:cubicBezTo>
                        <a:pt x="276" y="475"/>
                        <a:pt x="267" y="468"/>
                        <a:pt x="253" y="451"/>
                      </a:cubicBezTo>
                      <a:cubicBezTo>
                        <a:pt x="249" y="447"/>
                        <a:pt x="245" y="443"/>
                        <a:pt x="242" y="439"/>
                      </a:cubicBezTo>
                      <a:lnTo>
                        <a:pt x="237" y="432"/>
                      </a:lnTo>
                      <a:cubicBezTo>
                        <a:pt x="237" y="432"/>
                        <a:pt x="245" y="413"/>
                        <a:pt x="245" y="413"/>
                      </a:cubicBezTo>
                      <a:cubicBezTo>
                        <a:pt x="247" y="409"/>
                        <a:pt x="250" y="401"/>
                        <a:pt x="250" y="401"/>
                      </a:cubicBezTo>
                      <a:cubicBezTo>
                        <a:pt x="249" y="399"/>
                        <a:pt x="247" y="397"/>
                        <a:pt x="247" y="394"/>
                      </a:cubicBezTo>
                      <a:cubicBezTo>
                        <a:pt x="248" y="390"/>
                        <a:pt x="253" y="382"/>
                        <a:pt x="253" y="382"/>
                      </a:cubicBezTo>
                      <a:cubicBezTo>
                        <a:pt x="243" y="370"/>
                        <a:pt x="237" y="371"/>
                        <a:pt x="220" y="375"/>
                      </a:cubicBezTo>
                      <a:cubicBezTo>
                        <a:pt x="217" y="371"/>
                        <a:pt x="210" y="369"/>
                        <a:pt x="207" y="365"/>
                      </a:cubicBezTo>
                      <a:cubicBezTo>
                        <a:pt x="185" y="337"/>
                        <a:pt x="216" y="363"/>
                        <a:pt x="194" y="346"/>
                      </a:cubicBezTo>
                      <a:cubicBezTo>
                        <a:pt x="167" y="349"/>
                        <a:pt x="179" y="346"/>
                        <a:pt x="156" y="352"/>
                      </a:cubicBezTo>
                      <a:cubicBezTo>
                        <a:pt x="153" y="353"/>
                        <a:pt x="148" y="354"/>
                        <a:pt x="148" y="354"/>
                      </a:cubicBezTo>
                      <a:cubicBezTo>
                        <a:pt x="146" y="356"/>
                        <a:pt x="145" y="359"/>
                        <a:pt x="142" y="361"/>
                      </a:cubicBezTo>
                      <a:cubicBezTo>
                        <a:pt x="138" y="363"/>
                        <a:pt x="126" y="365"/>
                        <a:pt x="126" y="365"/>
                      </a:cubicBezTo>
                      <a:cubicBezTo>
                        <a:pt x="105" y="354"/>
                        <a:pt x="116" y="355"/>
                        <a:pt x="94" y="361"/>
                      </a:cubicBezTo>
                      <a:cubicBezTo>
                        <a:pt x="89" y="362"/>
                        <a:pt x="78" y="365"/>
                        <a:pt x="78" y="365"/>
                      </a:cubicBezTo>
                      <a:cubicBezTo>
                        <a:pt x="62" y="383"/>
                        <a:pt x="46" y="346"/>
                        <a:pt x="35" y="337"/>
                      </a:cubicBezTo>
                      <a:cubicBezTo>
                        <a:pt x="32" y="330"/>
                        <a:pt x="24" y="320"/>
                        <a:pt x="22" y="312"/>
                      </a:cubicBezTo>
                      <a:cubicBezTo>
                        <a:pt x="20" y="308"/>
                        <a:pt x="22" y="303"/>
                        <a:pt x="19" y="300"/>
                      </a:cubicBezTo>
                      <a:cubicBezTo>
                        <a:pt x="17" y="297"/>
                        <a:pt x="13" y="297"/>
                        <a:pt x="11" y="295"/>
                      </a:cubicBezTo>
                      <a:cubicBezTo>
                        <a:pt x="3" y="277"/>
                        <a:pt x="15" y="306"/>
                        <a:pt x="5" y="276"/>
                      </a:cubicBezTo>
                      <a:cubicBezTo>
                        <a:pt x="4" y="272"/>
                        <a:pt x="0" y="264"/>
                        <a:pt x="0" y="264"/>
                      </a:cubicBezTo>
                      <a:cubicBezTo>
                        <a:pt x="3" y="253"/>
                        <a:pt x="2" y="248"/>
                        <a:pt x="13" y="243"/>
                      </a:cubicBezTo>
                      <a:cubicBezTo>
                        <a:pt x="20" y="221"/>
                        <a:pt x="17" y="231"/>
                        <a:pt x="24" y="213"/>
                      </a:cubicBezTo>
                      <a:cubicBezTo>
                        <a:pt x="26" y="209"/>
                        <a:pt x="30" y="200"/>
                        <a:pt x="30" y="200"/>
                      </a:cubicBezTo>
                      <a:cubicBezTo>
                        <a:pt x="26" y="192"/>
                        <a:pt x="24" y="191"/>
                        <a:pt x="32" y="181"/>
                      </a:cubicBezTo>
                      <a:cubicBezTo>
                        <a:pt x="36" y="177"/>
                        <a:pt x="43" y="169"/>
                        <a:pt x="43" y="169"/>
                      </a:cubicBezTo>
                      <a:cubicBezTo>
                        <a:pt x="37" y="155"/>
                        <a:pt x="36" y="153"/>
                        <a:pt x="51" y="143"/>
                      </a:cubicBezTo>
                      <a:cubicBezTo>
                        <a:pt x="56" y="140"/>
                        <a:pt x="67" y="135"/>
                        <a:pt x="67" y="135"/>
                      </a:cubicBezTo>
                      <a:cubicBezTo>
                        <a:pt x="73" y="129"/>
                        <a:pt x="75" y="122"/>
                        <a:pt x="81" y="116"/>
                      </a:cubicBezTo>
                      <a:cubicBezTo>
                        <a:pt x="89" y="107"/>
                        <a:pt x="102" y="105"/>
                        <a:pt x="113" y="99"/>
                      </a:cubicBezTo>
                      <a:cubicBezTo>
                        <a:pt x="125" y="85"/>
                        <a:pt x="149" y="76"/>
                        <a:pt x="167" y="67"/>
                      </a:cubicBezTo>
                      <a:cubicBezTo>
                        <a:pt x="174" y="59"/>
                        <a:pt x="175" y="50"/>
                        <a:pt x="188" y="46"/>
                      </a:cubicBezTo>
                      <a:cubicBezTo>
                        <a:pt x="198" y="39"/>
                        <a:pt x="208" y="36"/>
                        <a:pt x="220" y="30"/>
                      </a:cubicBezTo>
                      <a:cubicBezTo>
                        <a:pt x="223" y="28"/>
                        <a:pt x="228" y="25"/>
                        <a:pt x="228" y="25"/>
                      </a:cubicBezTo>
                      <a:cubicBezTo>
                        <a:pt x="237" y="16"/>
                        <a:pt x="245" y="10"/>
                        <a:pt x="258" y="6"/>
                      </a:cubicBezTo>
                      <a:cubicBezTo>
                        <a:pt x="269" y="31"/>
                        <a:pt x="301" y="6"/>
                        <a:pt x="320" y="4"/>
                      </a:cubicBezTo>
                      <a:cubicBezTo>
                        <a:pt x="334" y="3"/>
                        <a:pt x="349" y="3"/>
                        <a:pt x="363" y="2"/>
                      </a:cubicBezTo>
                      <a:cubicBezTo>
                        <a:pt x="369" y="3"/>
                        <a:pt x="376" y="5"/>
                        <a:pt x="382" y="4"/>
                      </a:cubicBezTo>
                      <a:cubicBezTo>
                        <a:pt x="387" y="4"/>
                        <a:pt x="398" y="0"/>
                        <a:pt x="398" y="0"/>
                      </a:cubicBezTo>
                      <a:cubicBezTo>
                        <a:pt x="415" y="8"/>
                        <a:pt x="406" y="16"/>
                        <a:pt x="400" y="30"/>
                      </a:cubicBezTo>
                      <a:cubicBezTo>
                        <a:pt x="398" y="34"/>
                        <a:pt x="384" y="34"/>
                        <a:pt x="384" y="34"/>
                      </a:cubicBezTo>
                      <a:cubicBezTo>
                        <a:pt x="379" y="47"/>
                        <a:pt x="398" y="51"/>
                        <a:pt x="411" y="55"/>
                      </a:cubicBezTo>
                      <a:cubicBezTo>
                        <a:pt x="419" y="72"/>
                        <a:pt x="421" y="79"/>
                        <a:pt x="443" y="84"/>
                      </a:cubicBezTo>
                      <a:cubicBezTo>
                        <a:pt x="461" y="71"/>
                        <a:pt x="435" y="65"/>
                        <a:pt x="468" y="57"/>
                      </a:cubicBezTo>
                      <a:cubicBezTo>
                        <a:pt x="482" y="61"/>
                        <a:pt x="485" y="70"/>
                        <a:pt x="497" y="74"/>
                      </a:cubicBezTo>
                      <a:cubicBezTo>
                        <a:pt x="505" y="76"/>
                        <a:pt x="513" y="78"/>
                        <a:pt x="521" y="80"/>
                      </a:cubicBezTo>
                      <a:cubicBezTo>
                        <a:pt x="524" y="81"/>
                        <a:pt x="529" y="82"/>
                        <a:pt x="529" y="82"/>
                      </a:cubicBezTo>
                      <a:cubicBezTo>
                        <a:pt x="547" y="78"/>
                        <a:pt x="547" y="76"/>
                        <a:pt x="562" y="84"/>
                      </a:cubicBezTo>
                      <a:cubicBezTo>
                        <a:pt x="566" y="95"/>
                        <a:pt x="565" y="86"/>
                        <a:pt x="559" y="97"/>
                      </a:cubicBezTo>
                      <a:cubicBezTo>
                        <a:pt x="557" y="101"/>
                        <a:pt x="554" y="110"/>
                        <a:pt x="554" y="110"/>
                      </a:cubicBezTo>
                      <a:cubicBezTo>
                        <a:pt x="556" y="132"/>
                        <a:pt x="556" y="168"/>
                        <a:pt x="572" y="188"/>
                      </a:cubicBezTo>
                      <a:cubicBezTo>
                        <a:pt x="568" y="198"/>
                        <a:pt x="564" y="208"/>
                        <a:pt x="562" y="219"/>
                      </a:cubicBezTo>
                      <a:cubicBezTo>
                        <a:pt x="564" y="227"/>
                        <a:pt x="569" y="233"/>
                        <a:pt x="572" y="240"/>
                      </a:cubicBezTo>
                      <a:cubicBezTo>
                        <a:pt x="573" y="247"/>
                        <a:pt x="572" y="254"/>
                        <a:pt x="575" y="259"/>
                      </a:cubicBezTo>
                      <a:cubicBezTo>
                        <a:pt x="577" y="263"/>
                        <a:pt x="595" y="272"/>
                        <a:pt x="599" y="283"/>
                      </a:cubicBezTo>
                      <a:cubicBezTo>
                        <a:pt x="594" y="295"/>
                        <a:pt x="603" y="306"/>
                        <a:pt x="618" y="310"/>
                      </a:cubicBezTo>
                      <a:cubicBezTo>
                        <a:pt x="630" y="307"/>
                        <a:pt x="638" y="308"/>
                        <a:pt x="645" y="300"/>
                      </a:cubicBezTo>
                      <a:cubicBezTo>
                        <a:pt x="660" y="302"/>
                        <a:pt x="663" y="303"/>
                        <a:pt x="672" y="293"/>
                      </a:cubicBezTo>
                      <a:cubicBezTo>
                        <a:pt x="675" y="294"/>
                        <a:pt x="679" y="293"/>
                        <a:pt x="680" y="295"/>
                      </a:cubicBezTo>
                      <a:cubicBezTo>
                        <a:pt x="682" y="301"/>
                        <a:pt x="674" y="321"/>
                        <a:pt x="672" y="327"/>
                      </a:cubicBezTo>
                      <a:cubicBezTo>
                        <a:pt x="668" y="340"/>
                        <a:pt x="671" y="326"/>
                        <a:pt x="664" y="340"/>
                      </a:cubicBezTo>
                      <a:cubicBezTo>
                        <a:pt x="652" y="360"/>
                        <a:pt x="646" y="381"/>
                        <a:pt x="621" y="394"/>
                      </a:cubicBezTo>
                      <a:cubicBezTo>
                        <a:pt x="614" y="402"/>
                        <a:pt x="609" y="402"/>
                        <a:pt x="599" y="407"/>
                      </a:cubicBezTo>
                      <a:cubicBezTo>
                        <a:pt x="590" y="418"/>
                        <a:pt x="579" y="429"/>
                        <a:pt x="567" y="439"/>
                      </a:cubicBezTo>
                      <a:cubicBezTo>
                        <a:pt x="560" y="454"/>
                        <a:pt x="555" y="470"/>
                        <a:pt x="548" y="485"/>
                      </a:cubicBezTo>
                      <a:cubicBezTo>
                        <a:pt x="549" y="489"/>
                        <a:pt x="550" y="492"/>
                        <a:pt x="551" y="496"/>
                      </a:cubicBezTo>
                      <a:cubicBezTo>
                        <a:pt x="552" y="500"/>
                        <a:pt x="556" y="508"/>
                        <a:pt x="556" y="508"/>
                      </a:cubicBezTo>
                      <a:cubicBezTo>
                        <a:pt x="559" y="524"/>
                        <a:pt x="562" y="546"/>
                        <a:pt x="576" y="557"/>
                      </a:cubicBezTo>
                      <a:lnTo>
                        <a:pt x="435" y="55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" name="Freeform 55"/>
                <p:cNvSpPr>
                  <a:spLocks/>
                </p:cNvSpPr>
                <p:nvPr userDrawn="1"/>
              </p:nvSpPr>
              <p:spPr bwMode="ltGray">
                <a:xfrm>
                  <a:off x="727" y="495"/>
                  <a:ext cx="382" cy="540"/>
                </a:xfrm>
                <a:custGeom>
                  <a:avLst/>
                  <a:gdLst>
                    <a:gd name="T0" fmla="*/ 2147483646 w 257"/>
                    <a:gd name="T1" fmla="*/ 2147483646 h 347"/>
                    <a:gd name="T2" fmla="*/ 2147483646 w 257"/>
                    <a:gd name="T3" fmla="*/ 2147483646 h 347"/>
                    <a:gd name="T4" fmla="*/ 2147483646 w 257"/>
                    <a:gd name="T5" fmla="*/ 2147483646 h 347"/>
                    <a:gd name="T6" fmla="*/ 2147483646 w 257"/>
                    <a:gd name="T7" fmla="*/ 2147483646 h 347"/>
                    <a:gd name="T8" fmla="*/ 2147483646 w 257"/>
                    <a:gd name="T9" fmla="*/ 2147483646 h 347"/>
                    <a:gd name="T10" fmla="*/ 2147483646 w 257"/>
                    <a:gd name="T11" fmla="*/ 2147483646 h 347"/>
                    <a:gd name="T12" fmla="*/ 2147483646 w 257"/>
                    <a:gd name="T13" fmla="*/ 2147483646 h 347"/>
                    <a:gd name="T14" fmla="*/ 2147483646 w 257"/>
                    <a:gd name="T15" fmla="*/ 2147483646 h 347"/>
                    <a:gd name="T16" fmla="*/ 2147483646 w 257"/>
                    <a:gd name="T17" fmla="*/ 2147483646 h 347"/>
                    <a:gd name="T18" fmla="*/ 2147483646 w 257"/>
                    <a:gd name="T19" fmla="*/ 2147483646 h 347"/>
                    <a:gd name="T20" fmla="*/ 2147483646 w 257"/>
                    <a:gd name="T21" fmla="*/ 2147483646 h 347"/>
                    <a:gd name="T22" fmla="*/ 2147483646 w 257"/>
                    <a:gd name="T23" fmla="*/ 2147483646 h 347"/>
                    <a:gd name="T24" fmla="*/ 2147483646 w 257"/>
                    <a:gd name="T25" fmla="*/ 2147483646 h 347"/>
                    <a:gd name="T26" fmla="*/ 0 w 257"/>
                    <a:gd name="T27" fmla="*/ 2147483646 h 347"/>
                    <a:gd name="T28" fmla="*/ 2147483646 w 257"/>
                    <a:gd name="T29" fmla="*/ 2147483646 h 347"/>
                    <a:gd name="T30" fmla="*/ 2147483646 w 257"/>
                    <a:gd name="T31" fmla="*/ 2147483646 h 34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257" h="347">
                      <a:moveTo>
                        <a:pt x="243" y="347"/>
                      </a:moveTo>
                      <a:lnTo>
                        <a:pt x="233" y="301"/>
                      </a:lnTo>
                      <a:lnTo>
                        <a:pt x="217" y="288"/>
                      </a:lnTo>
                      <a:lnTo>
                        <a:pt x="215" y="269"/>
                      </a:lnTo>
                      <a:lnTo>
                        <a:pt x="209" y="254"/>
                      </a:lnTo>
                      <a:lnTo>
                        <a:pt x="209" y="229"/>
                      </a:lnTo>
                      <a:lnTo>
                        <a:pt x="207" y="214"/>
                      </a:lnTo>
                      <a:lnTo>
                        <a:pt x="228" y="202"/>
                      </a:lnTo>
                      <a:lnTo>
                        <a:pt x="257" y="197"/>
                      </a:lnTo>
                      <a:lnTo>
                        <a:pt x="257" y="136"/>
                      </a:lnTo>
                      <a:cubicBezTo>
                        <a:pt x="209" y="119"/>
                        <a:pt x="13" y="0"/>
                        <a:pt x="54" y="96"/>
                      </a:cubicBezTo>
                      <a:cubicBezTo>
                        <a:pt x="36" y="106"/>
                        <a:pt x="57" y="97"/>
                        <a:pt x="32" y="98"/>
                      </a:cubicBezTo>
                      <a:cubicBezTo>
                        <a:pt x="27" y="99"/>
                        <a:pt x="16" y="102"/>
                        <a:pt x="16" y="102"/>
                      </a:cubicBezTo>
                      <a:lnTo>
                        <a:pt x="0" y="149"/>
                      </a:lnTo>
                      <a:lnTo>
                        <a:pt x="93" y="346"/>
                      </a:lnTo>
                      <a:lnTo>
                        <a:pt x="243" y="347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" name="Freeform 56"/>
                <p:cNvSpPr>
                  <a:spLocks/>
                </p:cNvSpPr>
                <p:nvPr userDrawn="1"/>
              </p:nvSpPr>
              <p:spPr bwMode="ltGray">
                <a:xfrm>
                  <a:off x="1400" y="896"/>
                  <a:ext cx="16" cy="29"/>
                </a:xfrm>
                <a:custGeom>
                  <a:avLst/>
                  <a:gdLst>
                    <a:gd name="T0" fmla="*/ 3 w 19"/>
                    <a:gd name="T1" fmla="*/ 2 h 37"/>
                    <a:gd name="T2" fmla="*/ 3 w 19"/>
                    <a:gd name="T3" fmla="*/ 2 h 37"/>
                    <a:gd name="T4" fmla="*/ 3 w 19"/>
                    <a:gd name="T5" fmla="*/ 2 h 3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" h="37">
                      <a:moveTo>
                        <a:pt x="7" y="25"/>
                      </a:moveTo>
                      <a:cubicBezTo>
                        <a:pt x="0" y="4"/>
                        <a:pt x="12" y="0"/>
                        <a:pt x="19" y="21"/>
                      </a:cubicBezTo>
                      <a:cubicBezTo>
                        <a:pt x="14" y="37"/>
                        <a:pt x="18" y="36"/>
                        <a:pt x="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" name="Freeform 57"/>
                <p:cNvSpPr>
                  <a:spLocks/>
                </p:cNvSpPr>
                <p:nvPr userDrawn="1"/>
              </p:nvSpPr>
              <p:spPr bwMode="ltGray">
                <a:xfrm>
                  <a:off x="1379" y="617"/>
                  <a:ext cx="21" cy="17"/>
                </a:xfrm>
                <a:custGeom>
                  <a:avLst/>
                  <a:gdLst>
                    <a:gd name="T0" fmla="*/ 11 w 22"/>
                    <a:gd name="T1" fmla="*/ 3 h 20"/>
                    <a:gd name="T2" fmla="*/ 11 w 22"/>
                    <a:gd name="T3" fmla="*/ 0 h 20"/>
                    <a:gd name="T4" fmla="*/ 11 w 22"/>
                    <a:gd name="T5" fmla="*/ 3 h 20"/>
                    <a:gd name="T6" fmla="*/ 8 w 22"/>
                    <a:gd name="T7" fmla="*/ 3 h 20"/>
                    <a:gd name="T8" fmla="*/ 11 w 22"/>
                    <a:gd name="T9" fmla="*/ 3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" h="20">
                      <a:moveTo>
                        <a:pt x="12" y="12"/>
                      </a:moveTo>
                      <a:cubicBezTo>
                        <a:pt x="13" y="8"/>
                        <a:pt x="12" y="0"/>
                        <a:pt x="16" y="0"/>
                      </a:cubicBezTo>
                      <a:cubicBezTo>
                        <a:pt x="20" y="0"/>
                        <a:pt x="22" y="8"/>
                        <a:pt x="20" y="12"/>
                      </a:cubicBezTo>
                      <a:cubicBezTo>
                        <a:pt x="18" y="16"/>
                        <a:pt x="12" y="17"/>
                        <a:pt x="8" y="20"/>
                      </a:cubicBezTo>
                      <a:cubicBezTo>
                        <a:pt x="3" y="5"/>
                        <a:pt x="0" y="6"/>
                        <a:pt x="12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" name="Freeform 58"/>
                <p:cNvSpPr>
                  <a:spLocks/>
                </p:cNvSpPr>
                <p:nvPr userDrawn="1"/>
              </p:nvSpPr>
              <p:spPr bwMode="ltGray">
                <a:xfrm>
                  <a:off x="453" y="275"/>
                  <a:ext cx="58" cy="24"/>
                </a:xfrm>
                <a:custGeom>
                  <a:avLst/>
                  <a:gdLst>
                    <a:gd name="T0" fmla="*/ 24 w 57"/>
                    <a:gd name="T1" fmla="*/ 2 h 30"/>
                    <a:gd name="T2" fmla="*/ 116 w 57"/>
                    <a:gd name="T3" fmla="*/ 2 h 30"/>
                    <a:gd name="T4" fmla="*/ 124 w 57"/>
                    <a:gd name="T5" fmla="*/ 2 h 30"/>
                    <a:gd name="T6" fmla="*/ 24 w 57"/>
                    <a:gd name="T7" fmla="*/ 2 h 3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7" h="30">
                      <a:moveTo>
                        <a:pt x="24" y="18"/>
                      </a:moveTo>
                      <a:cubicBezTo>
                        <a:pt x="0" y="10"/>
                        <a:pt x="9" y="0"/>
                        <a:pt x="32" y="6"/>
                      </a:cubicBezTo>
                      <a:cubicBezTo>
                        <a:pt x="46" y="15"/>
                        <a:pt x="57" y="23"/>
                        <a:pt x="36" y="30"/>
                      </a:cubicBezTo>
                      <a:cubicBezTo>
                        <a:pt x="21" y="25"/>
                        <a:pt x="24" y="30"/>
                        <a:pt x="24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" name="Freeform 59"/>
                <p:cNvSpPr>
                  <a:spLocks/>
                </p:cNvSpPr>
                <p:nvPr userDrawn="1"/>
              </p:nvSpPr>
              <p:spPr bwMode="ltGray">
                <a:xfrm>
                  <a:off x="1161" y="50"/>
                  <a:ext cx="691" cy="569"/>
                </a:xfrm>
                <a:custGeom>
                  <a:avLst/>
                  <a:gdLst>
                    <a:gd name="T0" fmla="*/ 404 w 693"/>
                    <a:gd name="T1" fmla="*/ 2 h 696"/>
                    <a:gd name="T2" fmla="*/ 324 w 693"/>
                    <a:gd name="T3" fmla="*/ 2 h 696"/>
                    <a:gd name="T4" fmla="*/ 256 w 693"/>
                    <a:gd name="T5" fmla="*/ 2 h 696"/>
                    <a:gd name="T6" fmla="*/ 196 w 693"/>
                    <a:gd name="T7" fmla="*/ 2 h 696"/>
                    <a:gd name="T8" fmla="*/ 173 w 693"/>
                    <a:gd name="T9" fmla="*/ 2 h 696"/>
                    <a:gd name="T10" fmla="*/ 192 w 693"/>
                    <a:gd name="T11" fmla="*/ 2 h 696"/>
                    <a:gd name="T12" fmla="*/ 224 w 693"/>
                    <a:gd name="T13" fmla="*/ 2 h 696"/>
                    <a:gd name="T14" fmla="*/ 252 w 693"/>
                    <a:gd name="T15" fmla="*/ 2 h 696"/>
                    <a:gd name="T16" fmla="*/ 264 w 693"/>
                    <a:gd name="T17" fmla="*/ 2 h 696"/>
                    <a:gd name="T18" fmla="*/ 244 w 693"/>
                    <a:gd name="T19" fmla="*/ 2 h 696"/>
                    <a:gd name="T20" fmla="*/ 192 w 693"/>
                    <a:gd name="T21" fmla="*/ 2 h 696"/>
                    <a:gd name="T22" fmla="*/ 173 w 693"/>
                    <a:gd name="T23" fmla="*/ 2 h 696"/>
                    <a:gd name="T24" fmla="*/ 97 w 693"/>
                    <a:gd name="T25" fmla="*/ 2 h 696"/>
                    <a:gd name="T26" fmla="*/ 77 w 693"/>
                    <a:gd name="T27" fmla="*/ 2 h 696"/>
                    <a:gd name="T28" fmla="*/ 45 w 693"/>
                    <a:gd name="T29" fmla="*/ 2 h 696"/>
                    <a:gd name="T30" fmla="*/ 33 w 693"/>
                    <a:gd name="T31" fmla="*/ 2 h 696"/>
                    <a:gd name="T32" fmla="*/ 53 w 693"/>
                    <a:gd name="T33" fmla="*/ 2 h 696"/>
                    <a:gd name="T34" fmla="*/ 17 w 693"/>
                    <a:gd name="T35" fmla="*/ 2 h 696"/>
                    <a:gd name="T36" fmla="*/ 81 w 693"/>
                    <a:gd name="T37" fmla="*/ 2 h 696"/>
                    <a:gd name="T38" fmla="*/ 113 w 693"/>
                    <a:gd name="T39" fmla="*/ 2 h 696"/>
                    <a:gd name="T40" fmla="*/ 37 w 693"/>
                    <a:gd name="T41" fmla="*/ 2 h 696"/>
                    <a:gd name="T42" fmla="*/ 1 w 693"/>
                    <a:gd name="T43" fmla="*/ 2 h 696"/>
                    <a:gd name="T44" fmla="*/ 25 w 693"/>
                    <a:gd name="T45" fmla="*/ 2 h 696"/>
                    <a:gd name="T46" fmla="*/ 97 w 693"/>
                    <a:gd name="T47" fmla="*/ 2 h 696"/>
                    <a:gd name="T48" fmla="*/ 173 w 693"/>
                    <a:gd name="T49" fmla="*/ 2 h 696"/>
                    <a:gd name="T50" fmla="*/ 173 w 693"/>
                    <a:gd name="T51" fmla="*/ 2 h 696"/>
                    <a:gd name="T52" fmla="*/ 192 w 693"/>
                    <a:gd name="T53" fmla="*/ 0 h 696"/>
                    <a:gd name="T54" fmla="*/ 288 w 693"/>
                    <a:gd name="T55" fmla="*/ 2 h 696"/>
                    <a:gd name="T56" fmla="*/ 260 w 693"/>
                    <a:gd name="T57" fmla="*/ 2 h 696"/>
                    <a:gd name="T58" fmla="*/ 232 w 693"/>
                    <a:gd name="T59" fmla="*/ 2 h 696"/>
                    <a:gd name="T60" fmla="*/ 292 w 693"/>
                    <a:gd name="T61" fmla="*/ 2 h 696"/>
                    <a:gd name="T62" fmla="*/ 304 w 693"/>
                    <a:gd name="T63" fmla="*/ 2 h 696"/>
                    <a:gd name="T64" fmla="*/ 348 w 693"/>
                    <a:gd name="T65" fmla="*/ 2 h 696"/>
                    <a:gd name="T66" fmla="*/ 428 w 693"/>
                    <a:gd name="T67" fmla="*/ 2 h 696"/>
                    <a:gd name="T68" fmla="*/ 455 w 693"/>
                    <a:gd name="T69" fmla="*/ 2 h 696"/>
                    <a:gd name="T70" fmla="*/ 461 w 693"/>
                    <a:gd name="T71" fmla="*/ 2 h 69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693" h="696">
                      <a:moveTo>
                        <a:pt x="541" y="460"/>
                      </a:moveTo>
                      <a:lnTo>
                        <a:pt x="473" y="464"/>
                      </a:lnTo>
                      <a:lnTo>
                        <a:pt x="441" y="452"/>
                      </a:lnTo>
                      <a:lnTo>
                        <a:pt x="393" y="452"/>
                      </a:lnTo>
                      <a:cubicBezTo>
                        <a:pt x="365" y="448"/>
                        <a:pt x="360" y="444"/>
                        <a:pt x="337" y="436"/>
                      </a:cubicBezTo>
                      <a:cubicBezTo>
                        <a:pt x="336" y="432"/>
                        <a:pt x="330" y="413"/>
                        <a:pt x="325" y="412"/>
                      </a:cubicBezTo>
                      <a:cubicBezTo>
                        <a:pt x="317" y="411"/>
                        <a:pt x="301" y="420"/>
                        <a:pt x="301" y="420"/>
                      </a:cubicBezTo>
                      <a:cubicBezTo>
                        <a:pt x="289" y="412"/>
                        <a:pt x="277" y="408"/>
                        <a:pt x="265" y="400"/>
                      </a:cubicBezTo>
                      <a:cubicBezTo>
                        <a:pt x="252" y="380"/>
                        <a:pt x="256" y="356"/>
                        <a:pt x="233" y="348"/>
                      </a:cubicBezTo>
                      <a:cubicBezTo>
                        <a:pt x="217" y="372"/>
                        <a:pt x="221" y="392"/>
                        <a:pt x="237" y="416"/>
                      </a:cubicBezTo>
                      <a:cubicBezTo>
                        <a:pt x="234" y="428"/>
                        <a:pt x="228" y="445"/>
                        <a:pt x="237" y="444"/>
                      </a:cubicBezTo>
                      <a:cubicBezTo>
                        <a:pt x="247" y="443"/>
                        <a:pt x="261" y="428"/>
                        <a:pt x="261" y="428"/>
                      </a:cubicBezTo>
                      <a:cubicBezTo>
                        <a:pt x="258" y="450"/>
                        <a:pt x="243" y="475"/>
                        <a:pt x="269" y="484"/>
                      </a:cubicBezTo>
                      <a:cubicBezTo>
                        <a:pt x="277" y="479"/>
                        <a:pt x="288" y="476"/>
                        <a:pt x="293" y="468"/>
                      </a:cubicBezTo>
                      <a:cubicBezTo>
                        <a:pt x="302" y="454"/>
                        <a:pt x="303" y="446"/>
                        <a:pt x="317" y="436"/>
                      </a:cubicBezTo>
                      <a:cubicBezTo>
                        <a:pt x="315" y="448"/>
                        <a:pt x="306" y="467"/>
                        <a:pt x="321" y="476"/>
                      </a:cubicBezTo>
                      <a:cubicBezTo>
                        <a:pt x="328" y="480"/>
                        <a:pt x="345" y="484"/>
                        <a:pt x="345" y="484"/>
                      </a:cubicBezTo>
                      <a:cubicBezTo>
                        <a:pt x="382" y="472"/>
                        <a:pt x="347" y="527"/>
                        <a:pt x="333" y="536"/>
                      </a:cubicBezTo>
                      <a:cubicBezTo>
                        <a:pt x="330" y="540"/>
                        <a:pt x="329" y="545"/>
                        <a:pt x="325" y="548"/>
                      </a:cubicBezTo>
                      <a:cubicBezTo>
                        <a:pt x="322" y="551"/>
                        <a:pt x="316" y="549"/>
                        <a:pt x="313" y="552"/>
                      </a:cubicBezTo>
                      <a:cubicBezTo>
                        <a:pt x="300" y="565"/>
                        <a:pt x="320" y="575"/>
                        <a:pt x="293" y="584"/>
                      </a:cubicBezTo>
                      <a:cubicBezTo>
                        <a:pt x="286" y="595"/>
                        <a:pt x="272" y="610"/>
                        <a:pt x="261" y="616"/>
                      </a:cubicBezTo>
                      <a:cubicBezTo>
                        <a:pt x="254" y="620"/>
                        <a:pt x="245" y="621"/>
                        <a:pt x="237" y="624"/>
                      </a:cubicBezTo>
                      <a:cubicBezTo>
                        <a:pt x="233" y="625"/>
                        <a:pt x="225" y="628"/>
                        <a:pt x="225" y="628"/>
                      </a:cubicBezTo>
                      <a:cubicBezTo>
                        <a:pt x="215" y="659"/>
                        <a:pt x="212" y="652"/>
                        <a:pt x="173" y="656"/>
                      </a:cubicBezTo>
                      <a:cubicBezTo>
                        <a:pt x="140" y="667"/>
                        <a:pt x="132" y="687"/>
                        <a:pt x="97" y="696"/>
                      </a:cubicBezTo>
                      <a:cubicBezTo>
                        <a:pt x="77" y="691"/>
                        <a:pt x="75" y="687"/>
                        <a:pt x="81" y="668"/>
                      </a:cubicBezTo>
                      <a:cubicBezTo>
                        <a:pt x="77" y="646"/>
                        <a:pt x="72" y="639"/>
                        <a:pt x="77" y="616"/>
                      </a:cubicBezTo>
                      <a:cubicBezTo>
                        <a:pt x="73" y="598"/>
                        <a:pt x="71" y="587"/>
                        <a:pt x="61" y="572"/>
                      </a:cubicBezTo>
                      <a:cubicBezTo>
                        <a:pt x="58" y="551"/>
                        <a:pt x="51" y="543"/>
                        <a:pt x="45" y="524"/>
                      </a:cubicBezTo>
                      <a:cubicBezTo>
                        <a:pt x="52" y="502"/>
                        <a:pt x="58" y="496"/>
                        <a:pt x="49" y="472"/>
                      </a:cubicBezTo>
                      <a:cubicBezTo>
                        <a:pt x="46" y="463"/>
                        <a:pt x="33" y="448"/>
                        <a:pt x="33" y="448"/>
                      </a:cubicBezTo>
                      <a:cubicBezTo>
                        <a:pt x="42" y="422"/>
                        <a:pt x="42" y="408"/>
                        <a:pt x="33" y="380"/>
                      </a:cubicBezTo>
                      <a:cubicBezTo>
                        <a:pt x="49" y="369"/>
                        <a:pt x="48" y="362"/>
                        <a:pt x="53" y="344"/>
                      </a:cubicBezTo>
                      <a:cubicBezTo>
                        <a:pt x="47" y="327"/>
                        <a:pt x="49" y="308"/>
                        <a:pt x="33" y="332"/>
                      </a:cubicBezTo>
                      <a:cubicBezTo>
                        <a:pt x="40" y="353"/>
                        <a:pt x="29" y="374"/>
                        <a:pt x="17" y="392"/>
                      </a:cubicBezTo>
                      <a:cubicBezTo>
                        <a:pt x="6" y="360"/>
                        <a:pt x="10" y="340"/>
                        <a:pt x="13" y="304"/>
                      </a:cubicBezTo>
                      <a:cubicBezTo>
                        <a:pt x="44" y="314"/>
                        <a:pt x="54" y="289"/>
                        <a:pt x="81" y="280"/>
                      </a:cubicBezTo>
                      <a:cubicBezTo>
                        <a:pt x="94" y="261"/>
                        <a:pt x="85" y="242"/>
                        <a:pt x="105" y="228"/>
                      </a:cubicBezTo>
                      <a:cubicBezTo>
                        <a:pt x="108" y="220"/>
                        <a:pt x="110" y="212"/>
                        <a:pt x="113" y="204"/>
                      </a:cubicBezTo>
                      <a:cubicBezTo>
                        <a:pt x="116" y="196"/>
                        <a:pt x="89" y="196"/>
                        <a:pt x="89" y="196"/>
                      </a:cubicBezTo>
                      <a:cubicBezTo>
                        <a:pt x="81" y="221"/>
                        <a:pt x="58" y="211"/>
                        <a:pt x="37" y="204"/>
                      </a:cubicBezTo>
                      <a:cubicBezTo>
                        <a:pt x="33" y="207"/>
                        <a:pt x="30" y="213"/>
                        <a:pt x="25" y="212"/>
                      </a:cubicBezTo>
                      <a:cubicBezTo>
                        <a:pt x="16" y="210"/>
                        <a:pt x="1" y="196"/>
                        <a:pt x="1" y="196"/>
                      </a:cubicBezTo>
                      <a:cubicBezTo>
                        <a:pt x="4" y="186"/>
                        <a:pt x="4" y="174"/>
                        <a:pt x="9" y="164"/>
                      </a:cubicBezTo>
                      <a:cubicBezTo>
                        <a:pt x="13" y="155"/>
                        <a:pt x="25" y="140"/>
                        <a:pt x="25" y="140"/>
                      </a:cubicBezTo>
                      <a:cubicBezTo>
                        <a:pt x="0" y="132"/>
                        <a:pt x="25" y="128"/>
                        <a:pt x="37" y="124"/>
                      </a:cubicBezTo>
                      <a:cubicBezTo>
                        <a:pt x="58" y="131"/>
                        <a:pt x="75" y="116"/>
                        <a:pt x="97" y="112"/>
                      </a:cubicBezTo>
                      <a:cubicBezTo>
                        <a:pt x="135" y="87"/>
                        <a:pt x="159" y="122"/>
                        <a:pt x="197" y="132"/>
                      </a:cubicBezTo>
                      <a:cubicBezTo>
                        <a:pt x="205" y="129"/>
                        <a:pt x="213" y="127"/>
                        <a:pt x="221" y="124"/>
                      </a:cubicBezTo>
                      <a:cubicBezTo>
                        <a:pt x="225" y="123"/>
                        <a:pt x="226" y="147"/>
                        <a:pt x="233" y="120"/>
                      </a:cubicBezTo>
                      <a:lnTo>
                        <a:pt x="229" y="64"/>
                      </a:lnTo>
                      <a:lnTo>
                        <a:pt x="209" y="40"/>
                      </a:lnTo>
                      <a:cubicBezTo>
                        <a:pt x="243" y="21"/>
                        <a:pt x="240" y="21"/>
                        <a:pt x="261" y="0"/>
                      </a:cubicBezTo>
                      <a:cubicBezTo>
                        <a:pt x="297" y="16"/>
                        <a:pt x="333" y="32"/>
                        <a:pt x="369" y="48"/>
                      </a:cubicBezTo>
                      <a:cubicBezTo>
                        <a:pt x="373" y="50"/>
                        <a:pt x="361" y="44"/>
                        <a:pt x="357" y="44"/>
                      </a:cubicBezTo>
                      <a:cubicBezTo>
                        <a:pt x="349" y="45"/>
                        <a:pt x="333" y="52"/>
                        <a:pt x="333" y="52"/>
                      </a:cubicBezTo>
                      <a:cubicBezTo>
                        <a:pt x="322" y="68"/>
                        <a:pt x="318" y="71"/>
                        <a:pt x="329" y="88"/>
                      </a:cubicBezTo>
                      <a:cubicBezTo>
                        <a:pt x="308" y="119"/>
                        <a:pt x="323" y="118"/>
                        <a:pt x="333" y="148"/>
                      </a:cubicBezTo>
                      <a:cubicBezTo>
                        <a:pt x="320" y="157"/>
                        <a:pt x="314" y="167"/>
                        <a:pt x="301" y="176"/>
                      </a:cubicBezTo>
                      <a:cubicBezTo>
                        <a:pt x="306" y="213"/>
                        <a:pt x="303" y="213"/>
                        <a:pt x="337" y="220"/>
                      </a:cubicBezTo>
                      <a:cubicBezTo>
                        <a:pt x="358" y="216"/>
                        <a:pt x="368" y="214"/>
                        <a:pt x="361" y="192"/>
                      </a:cubicBezTo>
                      <a:cubicBezTo>
                        <a:pt x="362" y="177"/>
                        <a:pt x="362" y="162"/>
                        <a:pt x="365" y="148"/>
                      </a:cubicBezTo>
                      <a:cubicBezTo>
                        <a:pt x="366" y="143"/>
                        <a:pt x="369" y="133"/>
                        <a:pt x="373" y="136"/>
                      </a:cubicBezTo>
                      <a:cubicBezTo>
                        <a:pt x="379" y="140"/>
                        <a:pt x="376" y="149"/>
                        <a:pt x="377" y="156"/>
                      </a:cubicBezTo>
                      <a:cubicBezTo>
                        <a:pt x="404" y="147"/>
                        <a:pt x="409" y="116"/>
                        <a:pt x="417" y="92"/>
                      </a:cubicBezTo>
                      <a:cubicBezTo>
                        <a:pt x="422" y="76"/>
                        <a:pt x="453" y="74"/>
                        <a:pt x="465" y="72"/>
                      </a:cubicBezTo>
                      <a:cubicBezTo>
                        <a:pt x="472" y="92"/>
                        <a:pt x="477" y="93"/>
                        <a:pt x="497" y="88"/>
                      </a:cubicBezTo>
                      <a:cubicBezTo>
                        <a:pt x="512" y="78"/>
                        <a:pt x="515" y="74"/>
                        <a:pt x="509" y="56"/>
                      </a:cubicBezTo>
                      <a:cubicBezTo>
                        <a:pt x="523" y="46"/>
                        <a:pt x="517" y="46"/>
                        <a:pt x="529" y="52"/>
                      </a:cubicBezTo>
                      <a:lnTo>
                        <a:pt x="693" y="72"/>
                      </a:lnTo>
                      <a:lnTo>
                        <a:pt x="541" y="46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" name="Freeform 60"/>
                <p:cNvSpPr>
                  <a:spLocks/>
                </p:cNvSpPr>
                <p:nvPr userDrawn="1"/>
              </p:nvSpPr>
              <p:spPr bwMode="ltGray">
                <a:xfrm>
                  <a:off x="689" y="6"/>
                  <a:ext cx="1386" cy="232"/>
                </a:xfrm>
                <a:custGeom>
                  <a:avLst/>
                  <a:gdLst>
                    <a:gd name="T0" fmla="*/ 2147483646 w 931"/>
                    <a:gd name="T1" fmla="*/ 0 h 149"/>
                    <a:gd name="T2" fmla="*/ 2147483646 w 931"/>
                    <a:gd name="T3" fmla="*/ 2147483646 h 149"/>
                    <a:gd name="T4" fmla="*/ 2147483646 w 931"/>
                    <a:gd name="T5" fmla="*/ 2147483646 h 149"/>
                    <a:gd name="T6" fmla="*/ 2147483646 w 931"/>
                    <a:gd name="T7" fmla="*/ 2147483646 h 149"/>
                    <a:gd name="T8" fmla="*/ 2147483646 w 931"/>
                    <a:gd name="T9" fmla="*/ 2147483646 h 149"/>
                    <a:gd name="T10" fmla="*/ 0 w 931"/>
                    <a:gd name="T11" fmla="*/ 2147483646 h 149"/>
                    <a:gd name="T12" fmla="*/ 2147483646 w 931"/>
                    <a:gd name="T13" fmla="*/ 2147483646 h 149"/>
                    <a:gd name="T14" fmla="*/ 2147483646 w 931"/>
                    <a:gd name="T15" fmla="*/ 2147483646 h 149"/>
                    <a:gd name="T16" fmla="*/ 2147483646 w 931"/>
                    <a:gd name="T17" fmla="*/ 2147483646 h 149"/>
                    <a:gd name="T18" fmla="*/ 2147483646 w 931"/>
                    <a:gd name="T19" fmla="*/ 2147483646 h 149"/>
                    <a:gd name="T20" fmla="*/ 2147483646 w 931"/>
                    <a:gd name="T21" fmla="*/ 2147483646 h 149"/>
                    <a:gd name="T22" fmla="*/ 2147483646 w 931"/>
                    <a:gd name="T23" fmla="*/ 2147483646 h 149"/>
                    <a:gd name="T24" fmla="*/ 2147483646 w 931"/>
                    <a:gd name="T25" fmla="*/ 2147483646 h 149"/>
                    <a:gd name="T26" fmla="*/ 2147483646 w 931"/>
                    <a:gd name="T27" fmla="*/ 2147483646 h 149"/>
                    <a:gd name="T28" fmla="*/ 2147483646 w 931"/>
                    <a:gd name="T29" fmla="*/ 2147483646 h 149"/>
                    <a:gd name="T30" fmla="*/ 2147483646 w 931"/>
                    <a:gd name="T31" fmla="*/ 2147483646 h 149"/>
                    <a:gd name="T32" fmla="*/ 2147483646 w 931"/>
                    <a:gd name="T33" fmla="*/ 2147483646 h 149"/>
                    <a:gd name="T34" fmla="*/ 2147483646 w 931"/>
                    <a:gd name="T35" fmla="*/ 2147483646 h 149"/>
                    <a:gd name="T36" fmla="*/ 2147483646 w 931"/>
                    <a:gd name="T37" fmla="*/ 2147483646 h 149"/>
                    <a:gd name="T38" fmla="*/ 2147483646 w 931"/>
                    <a:gd name="T39" fmla="*/ 2147483646 h 149"/>
                    <a:gd name="T40" fmla="*/ 2147483646 w 931"/>
                    <a:gd name="T41" fmla="*/ 2147483646 h 149"/>
                    <a:gd name="T42" fmla="*/ 2147483646 w 931"/>
                    <a:gd name="T43" fmla="*/ 2147483646 h 149"/>
                    <a:gd name="T44" fmla="*/ 2147483646 w 931"/>
                    <a:gd name="T45" fmla="*/ 2147483646 h 149"/>
                    <a:gd name="T46" fmla="*/ 2147483646 w 931"/>
                    <a:gd name="T47" fmla="*/ 2147483646 h 149"/>
                    <a:gd name="T48" fmla="*/ 2147483646 w 931"/>
                    <a:gd name="T49" fmla="*/ 2147483646 h 149"/>
                    <a:gd name="T50" fmla="*/ 2147483646 w 931"/>
                    <a:gd name="T51" fmla="*/ 2147483646 h 149"/>
                    <a:gd name="T52" fmla="*/ 2147483646 w 931"/>
                    <a:gd name="T53" fmla="*/ 2147483646 h 149"/>
                    <a:gd name="T54" fmla="*/ 2147483646 w 931"/>
                    <a:gd name="T55" fmla="*/ 2147483646 h 149"/>
                    <a:gd name="T56" fmla="*/ 2147483646 w 931"/>
                    <a:gd name="T57" fmla="*/ 2147483646 h 149"/>
                    <a:gd name="T58" fmla="*/ 2147483646 w 931"/>
                    <a:gd name="T59" fmla="*/ 2147483646 h 149"/>
                    <a:gd name="T60" fmla="*/ 2147483646 w 931"/>
                    <a:gd name="T61" fmla="*/ 2147483646 h 149"/>
                    <a:gd name="T62" fmla="*/ 2147483646 w 931"/>
                    <a:gd name="T63" fmla="*/ 2147483646 h 149"/>
                    <a:gd name="T64" fmla="*/ 2147483646 w 931"/>
                    <a:gd name="T65" fmla="*/ 2147483646 h 149"/>
                    <a:gd name="T66" fmla="*/ 2147483646 w 931"/>
                    <a:gd name="T67" fmla="*/ 2147483646 h 149"/>
                    <a:gd name="T68" fmla="*/ 2147483646 w 931"/>
                    <a:gd name="T69" fmla="*/ 2147483646 h 149"/>
                    <a:gd name="T70" fmla="*/ 2147483646 w 931"/>
                    <a:gd name="T71" fmla="*/ 2147483646 h 149"/>
                    <a:gd name="T72" fmla="*/ 2147483646 w 931"/>
                    <a:gd name="T73" fmla="*/ 2147483646 h 149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931" h="149">
                      <a:moveTo>
                        <a:pt x="794" y="84"/>
                      </a:moveTo>
                      <a:cubicBezTo>
                        <a:pt x="813" y="72"/>
                        <a:pt x="931" y="14"/>
                        <a:pt x="825" y="0"/>
                      </a:cubicBezTo>
                      <a:lnTo>
                        <a:pt x="159" y="0"/>
                      </a:lnTo>
                      <a:cubicBezTo>
                        <a:pt x="149" y="12"/>
                        <a:pt x="162" y="18"/>
                        <a:pt x="143" y="29"/>
                      </a:cubicBezTo>
                      <a:cubicBezTo>
                        <a:pt x="130" y="44"/>
                        <a:pt x="133" y="39"/>
                        <a:pt x="116" y="48"/>
                      </a:cubicBezTo>
                      <a:cubicBezTo>
                        <a:pt x="108" y="46"/>
                        <a:pt x="100" y="44"/>
                        <a:pt x="91" y="42"/>
                      </a:cubicBezTo>
                      <a:cubicBezTo>
                        <a:pt x="89" y="41"/>
                        <a:pt x="83" y="40"/>
                        <a:pt x="83" y="40"/>
                      </a:cubicBezTo>
                      <a:cubicBezTo>
                        <a:pt x="76" y="40"/>
                        <a:pt x="68" y="39"/>
                        <a:pt x="62" y="42"/>
                      </a:cubicBezTo>
                      <a:cubicBezTo>
                        <a:pt x="54" y="45"/>
                        <a:pt x="46" y="61"/>
                        <a:pt x="38" y="67"/>
                      </a:cubicBezTo>
                      <a:cubicBezTo>
                        <a:pt x="32" y="71"/>
                        <a:pt x="27" y="74"/>
                        <a:pt x="22" y="77"/>
                      </a:cubicBezTo>
                      <a:cubicBezTo>
                        <a:pt x="16" y="81"/>
                        <a:pt x="5" y="86"/>
                        <a:pt x="5" y="86"/>
                      </a:cubicBezTo>
                      <a:cubicBezTo>
                        <a:pt x="9" y="95"/>
                        <a:pt x="7" y="97"/>
                        <a:pt x="0" y="105"/>
                      </a:cubicBezTo>
                      <a:cubicBezTo>
                        <a:pt x="17" y="107"/>
                        <a:pt x="22" y="107"/>
                        <a:pt x="16" y="120"/>
                      </a:cubicBezTo>
                      <a:cubicBezTo>
                        <a:pt x="27" y="122"/>
                        <a:pt x="48" y="116"/>
                        <a:pt x="59" y="115"/>
                      </a:cubicBezTo>
                      <a:cubicBezTo>
                        <a:pt x="71" y="112"/>
                        <a:pt x="73" y="117"/>
                        <a:pt x="83" y="111"/>
                      </a:cubicBezTo>
                      <a:cubicBezTo>
                        <a:pt x="89" y="96"/>
                        <a:pt x="83" y="100"/>
                        <a:pt x="97" y="96"/>
                      </a:cubicBezTo>
                      <a:cubicBezTo>
                        <a:pt x="100" y="94"/>
                        <a:pt x="103" y="93"/>
                        <a:pt x="105" y="90"/>
                      </a:cubicBezTo>
                      <a:cubicBezTo>
                        <a:pt x="106" y="88"/>
                        <a:pt x="106" y="85"/>
                        <a:pt x="108" y="84"/>
                      </a:cubicBezTo>
                      <a:cubicBezTo>
                        <a:pt x="112" y="80"/>
                        <a:pt x="140" y="69"/>
                        <a:pt x="148" y="67"/>
                      </a:cubicBezTo>
                      <a:cubicBezTo>
                        <a:pt x="160" y="52"/>
                        <a:pt x="153" y="56"/>
                        <a:pt x="167" y="52"/>
                      </a:cubicBezTo>
                      <a:cubicBezTo>
                        <a:pt x="178" y="55"/>
                        <a:pt x="179" y="62"/>
                        <a:pt x="191" y="58"/>
                      </a:cubicBezTo>
                      <a:cubicBezTo>
                        <a:pt x="199" y="52"/>
                        <a:pt x="206" y="51"/>
                        <a:pt x="215" y="46"/>
                      </a:cubicBezTo>
                      <a:cubicBezTo>
                        <a:pt x="226" y="58"/>
                        <a:pt x="217" y="46"/>
                        <a:pt x="223" y="69"/>
                      </a:cubicBezTo>
                      <a:cubicBezTo>
                        <a:pt x="226" y="79"/>
                        <a:pt x="233" y="85"/>
                        <a:pt x="237" y="94"/>
                      </a:cubicBezTo>
                      <a:cubicBezTo>
                        <a:pt x="227" y="100"/>
                        <a:pt x="229" y="104"/>
                        <a:pt x="218" y="107"/>
                      </a:cubicBezTo>
                      <a:cubicBezTo>
                        <a:pt x="207" y="120"/>
                        <a:pt x="203" y="113"/>
                        <a:pt x="188" y="109"/>
                      </a:cubicBezTo>
                      <a:cubicBezTo>
                        <a:pt x="191" y="117"/>
                        <a:pt x="200" y="127"/>
                        <a:pt x="210" y="132"/>
                      </a:cubicBezTo>
                      <a:cubicBezTo>
                        <a:pt x="218" y="114"/>
                        <a:pt x="211" y="122"/>
                        <a:pt x="231" y="113"/>
                      </a:cubicBezTo>
                      <a:cubicBezTo>
                        <a:pt x="237" y="111"/>
                        <a:pt x="248" y="105"/>
                        <a:pt x="248" y="105"/>
                      </a:cubicBezTo>
                      <a:cubicBezTo>
                        <a:pt x="248" y="100"/>
                        <a:pt x="246" y="94"/>
                        <a:pt x="250" y="90"/>
                      </a:cubicBezTo>
                      <a:cubicBezTo>
                        <a:pt x="253" y="88"/>
                        <a:pt x="254" y="96"/>
                        <a:pt x="258" y="96"/>
                      </a:cubicBezTo>
                      <a:cubicBezTo>
                        <a:pt x="262" y="97"/>
                        <a:pt x="264" y="94"/>
                        <a:pt x="266" y="92"/>
                      </a:cubicBezTo>
                      <a:cubicBezTo>
                        <a:pt x="262" y="82"/>
                        <a:pt x="252" y="77"/>
                        <a:pt x="248" y="67"/>
                      </a:cubicBezTo>
                      <a:cubicBezTo>
                        <a:pt x="250" y="63"/>
                        <a:pt x="255" y="58"/>
                        <a:pt x="253" y="54"/>
                      </a:cubicBezTo>
                      <a:cubicBezTo>
                        <a:pt x="251" y="50"/>
                        <a:pt x="248" y="42"/>
                        <a:pt x="248" y="42"/>
                      </a:cubicBezTo>
                      <a:cubicBezTo>
                        <a:pt x="256" y="32"/>
                        <a:pt x="259" y="35"/>
                        <a:pt x="266" y="44"/>
                      </a:cubicBezTo>
                      <a:cubicBezTo>
                        <a:pt x="270" y="56"/>
                        <a:pt x="276" y="61"/>
                        <a:pt x="285" y="71"/>
                      </a:cubicBezTo>
                      <a:cubicBezTo>
                        <a:pt x="281" y="81"/>
                        <a:pt x="289" y="82"/>
                        <a:pt x="277" y="88"/>
                      </a:cubicBezTo>
                      <a:cubicBezTo>
                        <a:pt x="262" y="106"/>
                        <a:pt x="278" y="83"/>
                        <a:pt x="274" y="101"/>
                      </a:cubicBezTo>
                      <a:cubicBezTo>
                        <a:pt x="274" y="105"/>
                        <a:pt x="268" y="109"/>
                        <a:pt x="266" y="113"/>
                      </a:cubicBezTo>
                      <a:cubicBezTo>
                        <a:pt x="270" y="122"/>
                        <a:pt x="268" y="125"/>
                        <a:pt x="261" y="132"/>
                      </a:cubicBezTo>
                      <a:cubicBezTo>
                        <a:pt x="268" y="149"/>
                        <a:pt x="282" y="134"/>
                        <a:pt x="296" y="130"/>
                      </a:cubicBezTo>
                      <a:cubicBezTo>
                        <a:pt x="299" y="122"/>
                        <a:pt x="295" y="119"/>
                        <a:pt x="299" y="111"/>
                      </a:cubicBezTo>
                      <a:cubicBezTo>
                        <a:pt x="296" y="105"/>
                        <a:pt x="288" y="97"/>
                        <a:pt x="299" y="92"/>
                      </a:cubicBezTo>
                      <a:cubicBezTo>
                        <a:pt x="303" y="90"/>
                        <a:pt x="315" y="88"/>
                        <a:pt x="315" y="88"/>
                      </a:cubicBezTo>
                      <a:cubicBezTo>
                        <a:pt x="326" y="91"/>
                        <a:pt x="325" y="95"/>
                        <a:pt x="331" y="103"/>
                      </a:cubicBezTo>
                      <a:cubicBezTo>
                        <a:pt x="339" y="84"/>
                        <a:pt x="331" y="90"/>
                        <a:pt x="361" y="92"/>
                      </a:cubicBezTo>
                      <a:cubicBezTo>
                        <a:pt x="355" y="76"/>
                        <a:pt x="365" y="76"/>
                        <a:pt x="382" y="73"/>
                      </a:cubicBezTo>
                      <a:cubicBezTo>
                        <a:pt x="383" y="71"/>
                        <a:pt x="387" y="57"/>
                        <a:pt x="393" y="54"/>
                      </a:cubicBezTo>
                      <a:cubicBezTo>
                        <a:pt x="398" y="52"/>
                        <a:pt x="409" y="50"/>
                        <a:pt x="409" y="50"/>
                      </a:cubicBezTo>
                      <a:cubicBezTo>
                        <a:pt x="430" y="54"/>
                        <a:pt x="413" y="58"/>
                        <a:pt x="431" y="63"/>
                      </a:cubicBezTo>
                      <a:cubicBezTo>
                        <a:pt x="433" y="61"/>
                        <a:pt x="435" y="57"/>
                        <a:pt x="439" y="56"/>
                      </a:cubicBezTo>
                      <a:cubicBezTo>
                        <a:pt x="445" y="55"/>
                        <a:pt x="452" y="61"/>
                        <a:pt x="457" y="58"/>
                      </a:cubicBezTo>
                      <a:cubicBezTo>
                        <a:pt x="461" y="57"/>
                        <a:pt x="457" y="52"/>
                        <a:pt x="455" y="50"/>
                      </a:cubicBezTo>
                      <a:cubicBezTo>
                        <a:pt x="451" y="47"/>
                        <a:pt x="444" y="47"/>
                        <a:pt x="439" y="46"/>
                      </a:cubicBezTo>
                      <a:cubicBezTo>
                        <a:pt x="436" y="45"/>
                        <a:pt x="431" y="44"/>
                        <a:pt x="431" y="44"/>
                      </a:cubicBezTo>
                      <a:cubicBezTo>
                        <a:pt x="440" y="38"/>
                        <a:pt x="443" y="36"/>
                        <a:pt x="455" y="40"/>
                      </a:cubicBezTo>
                      <a:cubicBezTo>
                        <a:pt x="461" y="38"/>
                        <a:pt x="467" y="35"/>
                        <a:pt x="474" y="35"/>
                      </a:cubicBezTo>
                      <a:cubicBezTo>
                        <a:pt x="483" y="36"/>
                        <a:pt x="511" y="43"/>
                        <a:pt x="519" y="46"/>
                      </a:cubicBezTo>
                      <a:cubicBezTo>
                        <a:pt x="527" y="49"/>
                        <a:pt x="544" y="54"/>
                        <a:pt x="544" y="54"/>
                      </a:cubicBezTo>
                      <a:cubicBezTo>
                        <a:pt x="548" y="54"/>
                        <a:pt x="560" y="52"/>
                        <a:pt x="565" y="50"/>
                      </a:cubicBezTo>
                      <a:cubicBezTo>
                        <a:pt x="570" y="47"/>
                        <a:pt x="581" y="42"/>
                        <a:pt x="581" y="42"/>
                      </a:cubicBezTo>
                      <a:cubicBezTo>
                        <a:pt x="585" y="42"/>
                        <a:pt x="598" y="44"/>
                        <a:pt x="600" y="48"/>
                      </a:cubicBezTo>
                      <a:cubicBezTo>
                        <a:pt x="603" y="55"/>
                        <a:pt x="589" y="61"/>
                        <a:pt x="584" y="63"/>
                      </a:cubicBezTo>
                      <a:cubicBezTo>
                        <a:pt x="576" y="69"/>
                        <a:pt x="568" y="69"/>
                        <a:pt x="565" y="77"/>
                      </a:cubicBezTo>
                      <a:cubicBezTo>
                        <a:pt x="568" y="86"/>
                        <a:pt x="564" y="92"/>
                        <a:pt x="568" y="101"/>
                      </a:cubicBezTo>
                      <a:cubicBezTo>
                        <a:pt x="574" y="93"/>
                        <a:pt x="577" y="91"/>
                        <a:pt x="589" y="94"/>
                      </a:cubicBezTo>
                      <a:cubicBezTo>
                        <a:pt x="595" y="108"/>
                        <a:pt x="602" y="93"/>
                        <a:pt x="611" y="88"/>
                      </a:cubicBezTo>
                      <a:cubicBezTo>
                        <a:pt x="613" y="86"/>
                        <a:pt x="613" y="83"/>
                        <a:pt x="616" y="82"/>
                      </a:cubicBezTo>
                      <a:cubicBezTo>
                        <a:pt x="618" y="80"/>
                        <a:pt x="622" y="81"/>
                        <a:pt x="624" y="80"/>
                      </a:cubicBezTo>
                      <a:cubicBezTo>
                        <a:pt x="626" y="78"/>
                        <a:pt x="626" y="75"/>
                        <a:pt x="627" y="73"/>
                      </a:cubicBezTo>
                      <a:cubicBezTo>
                        <a:pt x="632" y="65"/>
                        <a:pt x="638" y="63"/>
                        <a:pt x="648" y="61"/>
                      </a:cubicBezTo>
                      <a:cubicBezTo>
                        <a:pt x="664" y="62"/>
                        <a:pt x="684" y="69"/>
                        <a:pt x="700" y="69"/>
                      </a:cubicBezTo>
                      <a:lnTo>
                        <a:pt x="794" y="8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" name="Freeform 61"/>
                <p:cNvSpPr>
                  <a:spLocks/>
                </p:cNvSpPr>
                <p:nvPr userDrawn="1"/>
              </p:nvSpPr>
              <p:spPr bwMode="ltGray">
                <a:xfrm>
                  <a:off x="971" y="91"/>
                  <a:ext cx="30" cy="25"/>
                </a:xfrm>
                <a:custGeom>
                  <a:avLst/>
                  <a:gdLst>
                    <a:gd name="T0" fmla="*/ 3 w 31"/>
                    <a:gd name="T1" fmla="*/ 3 h 30"/>
                    <a:gd name="T2" fmla="*/ 15 w 31"/>
                    <a:gd name="T3" fmla="*/ 0 h 30"/>
                    <a:gd name="T4" fmla="*/ 15 w 31"/>
                    <a:gd name="T5" fmla="*/ 3 h 30"/>
                    <a:gd name="T6" fmla="*/ 3 w 31"/>
                    <a:gd name="T7" fmla="*/ 3 h 3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1" h="30">
                      <a:moveTo>
                        <a:pt x="3" y="28"/>
                      </a:moveTo>
                      <a:cubicBezTo>
                        <a:pt x="8" y="8"/>
                        <a:pt x="12" y="6"/>
                        <a:pt x="31" y="0"/>
                      </a:cubicBezTo>
                      <a:cubicBezTo>
                        <a:pt x="29" y="5"/>
                        <a:pt x="25" y="22"/>
                        <a:pt x="19" y="24"/>
                      </a:cubicBezTo>
                      <a:cubicBezTo>
                        <a:pt x="0" y="30"/>
                        <a:pt x="3" y="9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" name="Freeform 62"/>
                <p:cNvSpPr>
                  <a:spLocks/>
                </p:cNvSpPr>
                <p:nvPr userDrawn="1"/>
              </p:nvSpPr>
              <p:spPr bwMode="ltGray">
                <a:xfrm>
                  <a:off x="935" y="125"/>
                  <a:ext cx="45" cy="27"/>
                </a:xfrm>
                <a:custGeom>
                  <a:avLst/>
                  <a:gdLst>
                    <a:gd name="T0" fmla="*/ 6 w 44"/>
                    <a:gd name="T1" fmla="*/ 3 h 32"/>
                    <a:gd name="T2" fmla="*/ 119 w 44"/>
                    <a:gd name="T3" fmla="*/ 0 h 32"/>
                    <a:gd name="T4" fmla="*/ 171 w 44"/>
                    <a:gd name="T5" fmla="*/ 3 h 32"/>
                    <a:gd name="T6" fmla="*/ 6 w 44"/>
                    <a:gd name="T7" fmla="*/ 3 h 3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" h="32">
                      <a:moveTo>
                        <a:pt x="6" y="32"/>
                      </a:moveTo>
                      <a:cubicBezTo>
                        <a:pt x="0" y="14"/>
                        <a:pt x="7" y="10"/>
                        <a:pt x="22" y="0"/>
                      </a:cubicBezTo>
                      <a:cubicBezTo>
                        <a:pt x="27" y="1"/>
                        <a:pt x="35" y="0"/>
                        <a:pt x="38" y="4"/>
                      </a:cubicBezTo>
                      <a:cubicBezTo>
                        <a:pt x="44" y="13"/>
                        <a:pt x="16" y="32"/>
                        <a:pt x="6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1" name="Freeform 63"/>
                <p:cNvSpPr>
                  <a:spLocks/>
                </p:cNvSpPr>
                <p:nvPr userDrawn="1"/>
              </p:nvSpPr>
              <p:spPr bwMode="ltGray">
                <a:xfrm>
                  <a:off x="1081" y="226"/>
                  <a:ext cx="75" cy="14"/>
                </a:xfrm>
                <a:custGeom>
                  <a:avLst/>
                  <a:gdLst>
                    <a:gd name="T0" fmla="*/ 37 w 76"/>
                    <a:gd name="T1" fmla="*/ 2 h 18"/>
                    <a:gd name="T2" fmla="*/ 25 w 76"/>
                    <a:gd name="T3" fmla="*/ 2 h 18"/>
                    <a:gd name="T4" fmla="*/ 37 w 76"/>
                    <a:gd name="T5" fmla="*/ 2 h 1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76" h="18">
                      <a:moveTo>
                        <a:pt x="37" y="18"/>
                      </a:moveTo>
                      <a:cubicBezTo>
                        <a:pt x="25" y="14"/>
                        <a:pt x="0" y="10"/>
                        <a:pt x="25" y="2"/>
                      </a:cubicBezTo>
                      <a:cubicBezTo>
                        <a:pt x="76" y="9"/>
                        <a:pt x="46" y="0"/>
                        <a:pt x="37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" name="Freeform 64"/>
                <p:cNvSpPr>
                  <a:spLocks/>
                </p:cNvSpPr>
                <p:nvPr userDrawn="1"/>
              </p:nvSpPr>
              <p:spPr bwMode="ltGray">
                <a:xfrm>
                  <a:off x="1210" y="223"/>
                  <a:ext cx="42" cy="37"/>
                </a:xfrm>
                <a:custGeom>
                  <a:avLst/>
                  <a:gdLst>
                    <a:gd name="T0" fmla="*/ 0 w 42"/>
                    <a:gd name="T1" fmla="*/ 3 h 44"/>
                    <a:gd name="T2" fmla="*/ 12 w 42"/>
                    <a:gd name="T3" fmla="*/ 3 h 44"/>
                    <a:gd name="T4" fmla="*/ 0 w 42"/>
                    <a:gd name="T5" fmla="*/ 3 h 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2" h="44">
                      <a:moveTo>
                        <a:pt x="0" y="21"/>
                      </a:moveTo>
                      <a:cubicBezTo>
                        <a:pt x="4" y="17"/>
                        <a:pt x="7" y="11"/>
                        <a:pt x="12" y="9"/>
                      </a:cubicBezTo>
                      <a:cubicBezTo>
                        <a:pt x="42" y="0"/>
                        <a:pt x="23" y="44"/>
                        <a:pt x="0" y="2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" name="Freeform 65"/>
                <p:cNvSpPr>
                  <a:spLocks/>
                </p:cNvSpPr>
                <p:nvPr userDrawn="1"/>
              </p:nvSpPr>
              <p:spPr bwMode="ltGray">
                <a:xfrm>
                  <a:off x="865" y="123"/>
                  <a:ext cx="33" cy="24"/>
                </a:xfrm>
                <a:custGeom>
                  <a:avLst/>
                  <a:gdLst>
                    <a:gd name="T0" fmla="*/ 7 w 31"/>
                    <a:gd name="T1" fmla="*/ 2 h 30"/>
                    <a:gd name="T2" fmla="*/ 2271 w 31"/>
                    <a:gd name="T3" fmla="*/ 2 h 30"/>
                    <a:gd name="T4" fmla="*/ 7 w 31"/>
                    <a:gd name="T5" fmla="*/ 2 h 3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1" h="30">
                      <a:moveTo>
                        <a:pt x="7" y="22"/>
                      </a:moveTo>
                      <a:cubicBezTo>
                        <a:pt x="0" y="0"/>
                        <a:pt x="15" y="6"/>
                        <a:pt x="31" y="10"/>
                      </a:cubicBezTo>
                      <a:cubicBezTo>
                        <a:pt x="14" y="16"/>
                        <a:pt x="15" y="30"/>
                        <a:pt x="7" y="2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159"/>
              <p:cNvGrpSpPr>
                <a:grpSpLocks/>
              </p:cNvGrpSpPr>
              <p:nvPr userDrawn="1"/>
            </p:nvGrpSpPr>
            <p:grpSpPr bwMode="auto">
              <a:xfrm>
                <a:off x="7" y="-154"/>
                <a:ext cx="5739" cy="418"/>
                <a:chOff x="1056" y="111"/>
                <a:chExt cx="2448" cy="418"/>
              </a:xfrm>
            </p:grpSpPr>
            <p:sp>
              <p:nvSpPr>
                <p:cNvPr id="27" name="Line 110"/>
                <p:cNvSpPr>
                  <a:spLocks noChangeShapeType="1"/>
                </p:cNvSpPr>
                <p:nvPr/>
              </p:nvSpPr>
              <p:spPr bwMode="white">
                <a:xfrm>
                  <a:off x="1056" y="332"/>
                  <a:ext cx="2448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Line 112"/>
                <p:cNvSpPr>
                  <a:spLocks noChangeShapeType="1"/>
                </p:cNvSpPr>
                <p:nvPr/>
              </p:nvSpPr>
              <p:spPr bwMode="white">
                <a:xfrm>
                  <a:off x="125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Line 113"/>
                <p:cNvSpPr>
                  <a:spLocks noChangeShapeType="1"/>
                </p:cNvSpPr>
                <p:nvPr/>
              </p:nvSpPr>
              <p:spPr bwMode="white">
                <a:xfrm>
                  <a:off x="148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Line 114"/>
                <p:cNvSpPr>
                  <a:spLocks noChangeShapeType="1"/>
                </p:cNvSpPr>
                <p:nvPr/>
              </p:nvSpPr>
              <p:spPr bwMode="white">
                <a:xfrm>
                  <a:off x="171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Line 115"/>
                <p:cNvSpPr>
                  <a:spLocks noChangeShapeType="1"/>
                </p:cNvSpPr>
                <p:nvPr/>
              </p:nvSpPr>
              <p:spPr bwMode="white">
                <a:xfrm>
                  <a:off x="193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Line 116"/>
                <p:cNvSpPr>
                  <a:spLocks noChangeShapeType="1"/>
                </p:cNvSpPr>
                <p:nvPr/>
              </p:nvSpPr>
              <p:spPr bwMode="white">
                <a:xfrm>
                  <a:off x="216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Line 117"/>
                <p:cNvSpPr>
                  <a:spLocks noChangeShapeType="1"/>
                </p:cNvSpPr>
                <p:nvPr/>
              </p:nvSpPr>
              <p:spPr bwMode="white">
                <a:xfrm>
                  <a:off x="239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Line 118"/>
                <p:cNvSpPr>
                  <a:spLocks noChangeShapeType="1"/>
                </p:cNvSpPr>
                <p:nvPr/>
              </p:nvSpPr>
              <p:spPr bwMode="white">
                <a:xfrm>
                  <a:off x="262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Line 119"/>
                <p:cNvSpPr>
                  <a:spLocks noChangeShapeType="1"/>
                </p:cNvSpPr>
                <p:nvPr/>
              </p:nvSpPr>
              <p:spPr bwMode="white">
                <a:xfrm>
                  <a:off x="285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Line 120"/>
                <p:cNvSpPr>
                  <a:spLocks noChangeShapeType="1"/>
                </p:cNvSpPr>
                <p:nvPr/>
              </p:nvSpPr>
              <p:spPr bwMode="white">
                <a:xfrm>
                  <a:off x="307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Line 121"/>
                <p:cNvSpPr>
                  <a:spLocks noChangeShapeType="1"/>
                </p:cNvSpPr>
                <p:nvPr/>
              </p:nvSpPr>
              <p:spPr bwMode="white">
                <a:xfrm>
                  <a:off x="330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160"/>
              <p:cNvGrpSpPr>
                <a:grpSpLocks/>
              </p:cNvGrpSpPr>
              <p:nvPr userDrawn="1"/>
            </p:nvGrpSpPr>
            <p:grpSpPr bwMode="auto">
              <a:xfrm>
                <a:off x="-1261" y="-1"/>
                <a:ext cx="2098" cy="1030"/>
                <a:chOff x="1208" y="109"/>
                <a:chExt cx="2098" cy="423"/>
              </a:xfrm>
            </p:grpSpPr>
            <p:sp>
              <p:nvSpPr>
                <p:cNvPr id="12" name="Line 132"/>
                <p:cNvSpPr>
                  <a:spLocks noChangeShapeType="1"/>
                </p:cNvSpPr>
                <p:nvPr/>
              </p:nvSpPr>
              <p:spPr bwMode="ltGray">
                <a:xfrm>
                  <a:off x="2850" y="110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" name="Line 133"/>
                <p:cNvSpPr>
                  <a:spLocks noChangeShapeType="1"/>
                </p:cNvSpPr>
                <p:nvPr/>
              </p:nvSpPr>
              <p:spPr bwMode="ltGray">
                <a:xfrm>
                  <a:off x="2972" y="332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" name="Line 134"/>
                <p:cNvSpPr>
                  <a:spLocks noChangeShapeType="1"/>
                </p:cNvSpPr>
                <p:nvPr/>
              </p:nvSpPr>
              <p:spPr bwMode="ltGray">
                <a:xfrm>
                  <a:off x="3078" y="350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" name="Line 135"/>
                <p:cNvSpPr>
                  <a:spLocks noChangeShapeType="1"/>
                </p:cNvSpPr>
                <p:nvPr/>
              </p:nvSpPr>
              <p:spPr bwMode="ltGray">
                <a:xfrm>
                  <a:off x="3306" y="450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" name="Line 145"/>
                <p:cNvSpPr>
                  <a:spLocks noChangeShapeType="1"/>
                </p:cNvSpPr>
                <p:nvPr/>
              </p:nvSpPr>
              <p:spPr bwMode="ltGray">
                <a:xfrm>
                  <a:off x="2166" y="114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" name="Line 146"/>
                <p:cNvSpPr>
                  <a:spLocks noChangeShapeType="1"/>
                </p:cNvSpPr>
                <p:nvPr/>
              </p:nvSpPr>
              <p:spPr bwMode="ltGray">
                <a:xfrm>
                  <a:off x="1938" y="111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" name="Line 147"/>
                <p:cNvSpPr>
                  <a:spLocks noChangeShapeType="1"/>
                </p:cNvSpPr>
                <p:nvPr/>
              </p:nvSpPr>
              <p:spPr bwMode="ltGray">
                <a:xfrm flipH="1">
                  <a:off x="1912" y="332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" name="Line 148"/>
                <p:cNvSpPr>
                  <a:spLocks noChangeShapeType="1"/>
                </p:cNvSpPr>
                <p:nvPr/>
              </p:nvSpPr>
              <p:spPr bwMode="ltGray">
                <a:xfrm>
                  <a:off x="1778" y="332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Line 149"/>
                <p:cNvSpPr>
                  <a:spLocks noChangeShapeType="1"/>
                </p:cNvSpPr>
                <p:nvPr/>
              </p:nvSpPr>
              <p:spPr bwMode="ltGray">
                <a:xfrm flipH="1">
                  <a:off x="1578" y="332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Line 150"/>
                <p:cNvSpPr>
                  <a:spLocks noChangeShapeType="1"/>
                </p:cNvSpPr>
                <p:nvPr/>
              </p:nvSpPr>
              <p:spPr bwMode="ltGray">
                <a:xfrm>
                  <a:off x="1208" y="332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" name="Line 151"/>
                <p:cNvSpPr>
                  <a:spLocks noChangeShapeType="1"/>
                </p:cNvSpPr>
                <p:nvPr/>
              </p:nvSpPr>
              <p:spPr bwMode="ltGray">
                <a:xfrm>
                  <a:off x="1480" y="234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Line 152"/>
                <p:cNvSpPr>
                  <a:spLocks noChangeShapeType="1"/>
                </p:cNvSpPr>
                <p:nvPr/>
              </p:nvSpPr>
              <p:spPr bwMode="ltGray">
                <a:xfrm>
                  <a:off x="1254" y="252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Line 153"/>
                <p:cNvSpPr>
                  <a:spLocks noChangeShapeType="1"/>
                </p:cNvSpPr>
                <p:nvPr/>
              </p:nvSpPr>
              <p:spPr bwMode="ltGray">
                <a:xfrm flipH="1" flipV="1">
                  <a:off x="1482" y="109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Line 154"/>
                <p:cNvSpPr>
                  <a:spLocks noChangeShapeType="1"/>
                </p:cNvSpPr>
                <p:nvPr/>
              </p:nvSpPr>
              <p:spPr bwMode="ltGray">
                <a:xfrm>
                  <a:off x="1710" y="18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Line 155"/>
                <p:cNvSpPr>
                  <a:spLocks noChangeShapeType="1"/>
                </p:cNvSpPr>
                <p:nvPr/>
              </p:nvSpPr>
              <p:spPr bwMode="ltGray">
                <a:xfrm flipV="1">
                  <a:off x="1710" y="111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7" name="Picture 158" descr="earth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36" y="1566"/>
              <a:ext cx="690" cy="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1828800"/>
            <a:ext cx="6934200" cy="2362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572000"/>
            <a:ext cx="69342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324600"/>
            <a:ext cx="1905000" cy="45720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15187538-9FA3-4FFB-AF62-F4759EEA7879}" type="datetimeFigureOut">
              <a:rPr lang="en-US"/>
              <a:pPr>
                <a:defRPr/>
              </a:pPr>
              <a:t>9/18/20</a:t>
            </a:fld>
            <a:endParaRPr lang="en-US"/>
          </a:p>
        </p:txBody>
      </p:sp>
      <p:sp>
        <p:nvSpPr>
          <p:cNvPr id="9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00400" y="6324600"/>
            <a:ext cx="2895600" cy="45720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24600"/>
            <a:ext cx="1905000" cy="45720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4BF186AC-8EF5-437B-B3C6-DB4115DFE3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217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E529F7E-64DB-4D8B-97BD-553DFFE8EC9E}" type="datetimeFigureOut">
              <a:rPr lang="en-US"/>
              <a:pPr>
                <a:defRPr/>
              </a:pPr>
              <a:t>9/18/20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2C78148-4EEB-4420-A8CA-56AFD20414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4193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D0012E5-D92A-4505-83C7-9A4335A7FE60}" type="datetimeFigureOut">
              <a:rPr lang="en-US"/>
              <a:pPr>
                <a:defRPr/>
              </a:pPr>
              <a:t>9/18/20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FF3260E-EB61-4D68-A4C8-42BC12BA45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3810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85DE6D7-60EA-46F1-8362-EE48D9DDEB8C}" type="datetimeFigureOut">
              <a:rPr lang="en-US"/>
              <a:pPr>
                <a:defRPr/>
              </a:pPr>
              <a:t>9/18/20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F1654CB-6B2E-469A-9F65-381B42B451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1003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DB92B3C-D1F8-4A39-8B0D-0FF13BA51836}" type="datetimeFigureOut">
              <a:rPr lang="en-US"/>
              <a:pPr>
                <a:defRPr/>
              </a:pPr>
              <a:t>9/18/20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076DF3B-A27B-473B-9213-559C9857D1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13087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90ACF2D-73BA-4EEB-BD32-33C39800A32B}" type="datetimeFigureOut">
              <a:rPr lang="en-US"/>
              <a:pPr>
                <a:defRPr/>
              </a:pPr>
              <a:t>9/18/20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B3E07F4-EBEA-4EE3-9618-A67EC09564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5973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DDE97-DB42-4217-9A57-EF7A8872C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3229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95F7E8B-23BB-4D0A-B8AD-B9E57EFA217D}" type="datetimeFigureOut">
              <a:rPr lang="en-US"/>
              <a:pPr>
                <a:defRPr/>
              </a:pPr>
              <a:t>9/18/20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C1AB9E7-29A9-4F3A-A5BD-9330BEA7E6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585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C4D2EBF-3FC4-4300-91C7-301FED71029E}" type="datetimeFigureOut">
              <a:rPr lang="en-US"/>
              <a:pPr>
                <a:defRPr/>
              </a:pPr>
              <a:t>9/18/20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711391F-0F2F-46F5-8807-07CDC826AA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1904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0CA2047-74EF-443F-88E2-A626969DFDA3}" type="datetimeFigureOut">
              <a:rPr lang="en-US"/>
              <a:pPr>
                <a:defRPr/>
              </a:pPr>
              <a:t>9/18/20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B10FD7F-3E94-47B9-8C16-3BA4D7ED5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1934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E5DE54B-DD17-48CB-BA62-83D8525DF53F}" type="datetimeFigureOut">
              <a:rPr lang="en-US"/>
              <a:pPr>
                <a:defRPr/>
              </a:pPr>
              <a:t>9/18/20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E61A14A-A149-4DCF-BEAF-CBD3A07EFF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2969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5563" y="930275"/>
            <a:ext cx="2052637" cy="53324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063" y="930275"/>
            <a:ext cx="6007100" cy="53324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2475ECA-B588-420A-BC1D-71B2729814AE}" type="datetimeFigureOut">
              <a:rPr lang="en-US"/>
              <a:pPr>
                <a:defRPr/>
              </a:pPr>
              <a:t>9/18/20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5DFB3C6-2995-42C2-8135-7F6AF69CAA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49397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8"/>
          <p:cNvGrpSpPr>
            <a:grpSpLocks/>
          </p:cNvGrpSpPr>
          <p:nvPr/>
        </p:nvGrpSpPr>
        <p:grpSpPr bwMode="auto">
          <a:xfrm>
            <a:off x="0" y="-19050"/>
            <a:ext cx="9144000" cy="6877050"/>
            <a:chOff x="0" y="-12"/>
            <a:chExt cx="5760" cy="4332"/>
          </a:xfrm>
        </p:grpSpPr>
        <p:sp>
          <p:nvSpPr>
            <p:cNvPr id="5" name="Rectangle 163"/>
            <p:cNvSpPr>
              <a:spLocks noChangeArrowheads="1"/>
            </p:cNvSpPr>
            <p:nvPr userDrawn="1"/>
          </p:nvSpPr>
          <p:spPr bwMode="hidden">
            <a:xfrm>
              <a:off x="1104" y="1008"/>
              <a:ext cx="4656" cy="331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1800" b="0">
                <a:solidFill>
                  <a:srgbClr val="000000"/>
                </a:solidFill>
                <a:ea typeface="ＭＳ Ｐゴシック" pitchFamily="34" charset="-128"/>
                <a:cs typeface="Arial" pitchFamily="34" charset="0"/>
              </a:endParaRPr>
            </a:p>
          </p:txBody>
        </p:sp>
        <p:grpSp>
          <p:nvGrpSpPr>
            <p:cNvPr id="6" name="Group 166"/>
            <p:cNvGrpSpPr>
              <a:grpSpLocks/>
            </p:cNvGrpSpPr>
            <p:nvPr userDrawn="1"/>
          </p:nvGrpSpPr>
          <p:grpSpPr bwMode="auto">
            <a:xfrm>
              <a:off x="-1261" y="-157"/>
              <a:ext cx="7021" cy="1190"/>
              <a:chOff x="-1261" y="-154"/>
              <a:chExt cx="7021" cy="1190"/>
            </a:xfrm>
          </p:grpSpPr>
          <p:sp>
            <p:nvSpPr>
              <p:cNvPr id="8" name="Freeform 163"/>
              <p:cNvSpPr>
                <a:spLocks/>
              </p:cNvSpPr>
              <p:nvPr userDrawn="1"/>
            </p:nvSpPr>
            <p:spPr bwMode="ltGray">
              <a:xfrm>
                <a:off x="0" y="4"/>
                <a:ext cx="5760" cy="1032"/>
              </a:xfrm>
              <a:custGeom>
                <a:avLst/>
                <a:gdLst>
                  <a:gd name="T0" fmla="*/ 1413539968 w 4848"/>
                  <a:gd name="T1" fmla="*/ 2147483646 h 432"/>
                  <a:gd name="T2" fmla="*/ 0 w 4848"/>
                  <a:gd name="T3" fmla="*/ 2147483646 h 432"/>
                  <a:gd name="T4" fmla="*/ 0 w 4848"/>
                  <a:gd name="T5" fmla="*/ 0 h 432"/>
                  <a:gd name="T6" fmla="*/ 1413539968 w 4848"/>
                  <a:gd name="T7" fmla="*/ 0 h 432"/>
                  <a:gd name="T8" fmla="*/ 1413539968 w 4848"/>
                  <a:gd name="T9" fmla="*/ 2147483646 h 4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48" h="432">
                    <a:moveTo>
                      <a:pt x="4848" y="432"/>
                    </a:moveTo>
                    <a:lnTo>
                      <a:pt x="0" y="432"/>
                    </a:lnTo>
                    <a:lnTo>
                      <a:pt x="0" y="0"/>
                    </a:lnTo>
                    <a:lnTo>
                      <a:pt x="4848" y="0"/>
                    </a:lnTo>
                    <a:lnTo>
                      <a:pt x="4848" y="4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9" name="Group 165"/>
              <p:cNvGrpSpPr>
                <a:grpSpLocks/>
              </p:cNvGrpSpPr>
              <p:nvPr userDrawn="1"/>
            </p:nvGrpSpPr>
            <p:grpSpPr bwMode="auto">
              <a:xfrm>
                <a:off x="333" y="-9"/>
                <a:ext cx="5176" cy="1044"/>
                <a:chOff x="333" y="-9"/>
                <a:chExt cx="5176" cy="1044"/>
              </a:xfrm>
            </p:grpSpPr>
            <p:sp>
              <p:nvSpPr>
                <p:cNvPr id="38" name="Freeform 10"/>
                <p:cNvSpPr>
                  <a:spLocks/>
                </p:cNvSpPr>
                <p:nvPr userDrawn="1"/>
              </p:nvSpPr>
              <p:spPr bwMode="ltGray">
                <a:xfrm>
                  <a:off x="3230" y="949"/>
                  <a:ext cx="17" cy="20"/>
                </a:xfrm>
                <a:custGeom>
                  <a:avLst/>
                  <a:gdLst>
                    <a:gd name="T0" fmla="*/ 46039 w 15"/>
                    <a:gd name="T1" fmla="*/ 3 h 23"/>
                    <a:gd name="T2" fmla="*/ 137972 w 15"/>
                    <a:gd name="T3" fmla="*/ 3 h 23"/>
                    <a:gd name="T4" fmla="*/ 121740 w 15"/>
                    <a:gd name="T5" fmla="*/ 3 h 23"/>
                    <a:gd name="T6" fmla="*/ 46039 w 15"/>
                    <a:gd name="T7" fmla="*/ 3 h 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" h="23">
                      <a:moveTo>
                        <a:pt x="5" y="11"/>
                      </a:moveTo>
                      <a:cubicBezTo>
                        <a:pt x="2" y="1"/>
                        <a:pt x="7" y="0"/>
                        <a:pt x="15" y="5"/>
                      </a:cubicBezTo>
                      <a:cubicBezTo>
                        <a:pt x="14" y="9"/>
                        <a:pt x="15" y="13"/>
                        <a:pt x="13" y="17"/>
                      </a:cubicBezTo>
                      <a:cubicBezTo>
                        <a:pt x="9" y="23"/>
                        <a:pt x="0" y="16"/>
                        <a:pt x="5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" name="Freeform 11"/>
                <p:cNvSpPr>
                  <a:spLocks/>
                </p:cNvSpPr>
                <p:nvPr userDrawn="1"/>
              </p:nvSpPr>
              <p:spPr bwMode="ltGray">
                <a:xfrm>
                  <a:off x="3406" y="1015"/>
                  <a:ext cx="21" cy="20"/>
                </a:xfrm>
                <a:custGeom>
                  <a:avLst/>
                  <a:gdLst>
                    <a:gd name="T0" fmla="*/ 3 w 20"/>
                    <a:gd name="T1" fmla="*/ 3 h 23"/>
                    <a:gd name="T2" fmla="*/ 438 w 20"/>
                    <a:gd name="T3" fmla="*/ 3 h 23"/>
                    <a:gd name="T4" fmla="*/ 7 w 20"/>
                    <a:gd name="T5" fmla="*/ 3 h 23"/>
                    <a:gd name="T6" fmla="*/ 3 w 20"/>
                    <a:gd name="T7" fmla="*/ 3 h 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0" h="23">
                      <a:moveTo>
                        <a:pt x="3" y="13"/>
                      </a:moveTo>
                      <a:cubicBezTo>
                        <a:pt x="0" y="5"/>
                        <a:pt x="2" y="0"/>
                        <a:pt x="11" y="3"/>
                      </a:cubicBezTo>
                      <a:cubicBezTo>
                        <a:pt x="16" y="10"/>
                        <a:pt x="20" y="23"/>
                        <a:pt x="7" y="19"/>
                      </a:cubicBezTo>
                      <a:cubicBezTo>
                        <a:pt x="6" y="17"/>
                        <a:pt x="3" y="13"/>
                        <a:pt x="3" y="1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Freeform 12"/>
                <p:cNvSpPr>
                  <a:spLocks/>
                </p:cNvSpPr>
                <p:nvPr userDrawn="1"/>
              </p:nvSpPr>
              <p:spPr bwMode="ltGray">
                <a:xfrm>
                  <a:off x="2909" y="908"/>
                  <a:ext cx="31" cy="34"/>
                </a:xfrm>
                <a:custGeom>
                  <a:avLst/>
                  <a:gdLst>
                    <a:gd name="T0" fmla="*/ 197 w 30"/>
                    <a:gd name="T1" fmla="*/ 2 h 42"/>
                    <a:gd name="T2" fmla="*/ 8 w 30"/>
                    <a:gd name="T3" fmla="*/ 2 h 42"/>
                    <a:gd name="T4" fmla="*/ 0 w 30"/>
                    <a:gd name="T5" fmla="*/ 2 h 42"/>
                    <a:gd name="T6" fmla="*/ 197 w 30"/>
                    <a:gd name="T7" fmla="*/ 2 h 42"/>
                    <a:gd name="T8" fmla="*/ 313 w 30"/>
                    <a:gd name="T9" fmla="*/ 2 h 42"/>
                    <a:gd name="T10" fmla="*/ 293 w 30"/>
                    <a:gd name="T11" fmla="*/ 2 h 42"/>
                    <a:gd name="T12" fmla="*/ 197 w 30"/>
                    <a:gd name="T13" fmla="*/ 2 h 4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0" h="42">
                      <a:moveTo>
                        <a:pt x="16" y="33"/>
                      </a:moveTo>
                      <a:cubicBezTo>
                        <a:pt x="3" y="20"/>
                        <a:pt x="15" y="34"/>
                        <a:pt x="8" y="21"/>
                      </a:cubicBezTo>
                      <a:cubicBezTo>
                        <a:pt x="6" y="17"/>
                        <a:pt x="0" y="9"/>
                        <a:pt x="0" y="9"/>
                      </a:cubicBezTo>
                      <a:cubicBezTo>
                        <a:pt x="5" y="1"/>
                        <a:pt x="7" y="0"/>
                        <a:pt x="16" y="3"/>
                      </a:cubicBezTo>
                      <a:cubicBezTo>
                        <a:pt x="25" y="16"/>
                        <a:pt x="10" y="16"/>
                        <a:pt x="30" y="23"/>
                      </a:cubicBezTo>
                      <a:cubicBezTo>
                        <a:pt x="29" y="26"/>
                        <a:pt x="30" y="29"/>
                        <a:pt x="28" y="31"/>
                      </a:cubicBezTo>
                      <a:cubicBezTo>
                        <a:pt x="15" y="42"/>
                        <a:pt x="16" y="38"/>
                        <a:pt x="16" y="3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Freeform 13"/>
                <p:cNvSpPr>
                  <a:spLocks/>
                </p:cNvSpPr>
                <p:nvPr userDrawn="1"/>
              </p:nvSpPr>
              <p:spPr bwMode="ltGray">
                <a:xfrm>
                  <a:off x="2551" y="940"/>
                  <a:ext cx="25" cy="12"/>
                </a:xfrm>
                <a:custGeom>
                  <a:avLst/>
                  <a:gdLst>
                    <a:gd name="T0" fmla="*/ 15 w 25"/>
                    <a:gd name="T1" fmla="*/ 2 h 16"/>
                    <a:gd name="T2" fmla="*/ 3 w 25"/>
                    <a:gd name="T3" fmla="*/ 2 h 16"/>
                    <a:gd name="T4" fmla="*/ 15 w 25"/>
                    <a:gd name="T5" fmla="*/ 0 h 16"/>
                    <a:gd name="T6" fmla="*/ 15 w 25"/>
                    <a:gd name="T7" fmla="*/ 2 h 1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5" h="16">
                      <a:moveTo>
                        <a:pt x="15" y="16"/>
                      </a:moveTo>
                      <a:cubicBezTo>
                        <a:pt x="10" y="15"/>
                        <a:pt x="0" y="12"/>
                        <a:pt x="3" y="8"/>
                      </a:cubicBezTo>
                      <a:cubicBezTo>
                        <a:pt x="6" y="4"/>
                        <a:pt x="15" y="0"/>
                        <a:pt x="15" y="0"/>
                      </a:cubicBezTo>
                      <a:cubicBezTo>
                        <a:pt x="17" y="3"/>
                        <a:pt x="25" y="16"/>
                        <a:pt x="15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" name="Freeform 14"/>
                <p:cNvSpPr>
                  <a:spLocks/>
                </p:cNvSpPr>
                <p:nvPr userDrawn="1"/>
              </p:nvSpPr>
              <p:spPr bwMode="ltGray">
                <a:xfrm>
                  <a:off x="2443" y="954"/>
                  <a:ext cx="65" cy="39"/>
                </a:xfrm>
                <a:custGeom>
                  <a:avLst/>
                  <a:gdLst>
                    <a:gd name="T0" fmla="*/ 14 w 65"/>
                    <a:gd name="T1" fmla="*/ 3 h 46"/>
                    <a:gd name="T2" fmla="*/ 30 w 65"/>
                    <a:gd name="T3" fmla="*/ 3 h 46"/>
                    <a:gd name="T4" fmla="*/ 42 w 65"/>
                    <a:gd name="T5" fmla="*/ 0 h 46"/>
                    <a:gd name="T6" fmla="*/ 58 w 65"/>
                    <a:gd name="T7" fmla="*/ 3 h 46"/>
                    <a:gd name="T8" fmla="*/ 32 w 65"/>
                    <a:gd name="T9" fmla="*/ 3 h 46"/>
                    <a:gd name="T10" fmla="*/ 12 w 65"/>
                    <a:gd name="T11" fmla="*/ 3 h 46"/>
                    <a:gd name="T12" fmla="*/ 8 w 65"/>
                    <a:gd name="T13" fmla="*/ 3 h 46"/>
                    <a:gd name="T14" fmla="*/ 12 w 65"/>
                    <a:gd name="T15" fmla="*/ 3 h 46"/>
                    <a:gd name="T16" fmla="*/ 14 w 65"/>
                    <a:gd name="T17" fmla="*/ 3 h 4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5" h="46">
                      <a:moveTo>
                        <a:pt x="14" y="24"/>
                      </a:moveTo>
                      <a:cubicBezTo>
                        <a:pt x="18" y="13"/>
                        <a:pt x="16" y="9"/>
                        <a:pt x="30" y="4"/>
                      </a:cubicBezTo>
                      <a:cubicBezTo>
                        <a:pt x="34" y="3"/>
                        <a:pt x="42" y="0"/>
                        <a:pt x="42" y="0"/>
                      </a:cubicBezTo>
                      <a:cubicBezTo>
                        <a:pt x="50" y="1"/>
                        <a:pt x="65" y="0"/>
                        <a:pt x="58" y="12"/>
                      </a:cubicBezTo>
                      <a:cubicBezTo>
                        <a:pt x="53" y="21"/>
                        <a:pt x="40" y="21"/>
                        <a:pt x="32" y="26"/>
                      </a:cubicBezTo>
                      <a:cubicBezTo>
                        <a:pt x="26" y="35"/>
                        <a:pt x="23" y="42"/>
                        <a:pt x="12" y="46"/>
                      </a:cubicBezTo>
                      <a:cubicBezTo>
                        <a:pt x="0" y="42"/>
                        <a:pt x="5" y="30"/>
                        <a:pt x="8" y="20"/>
                      </a:cubicBezTo>
                      <a:cubicBezTo>
                        <a:pt x="9" y="18"/>
                        <a:pt x="10" y="13"/>
                        <a:pt x="12" y="14"/>
                      </a:cubicBezTo>
                      <a:cubicBezTo>
                        <a:pt x="15" y="16"/>
                        <a:pt x="13" y="21"/>
                        <a:pt x="14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Freeform 15"/>
                <p:cNvSpPr>
                  <a:spLocks/>
                </p:cNvSpPr>
                <p:nvPr userDrawn="1"/>
              </p:nvSpPr>
              <p:spPr bwMode="ltGray">
                <a:xfrm>
                  <a:off x="2375" y="952"/>
                  <a:ext cx="68" cy="39"/>
                </a:xfrm>
                <a:custGeom>
                  <a:avLst/>
                  <a:gdLst>
                    <a:gd name="T0" fmla="*/ 0 w 69"/>
                    <a:gd name="T1" fmla="*/ 2 h 47"/>
                    <a:gd name="T2" fmla="*/ 18 w 69"/>
                    <a:gd name="T3" fmla="*/ 2 h 47"/>
                    <a:gd name="T4" fmla="*/ 34 w 69"/>
                    <a:gd name="T5" fmla="*/ 1 h 47"/>
                    <a:gd name="T6" fmla="*/ 34 w 69"/>
                    <a:gd name="T7" fmla="*/ 2 h 47"/>
                    <a:gd name="T8" fmla="*/ 34 w 69"/>
                    <a:gd name="T9" fmla="*/ 2 h 47"/>
                    <a:gd name="T10" fmla="*/ 28 w 69"/>
                    <a:gd name="T11" fmla="*/ 2 h 47"/>
                    <a:gd name="T12" fmla="*/ 22 w 69"/>
                    <a:gd name="T13" fmla="*/ 2 h 47"/>
                    <a:gd name="T14" fmla="*/ 16 w 69"/>
                    <a:gd name="T15" fmla="*/ 2 h 47"/>
                    <a:gd name="T16" fmla="*/ 12 w 69"/>
                    <a:gd name="T17" fmla="*/ 2 h 47"/>
                    <a:gd name="T18" fmla="*/ 0 w 69"/>
                    <a:gd name="T19" fmla="*/ 2 h 47"/>
                    <a:gd name="T20" fmla="*/ 0 w 69"/>
                    <a:gd name="T21" fmla="*/ 2 h 4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69" h="47">
                      <a:moveTo>
                        <a:pt x="0" y="31"/>
                      </a:moveTo>
                      <a:cubicBezTo>
                        <a:pt x="7" y="24"/>
                        <a:pt x="9" y="22"/>
                        <a:pt x="18" y="25"/>
                      </a:cubicBezTo>
                      <a:cubicBezTo>
                        <a:pt x="25" y="4"/>
                        <a:pt x="36" y="12"/>
                        <a:pt x="52" y="1"/>
                      </a:cubicBezTo>
                      <a:cubicBezTo>
                        <a:pt x="56" y="2"/>
                        <a:pt x="61" y="0"/>
                        <a:pt x="64" y="3"/>
                      </a:cubicBezTo>
                      <a:cubicBezTo>
                        <a:pt x="69" y="8"/>
                        <a:pt x="50" y="19"/>
                        <a:pt x="50" y="19"/>
                      </a:cubicBezTo>
                      <a:cubicBezTo>
                        <a:pt x="46" y="31"/>
                        <a:pt x="35" y="22"/>
                        <a:pt x="28" y="33"/>
                      </a:cubicBezTo>
                      <a:cubicBezTo>
                        <a:pt x="31" y="41"/>
                        <a:pt x="31" y="44"/>
                        <a:pt x="22" y="47"/>
                      </a:cubicBezTo>
                      <a:cubicBezTo>
                        <a:pt x="20" y="46"/>
                        <a:pt x="18" y="46"/>
                        <a:pt x="16" y="45"/>
                      </a:cubicBezTo>
                      <a:cubicBezTo>
                        <a:pt x="14" y="43"/>
                        <a:pt x="14" y="40"/>
                        <a:pt x="12" y="39"/>
                      </a:cubicBezTo>
                      <a:cubicBezTo>
                        <a:pt x="8" y="37"/>
                        <a:pt x="0" y="35"/>
                        <a:pt x="0" y="35"/>
                      </a:cubicBezTo>
                      <a:cubicBezTo>
                        <a:pt x="2" y="26"/>
                        <a:pt x="3" y="25"/>
                        <a:pt x="0" y="3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Freeform 16"/>
                <p:cNvSpPr>
                  <a:spLocks/>
                </p:cNvSpPr>
                <p:nvPr userDrawn="1"/>
              </p:nvSpPr>
              <p:spPr bwMode="ltGray">
                <a:xfrm>
                  <a:off x="2007" y="739"/>
                  <a:ext cx="354" cy="228"/>
                </a:xfrm>
                <a:custGeom>
                  <a:avLst/>
                  <a:gdLst>
                    <a:gd name="T0" fmla="*/ 10 w 355"/>
                    <a:gd name="T1" fmla="*/ 2 h 277"/>
                    <a:gd name="T2" fmla="*/ 36 w 355"/>
                    <a:gd name="T3" fmla="*/ 2 h 277"/>
                    <a:gd name="T4" fmla="*/ 46 w 355"/>
                    <a:gd name="T5" fmla="*/ 2 h 277"/>
                    <a:gd name="T6" fmla="*/ 76 w 355"/>
                    <a:gd name="T7" fmla="*/ 2 h 277"/>
                    <a:gd name="T8" fmla="*/ 92 w 355"/>
                    <a:gd name="T9" fmla="*/ 2 h 277"/>
                    <a:gd name="T10" fmla="*/ 122 w 355"/>
                    <a:gd name="T11" fmla="*/ 2 h 277"/>
                    <a:gd name="T12" fmla="*/ 136 w 355"/>
                    <a:gd name="T13" fmla="*/ 2 h 277"/>
                    <a:gd name="T14" fmla="*/ 148 w 355"/>
                    <a:gd name="T15" fmla="*/ 2 h 277"/>
                    <a:gd name="T16" fmla="*/ 154 w 355"/>
                    <a:gd name="T17" fmla="*/ 2 h 277"/>
                    <a:gd name="T18" fmla="*/ 176 w 355"/>
                    <a:gd name="T19" fmla="*/ 2 h 277"/>
                    <a:gd name="T20" fmla="*/ 170 w 355"/>
                    <a:gd name="T21" fmla="*/ 2 h 277"/>
                    <a:gd name="T22" fmla="*/ 177 w 355"/>
                    <a:gd name="T23" fmla="*/ 2 h 277"/>
                    <a:gd name="T24" fmla="*/ 177 w 355"/>
                    <a:gd name="T25" fmla="*/ 2 h 277"/>
                    <a:gd name="T26" fmla="*/ 177 w 355"/>
                    <a:gd name="T27" fmla="*/ 2 h 277"/>
                    <a:gd name="T28" fmla="*/ 177 w 355"/>
                    <a:gd name="T29" fmla="*/ 2 h 277"/>
                    <a:gd name="T30" fmla="*/ 181 w 355"/>
                    <a:gd name="T31" fmla="*/ 2 h 277"/>
                    <a:gd name="T32" fmla="*/ 199 w 355"/>
                    <a:gd name="T33" fmla="*/ 2 h 277"/>
                    <a:gd name="T34" fmla="*/ 223 w 355"/>
                    <a:gd name="T35" fmla="*/ 2 h 277"/>
                    <a:gd name="T36" fmla="*/ 241 w 355"/>
                    <a:gd name="T37" fmla="*/ 2 h 277"/>
                    <a:gd name="T38" fmla="*/ 279 w 355"/>
                    <a:gd name="T39" fmla="*/ 2 h 277"/>
                    <a:gd name="T40" fmla="*/ 269 w 355"/>
                    <a:gd name="T41" fmla="*/ 2 h 277"/>
                    <a:gd name="T42" fmla="*/ 249 w 355"/>
                    <a:gd name="T43" fmla="*/ 2 h 277"/>
                    <a:gd name="T44" fmla="*/ 227 w 355"/>
                    <a:gd name="T45" fmla="*/ 2 h 277"/>
                    <a:gd name="T46" fmla="*/ 215 w 355"/>
                    <a:gd name="T47" fmla="*/ 2 h 277"/>
                    <a:gd name="T48" fmla="*/ 179 w 355"/>
                    <a:gd name="T49" fmla="*/ 2 h 277"/>
                    <a:gd name="T50" fmla="*/ 177 w 355"/>
                    <a:gd name="T51" fmla="*/ 2 h 277"/>
                    <a:gd name="T52" fmla="*/ 172 w 355"/>
                    <a:gd name="T53" fmla="*/ 2 h 277"/>
                    <a:gd name="T54" fmla="*/ 160 w 355"/>
                    <a:gd name="T55" fmla="*/ 2 h 277"/>
                    <a:gd name="T56" fmla="*/ 126 w 355"/>
                    <a:gd name="T57" fmla="*/ 2 h 277"/>
                    <a:gd name="T58" fmla="*/ 108 w 355"/>
                    <a:gd name="T59" fmla="*/ 2 h 277"/>
                    <a:gd name="T60" fmla="*/ 94 w 355"/>
                    <a:gd name="T61" fmla="*/ 2 h 277"/>
                    <a:gd name="T62" fmla="*/ 68 w 355"/>
                    <a:gd name="T63" fmla="*/ 2 h 277"/>
                    <a:gd name="T64" fmla="*/ 64 w 355"/>
                    <a:gd name="T65" fmla="*/ 2 h 277"/>
                    <a:gd name="T66" fmla="*/ 58 w 355"/>
                    <a:gd name="T67" fmla="*/ 2 h 277"/>
                    <a:gd name="T68" fmla="*/ 54 w 355"/>
                    <a:gd name="T69" fmla="*/ 2 h 277"/>
                    <a:gd name="T70" fmla="*/ 38 w 355"/>
                    <a:gd name="T71" fmla="*/ 2 h 277"/>
                    <a:gd name="T72" fmla="*/ 20 w 355"/>
                    <a:gd name="T73" fmla="*/ 2 h 277"/>
                    <a:gd name="T74" fmla="*/ 4 w 355"/>
                    <a:gd name="T75" fmla="*/ 2 h 277"/>
                    <a:gd name="T76" fmla="*/ 10 w 355"/>
                    <a:gd name="T77" fmla="*/ 2 h 277"/>
                    <a:gd name="T78" fmla="*/ 10 w 355"/>
                    <a:gd name="T79" fmla="*/ 2 h 277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355" h="277">
                      <a:moveTo>
                        <a:pt x="10" y="4"/>
                      </a:moveTo>
                      <a:cubicBezTo>
                        <a:pt x="22" y="0"/>
                        <a:pt x="24" y="14"/>
                        <a:pt x="36" y="18"/>
                      </a:cubicBezTo>
                      <a:cubicBezTo>
                        <a:pt x="37" y="19"/>
                        <a:pt x="45" y="29"/>
                        <a:pt x="46" y="30"/>
                      </a:cubicBezTo>
                      <a:cubicBezTo>
                        <a:pt x="56" y="40"/>
                        <a:pt x="67" y="38"/>
                        <a:pt x="76" y="52"/>
                      </a:cubicBezTo>
                      <a:cubicBezTo>
                        <a:pt x="80" y="58"/>
                        <a:pt x="92" y="66"/>
                        <a:pt x="92" y="66"/>
                      </a:cubicBezTo>
                      <a:cubicBezTo>
                        <a:pt x="96" y="79"/>
                        <a:pt x="112" y="88"/>
                        <a:pt x="122" y="98"/>
                      </a:cubicBezTo>
                      <a:cubicBezTo>
                        <a:pt x="124" y="105"/>
                        <a:pt x="130" y="124"/>
                        <a:pt x="136" y="128"/>
                      </a:cubicBezTo>
                      <a:cubicBezTo>
                        <a:pt x="140" y="130"/>
                        <a:pt x="148" y="132"/>
                        <a:pt x="148" y="132"/>
                      </a:cubicBezTo>
                      <a:cubicBezTo>
                        <a:pt x="150" y="138"/>
                        <a:pt x="154" y="150"/>
                        <a:pt x="154" y="150"/>
                      </a:cubicBezTo>
                      <a:cubicBezTo>
                        <a:pt x="161" y="139"/>
                        <a:pt x="168" y="144"/>
                        <a:pt x="176" y="152"/>
                      </a:cubicBezTo>
                      <a:cubicBezTo>
                        <a:pt x="174" y="167"/>
                        <a:pt x="173" y="181"/>
                        <a:pt x="170" y="196"/>
                      </a:cubicBezTo>
                      <a:cubicBezTo>
                        <a:pt x="171" y="202"/>
                        <a:pt x="174" y="220"/>
                        <a:pt x="180" y="224"/>
                      </a:cubicBezTo>
                      <a:cubicBezTo>
                        <a:pt x="185" y="228"/>
                        <a:pt x="193" y="228"/>
                        <a:pt x="198" y="232"/>
                      </a:cubicBezTo>
                      <a:cubicBezTo>
                        <a:pt x="204" y="230"/>
                        <a:pt x="216" y="234"/>
                        <a:pt x="216" y="234"/>
                      </a:cubicBezTo>
                      <a:cubicBezTo>
                        <a:pt x="223" y="241"/>
                        <a:pt x="225" y="245"/>
                        <a:pt x="236" y="242"/>
                      </a:cubicBezTo>
                      <a:cubicBezTo>
                        <a:pt x="242" y="240"/>
                        <a:pt x="254" y="236"/>
                        <a:pt x="254" y="236"/>
                      </a:cubicBezTo>
                      <a:cubicBezTo>
                        <a:pt x="260" y="240"/>
                        <a:pt x="265" y="246"/>
                        <a:pt x="272" y="248"/>
                      </a:cubicBezTo>
                      <a:cubicBezTo>
                        <a:pt x="277" y="250"/>
                        <a:pt x="291" y="252"/>
                        <a:pt x="296" y="256"/>
                      </a:cubicBezTo>
                      <a:cubicBezTo>
                        <a:pt x="301" y="260"/>
                        <a:pt x="314" y="264"/>
                        <a:pt x="314" y="264"/>
                      </a:cubicBezTo>
                      <a:cubicBezTo>
                        <a:pt x="330" y="263"/>
                        <a:pt x="338" y="261"/>
                        <a:pt x="352" y="266"/>
                      </a:cubicBezTo>
                      <a:cubicBezTo>
                        <a:pt x="355" y="275"/>
                        <a:pt x="350" y="277"/>
                        <a:pt x="342" y="274"/>
                      </a:cubicBezTo>
                      <a:cubicBezTo>
                        <a:pt x="336" y="276"/>
                        <a:pt x="322" y="272"/>
                        <a:pt x="322" y="272"/>
                      </a:cubicBezTo>
                      <a:cubicBezTo>
                        <a:pt x="314" y="275"/>
                        <a:pt x="308" y="272"/>
                        <a:pt x="300" y="270"/>
                      </a:cubicBezTo>
                      <a:cubicBezTo>
                        <a:pt x="296" y="269"/>
                        <a:pt x="288" y="266"/>
                        <a:pt x="288" y="266"/>
                      </a:cubicBezTo>
                      <a:cubicBezTo>
                        <a:pt x="276" y="270"/>
                        <a:pt x="264" y="266"/>
                        <a:pt x="252" y="264"/>
                      </a:cubicBezTo>
                      <a:cubicBezTo>
                        <a:pt x="245" y="259"/>
                        <a:pt x="242" y="257"/>
                        <a:pt x="234" y="260"/>
                      </a:cubicBezTo>
                      <a:cubicBezTo>
                        <a:pt x="211" y="252"/>
                        <a:pt x="192" y="256"/>
                        <a:pt x="172" y="242"/>
                      </a:cubicBezTo>
                      <a:cubicBezTo>
                        <a:pt x="165" y="231"/>
                        <a:pt x="176" y="221"/>
                        <a:pt x="160" y="216"/>
                      </a:cubicBezTo>
                      <a:cubicBezTo>
                        <a:pt x="154" y="233"/>
                        <a:pt x="136" y="203"/>
                        <a:pt x="126" y="200"/>
                      </a:cubicBezTo>
                      <a:cubicBezTo>
                        <a:pt x="120" y="196"/>
                        <a:pt x="114" y="190"/>
                        <a:pt x="108" y="186"/>
                      </a:cubicBezTo>
                      <a:cubicBezTo>
                        <a:pt x="104" y="175"/>
                        <a:pt x="104" y="165"/>
                        <a:pt x="94" y="158"/>
                      </a:cubicBezTo>
                      <a:cubicBezTo>
                        <a:pt x="83" y="142"/>
                        <a:pt x="85" y="119"/>
                        <a:pt x="68" y="108"/>
                      </a:cubicBezTo>
                      <a:cubicBezTo>
                        <a:pt x="67" y="106"/>
                        <a:pt x="66" y="104"/>
                        <a:pt x="64" y="102"/>
                      </a:cubicBezTo>
                      <a:cubicBezTo>
                        <a:pt x="62" y="101"/>
                        <a:pt x="59" y="102"/>
                        <a:pt x="58" y="100"/>
                      </a:cubicBezTo>
                      <a:cubicBezTo>
                        <a:pt x="56" y="97"/>
                        <a:pt x="54" y="88"/>
                        <a:pt x="54" y="88"/>
                      </a:cubicBezTo>
                      <a:cubicBezTo>
                        <a:pt x="59" y="73"/>
                        <a:pt x="52" y="61"/>
                        <a:pt x="38" y="58"/>
                      </a:cubicBezTo>
                      <a:cubicBezTo>
                        <a:pt x="32" y="49"/>
                        <a:pt x="31" y="44"/>
                        <a:pt x="20" y="40"/>
                      </a:cubicBezTo>
                      <a:cubicBezTo>
                        <a:pt x="16" y="27"/>
                        <a:pt x="16" y="26"/>
                        <a:pt x="4" y="22"/>
                      </a:cubicBezTo>
                      <a:cubicBezTo>
                        <a:pt x="1" y="13"/>
                        <a:pt x="0" y="5"/>
                        <a:pt x="10" y="2"/>
                      </a:cubicBezTo>
                      <a:cubicBezTo>
                        <a:pt x="18" y="5"/>
                        <a:pt x="18" y="4"/>
                        <a:pt x="10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" name="Freeform 17"/>
                <p:cNvSpPr>
                  <a:spLocks/>
                </p:cNvSpPr>
                <p:nvPr userDrawn="1"/>
              </p:nvSpPr>
              <p:spPr bwMode="ltGray">
                <a:xfrm>
                  <a:off x="2222" y="724"/>
                  <a:ext cx="157" cy="167"/>
                </a:xfrm>
                <a:custGeom>
                  <a:avLst/>
                  <a:gdLst>
                    <a:gd name="T0" fmla="*/ 54 w 156"/>
                    <a:gd name="T1" fmla="*/ 2 h 206"/>
                    <a:gd name="T2" fmla="*/ 66 w 156"/>
                    <a:gd name="T3" fmla="*/ 2 h 206"/>
                    <a:gd name="T4" fmla="*/ 68 w 156"/>
                    <a:gd name="T5" fmla="*/ 2 h 206"/>
                    <a:gd name="T6" fmla="*/ 153 w 156"/>
                    <a:gd name="T7" fmla="*/ 2 h 206"/>
                    <a:gd name="T8" fmla="*/ 179 w 156"/>
                    <a:gd name="T9" fmla="*/ 2 h 206"/>
                    <a:gd name="T10" fmla="*/ 185 w 156"/>
                    <a:gd name="T11" fmla="*/ 2 h 206"/>
                    <a:gd name="T12" fmla="*/ 197 w 156"/>
                    <a:gd name="T13" fmla="*/ 0 h 206"/>
                    <a:gd name="T14" fmla="*/ 223 w 156"/>
                    <a:gd name="T15" fmla="*/ 2 h 206"/>
                    <a:gd name="T16" fmla="*/ 219 w 156"/>
                    <a:gd name="T17" fmla="*/ 2 h 206"/>
                    <a:gd name="T18" fmla="*/ 199 w 156"/>
                    <a:gd name="T19" fmla="*/ 2 h 206"/>
                    <a:gd name="T20" fmla="*/ 205 w 156"/>
                    <a:gd name="T21" fmla="*/ 2 h 206"/>
                    <a:gd name="T22" fmla="*/ 215 w 156"/>
                    <a:gd name="T23" fmla="*/ 2 h 206"/>
                    <a:gd name="T24" fmla="*/ 219 w 156"/>
                    <a:gd name="T25" fmla="*/ 2 h 206"/>
                    <a:gd name="T26" fmla="*/ 201 w 156"/>
                    <a:gd name="T27" fmla="*/ 2 h 206"/>
                    <a:gd name="T28" fmla="*/ 189 w 156"/>
                    <a:gd name="T29" fmla="*/ 2 h 206"/>
                    <a:gd name="T30" fmla="*/ 177 w 156"/>
                    <a:gd name="T31" fmla="*/ 2 h 206"/>
                    <a:gd name="T32" fmla="*/ 173 w 156"/>
                    <a:gd name="T33" fmla="*/ 2 h 206"/>
                    <a:gd name="T34" fmla="*/ 161 w 156"/>
                    <a:gd name="T35" fmla="*/ 2 h 206"/>
                    <a:gd name="T36" fmla="*/ 155 w 156"/>
                    <a:gd name="T37" fmla="*/ 2 h 206"/>
                    <a:gd name="T38" fmla="*/ 76 w 156"/>
                    <a:gd name="T39" fmla="*/ 2 h 206"/>
                    <a:gd name="T40" fmla="*/ 72 w 156"/>
                    <a:gd name="T41" fmla="*/ 2 h 206"/>
                    <a:gd name="T42" fmla="*/ 60 w 156"/>
                    <a:gd name="T43" fmla="*/ 2 h 206"/>
                    <a:gd name="T44" fmla="*/ 42 w 156"/>
                    <a:gd name="T45" fmla="*/ 2 h 206"/>
                    <a:gd name="T46" fmla="*/ 28 w 156"/>
                    <a:gd name="T47" fmla="*/ 2 h 206"/>
                    <a:gd name="T48" fmla="*/ 10 w 156"/>
                    <a:gd name="T49" fmla="*/ 2 h 206"/>
                    <a:gd name="T50" fmla="*/ 4 w 156"/>
                    <a:gd name="T51" fmla="*/ 2 h 206"/>
                    <a:gd name="T52" fmla="*/ 0 w 156"/>
                    <a:gd name="T53" fmla="*/ 2 h 206"/>
                    <a:gd name="T54" fmla="*/ 20 w 156"/>
                    <a:gd name="T55" fmla="*/ 2 h 206"/>
                    <a:gd name="T56" fmla="*/ 32 w 156"/>
                    <a:gd name="T57" fmla="*/ 2 h 206"/>
                    <a:gd name="T58" fmla="*/ 34 w 156"/>
                    <a:gd name="T59" fmla="*/ 2 h 206"/>
                    <a:gd name="T60" fmla="*/ 52 w 156"/>
                    <a:gd name="T61" fmla="*/ 2 h 206"/>
                    <a:gd name="T62" fmla="*/ 54 w 156"/>
                    <a:gd name="T63" fmla="*/ 2 h 20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56" h="206">
                      <a:moveTo>
                        <a:pt x="54" y="66"/>
                      </a:moveTo>
                      <a:cubicBezTo>
                        <a:pt x="58" y="63"/>
                        <a:pt x="64" y="63"/>
                        <a:pt x="66" y="58"/>
                      </a:cubicBezTo>
                      <a:cubicBezTo>
                        <a:pt x="67" y="56"/>
                        <a:pt x="67" y="53"/>
                        <a:pt x="68" y="52"/>
                      </a:cubicBezTo>
                      <a:cubicBezTo>
                        <a:pt x="71" y="49"/>
                        <a:pt x="80" y="44"/>
                        <a:pt x="80" y="44"/>
                      </a:cubicBezTo>
                      <a:cubicBezTo>
                        <a:pt x="113" y="55"/>
                        <a:pt x="85" y="29"/>
                        <a:pt x="106" y="22"/>
                      </a:cubicBezTo>
                      <a:cubicBezTo>
                        <a:pt x="110" y="17"/>
                        <a:pt x="108" y="9"/>
                        <a:pt x="112" y="4"/>
                      </a:cubicBezTo>
                      <a:cubicBezTo>
                        <a:pt x="115" y="1"/>
                        <a:pt x="124" y="0"/>
                        <a:pt x="124" y="0"/>
                      </a:cubicBezTo>
                      <a:cubicBezTo>
                        <a:pt x="138" y="14"/>
                        <a:pt x="126" y="23"/>
                        <a:pt x="150" y="28"/>
                      </a:cubicBezTo>
                      <a:cubicBezTo>
                        <a:pt x="156" y="36"/>
                        <a:pt x="154" y="39"/>
                        <a:pt x="146" y="44"/>
                      </a:cubicBezTo>
                      <a:cubicBezTo>
                        <a:pt x="141" y="52"/>
                        <a:pt x="135" y="61"/>
                        <a:pt x="126" y="64"/>
                      </a:cubicBezTo>
                      <a:cubicBezTo>
                        <a:pt x="118" y="75"/>
                        <a:pt x="128" y="83"/>
                        <a:pt x="132" y="94"/>
                      </a:cubicBezTo>
                      <a:cubicBezTo>
                        <a:pt x="129" y="103"/>
                        <a:pt x="135" y="105"/>
                        <a:pt x="142" y="110"/>
                      </a:cubicBezTo>
                      <a:cubicBezTo>
                        <a:pt x="145" y="119"/>
                        <a:pt x="141" y="120"/>
                        <a:pt x="146" y="128"/>
                      </a:cubicBezTo>
                      <a:cubicBezTo>
                        <a:pt x="142" y="139"/>
                        <a:pt x="135" y="133"/>
                        <a:pt x="128" y="128"/>
                      </a:cubicBezTo>
                      <a:cubicBezTo>
                        <a:pt x="116" y="132"/>
                        <a:pt x="122" y="136"/>
                        <a:pt x="116" y="146"/>
                      </a:cubicBezTo>
                      <a:cubicBezTo>
                        <a:pt x="113" y="151"/>
                        <a:pt x="108" y="152"/>
                        <a:pt x="104" y="156"/>
                      </a:cubicBezTo>
                      <a:cubicBezTo>
                        <a:pt x="107" y="167"/>
                        <a:pt x="112" y="191"/>
                        <a:pt x="100" y="198"/>
                      </a:cubicBezTo>
                      <a:cubicBezTo>
                        <a:pt x="96" y="200"/>
                        <a:pt x="92" y="200"/>
                        <a:pt x="88" y="202"/>
                      </a:cubicBezTo>
                      <a:cubicBezTo>
                        <a:pt x="86" y="203"/>
                        <a:pt x="84" y="205"/>
                        <a:pt x="82" y="206"/>
                      </a:cubicBezTo>
                      <a:cubicBezTo>
                        <a:pt x="80" y="205"/>
                        <a:pt x="77" y="204"/>
                        <a:pt x="76" y="202"/>
                      </a:cubicBezTo>
                      <a:cubicBezTo>
                        <a:pt x="74" y="198"/>
                        <a:pt x="76" y="191"/>
                        <a:pt x="72" y="190"/>
                      </a:cubicBezTo>
                      <a:cubicBezTo>
                        <a:pt x="68" y="189"/>
                        <a:pt x="60" y="186"/>
                        <a:pt x="60" y="186"/>
                      </a:cubicBezTo>
                      <a:cubicBezTo>
                        <a:pt x="53" y="188"/>
                        <a:pt x="49" y="192"/>
                        <a:pt x="42" y="194"/>
                      </a:cubicBezTo>
                      <a:cubicBezTo>
                        <a:pt x="34" y="189"/>
                        <a:pt x="37" y="183"/>
                        <a:pt x="28" y="186"/>
                      </a:cubicBezTo>
                      <a:cubicBezTo>
                        <a:pt x="12" y="181"/>
                        <a:pt x="19" y="161"/>
                        <a:pt x="10" y="148"/>
                      </a:cubicBezTo>
                      <a:cubicBezTo>
                        <a:pt x="5" y="121"/>
                        <a:pt x="11" y="147"/>
                        <a:pt x="4" y="130"/>
                      </a:cubicBezTo>
                      <a:cubicBezTo>
                        <a:pt x="2" y="126"/>
                        <a:pt x="0" y="118"/>
                        <a:pt x="0" y="118"/>
                      </a:cubicBezTo>
                      <a:cubicBezTo>
                        <a:pt x="2" y="95"/>
                        <a:pt x="0" y="83"/>
                        <a:pt x="20" y="96"/>
                      </a:cubicBezTo>
                      <a:cubicBezTo>
                        <a:pt x="23" y="105"/>
                        <a:pt x="23" y="110"/>
                        <a:pt x="32" y="104"/>
                      </a:cubicBezTo>
                      <a:cubicBezTo>
                        <a:pt x="35" y="95"/>
                        <a:pt x="29" y="88"/>
                        <a:pt x="34" y="80"/>
                      </a:cubicBezTo>
                      <a:cubicBezTo>
                        <a:pt x="36" y="76"/>
                        <a:pt x="48" y="73"/>
                        <a:pt x="52" y="70"/>
                      </a:cubicBezTo>
                      <a:cubicBezTo>
                        <a:pt x="57" y="63"/>
                        <a:pt x="58" y="62"/>
                        <a:pt x="54" y="6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Freeform 18"/>
                <p:cNvSpPr>
                  <a:spLocks/>
                </p:cNvSpPr>
                <p:nvPr userDrawn="1"/>
              </p:nvSpPr>
              <p:spPr bwMode="ltGray">
                <a:xfrm>
                  <a:off x="2375" y="800"/>
                  <a:ext cx="110" cy="32"/>
                </a:xfrm>
                <a:custGeom>
                  <a:avLst/>
                  <a:gdLst>
                    <a:gd name="T0" fmla="*/ 4 w 109"/>
                    <a:gd name="T1" fmla="*/ 3 h 38"/>
                    <a:gd name="T2" fmla="*/ 18 w 109"/>
                    <a:gd name="T3" fmla="*/ 3 h 38"/>
                    <a:gd name="T4" fmla="*/ 46 w 109"/>
                    <a:gd name="T5" fmla="*/ 3 h 38"/>
                    <a:gd name="T6" fmla="*/ 145 w 109"/>
                    <a:gd name="T7" fmla="*/ 3 h 38"/>
                    <a:gd name="T8" fmla="*/ 163 w 109"/>
                    <a:gd name="T9" fmla="*/ 0 h 38"/>
                    <a:gd name="T10" fmla="*/ 149 w 109"/>
                    <a:gd name="T11" fmla="*/ 3 h 38"/>
                    <a:gd name="T12" fmla="*/ 133 w 109"/>
                    <a:gd name="T13" fmla="*/ 3 h 38"/>
                    <a:gd name="T14" fmla="*/ 42 w 109"/>
                    <a:gd name="T15" fmla="*/ 3 h 38"/>
                    <a:gd name="T16" fmla="*/ 14 w 109"/>
                    <a:gd name="T17" fmla="*/ 3 h 38"/>
                    <a:gd name="T18" fmla="*/ 4 w 109"/>
                    <a:gd name="T19" fmla="*/ 3 h 3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09" h="38">
                      <a:moveTo>
                        <a:pt x="4" y="32"/>
                      </a:moveTo>
                      <a:cubicBezTo>
                        <a:pt x="7" y="22"/>
                        <a:pt x="7" y="14"/>
                        <a:pt x="18" y="10"/>
                      </a:cubicBezTo>
                      <a:cubicBezTo>
                        <a:pt x="28" y="12"/>
                        <a:pt x="37" y="14"/>
                        <a:pt x="46" y="20"/>
                      </a:cubicBezTo>
                      <a:cubicBezTo>
                        <a:pt x="62" y="15"/>
                        <a:pt x="54" y="17"/>
                        <a:pt x="72" y="14"/>
                      </a:cubicBezTo>
                      <a:cubicBezTo>
                        <a:pt x="77" y="9"/>
                        <a:pt x="90" y="0"/>
                        <a:pt x="90" y="0"/>
                      </a:cubicBezTo>
                      <a:cubicBezTo>
                        <a:pt x="109" y="6"/>
                        <a:pt x="85" y="23"/>
                        <a:pt x="76" y="26"/>
                      </a:cubicBezTo>
                      <a:cubicBezTo>
                        <a:pt x="71" y="33"/>
                        <a:pt x="68" y="35"/>
                        <a:pt x="60" y="38"/>
                      </a:cubicBezTo>
                      <a:cubicBezTo>
                        <a:pt x="54" y="36"/>
                        <a:pt x="42" y="32"/>
                        <a:pt x="42" y="32"/>
                      </a:cubicBezTo>
                      <a:cubicBezTo>
                        <a:pt x="33" y="23"/>
                        <a:pt x="26" y="26"/>
                        <a:pt x="14" y="30"/>
                      </a:cubicBezTo>
                      <a:cubicBezTo>
                        <a:pt x="1" y="28"/>
                        <a:pt x="0" y="24"/>
                        <a:pt x="4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Freeform 19"/>
                <p:cNvSpPr>
                  <a:spLocks/>
                </p:cNvSpPr>
                <p:nvPr userDrawn="1"/>
              </p:nvSpPr>
              <p:spPr bwMode="ltGray">
                <a:xfrm>
                  <a:off x="2370" y="839"/>
                  <a:ext cx="75" cy="84"/>
                </a:xfrm>
                <a:custGeom>
                  <a:avLst/>
                  <a:gdLst>
                    <a:gd name="T0" fmla="*/ 8 w 76"/>
                    <a:gd name="T1" fmla="*/ 2 h 104"/>
                    <a:gd name="T2" fmla="*/ 18 w 76"/>
                    <a:gd name="T3" fmla="*/ 0 h 104"/>
                    <a:gd name="T4" fmla="*/ 34 w 76"/>
                    <a:gd name="T5" fmla="*/ 2 h 104"/>
                    <a:gd name="T6" fmla="*/ 38 w 76"/>
                    <a:gd name="T7" fmla="*/ 2 h 104"/>
                    <a:gd name="T8" fmla="*/ 38 w 76"/>
                    <a:gd name="T9" fmla="*/ 2 h 104"/>
                    <a:gd name="T10" fmla="*/ 38 w 76"/>
                    <a:gd name="T11" fmla="*/ 2 h 104"/>
                    <a:gd name="T12" fmla="*/ 38 w 76"/>
                    <a:gd name="T13" fmla="*/ 2 h 104"/>
                    <a:gd name="T14" fmla="*/ 38 w 76"/>
                    <a:gd name="T15" fmla="*/ 2 h 104"/>
                    <a:gd name="T16" fmla="*/ 34 w 76"/>
                    <a:gd name="T17" fmla="*/ 2 h 104"/>
                    <a:gd name="T18" fmla="*/ 22 w 76"/>
                    <a:gd name="T19" fmla="*/ 2 h 104"/>
                    <a:gd name="T20" fmla="*/ 28 w 76"/>
                    <a:gd name="T21" fmla="*/ 2 h 104"/>
                    <a:gd name="T22" fmla="*/ 30 w 76"/>
                    <a:gd name="T23" fmla="*/ 2 h 104"/>
                    <a:gd name="T24" fmla="*/ 20 w 76"/>
                    <a:gd name="T25" fmla="*/ 2 h 104"/>
                    <a:gd name="T26" fmla="*/ 12 w 76"/>
                    <a:gd name="T27" fmla="*/ 2 h 104"/>
                    <a:gd name="T28" fmla="*/ 8 w 76"/>
                    <a:gd name="T29" fmla="*/ 2 h 104"/>
                    <a:gd name="T30" fmla="*/ 0 w 76"/>
                    <a:gd name="T31" fmla="*/ 2 h 104"/>
                    <a:gd name="T32" fmla="*/ 2 w 76"/>
                    <a:gd name="T33" fmla="*/ 2 h 104"/>
                    <a:gd name="T34" fmla="*/ 8 w 76"/>
                    <a:gd name="T35" fmla="*/ 2 h 10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76" h="104">
                      <a:moveTo>
                        <a:pt x="8" y="18"/>
                      </a:moveTo>
                      <a:cubicBezTo>
                        <a:pt x="10" y="8"/>
                        <a:pt x="9" y="3"/>
                        <a:pt x="18" y="0"/>
                      </a:cubicBezTo>
                      <a:cubicBezTo>
                        <a:pt x="28" y="3"/>
                        <a:pt x="25" y="12"/>
                        <a:pt x="34" y="18"/>
                      </a:cubicBezTo>
                      <a:cubicBezTo>
                        <a:pt x="46" y="16"/>
                        <a:pt x="51" y="8"/>
                        <a:pt x="62" y="4"/>
                      </a:cubicBezTo>
                      <a:cubicBezTo>
                        <a:pt x="76" y="9"/>
                        <a:pt x="56" y="31"/>
                        <a:pt x="46" y="34"/>
                      </a:cubicBezTo>
                      <a:cubicBezTo>
                        <a:pt x="51" y="56"/>
                        <a:pt x="43" y="29"/>
                        <a:pt x="54" y="48"/>
                      </a:cubicBezTo>
                      <a:cubicBezTo>
                        <a:pt x="56" y="52"/>
                        <a:pt x="58" y="60"/>
                        <a:pt x="58" y="60"/>
                      </a:cubicBezTo>
                      <a:cubicBezTo>
                        <a:pt x="55" y="68"/>
                        <a:pt x="54" y="71"/>
                        <a:pt x="46" y="74"/>
                      </a:cubicBezTo>
                      <a:cubicBezTo>
                        <a:pt x="38" y="71"/>
                        <a:pt x="37" y="68"/>
                        <a:pt x="34" y="60"/>
                      </a:cubicBezTo>
                      <a:cubicBezTo>
                        <a:pt x="33" y="50"/>
                        <a:pt x="32" y="33"/>
                        <a:pt x="22" y="48"/>
                      </a:cubicBezTo>
                      <a:cubicBezTo>
                        <a:pt x="25" y="60"/>
                        <a:pt x="23" y="53"/>
                        <a:pt x="28" y="68"/>
                      </a:cubicBezTo>
                      <a:cubicBezTo>
                        <a:pt x="29" y="70"/>
                        <a:pt x="30" y="74"/>
                        <a:pt x="30" y="74"/>
                      </a:cubicBezTo>
                      <a:cubicBezTo>
                        <a:pt x="24" y="84"/>
                        <a:pt x="22" y="93"/>
                        <a:pt x="20" y="104"/>
                      </a:cubicBezTo>
                      <a:cubicBezTo>
                        <a:pt x="17" y="103"/>
                        <a:pt x="14" y="104"/>
                        <a:pt x="12" y="102"/>
                      </a:cubicBezTo>
                      <a:cubicBezTo>
                        <a:pt x="9" y="99"/>
                        <a:pt x="8" y="90"/>
                        <a:pt x="8" y="90"/>
                      </a:cubicBezTo>
                      <a:cubicBezTo>
                        <a:pt x="13" y="75"/>
                        <a:pt x="14" y="64"/>
                        <a:pt x="0" y="54"/>
                      </a:cubicBezTo>
                      <a:cubicBezTo>
                        <a:pt x="1" y="46"/>
                        <a:pt x="1" y="38"/>
                        <a:pt x="2" y="30"/>
                      </a:cubicBezTo>
                      <a:cubicBezTo>
                        <a:pt x="2" y="27"/>
                        <a:pt x="13" y="2"/>
                        <a:pt x="8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Freeform 20"/>
                <p:cNvSpPr>
                  <a:spLocks/>
                </p:cNvSpPr>
                <p:nvPr userDrawn="1"/>
              </p:nvSpPr>
              <p:spPr bwMode="ltGray">
                <a:xfrm>
                  <a:off x="2497" y="793"/>
                  <a:ext cx="37" cy="49"/>
                </a:xfrm>
                <a:custGeom>
                  <a:avLst/>
                  <a:gdLst>
                    <a:gd name="T0" fmla="*/ 3 w 37"/>
                    <a:gd name="T1" fmla="*/ 2 h 61"/>
                    <a:gd name="T2" fmla="*/ 13 w 37"/>
                    <a:gd name="T3" fmla="*/ 0 h 61"/>
                    <a:gd name="T4" fmla="*/ 15 w 37"/>
                    <a:gd name="T5" fmla="*/ 2 h 61"/>
                    <a:gd name="T6" fmla="*/ 37 w 37"/>
                    <a:gd name="T7" fmla="*/ 2 h 61"/>
                    <a:gd name="T8" fmla="*/ 19 w 37"/>
                    <a:gd name="T9" fmla="*/ 2 h 61"/>
                    <a:gd name="T10" fmla="*/ 5 w 37"/>
                    <a:gd name="T11" fmla="*/ 2 h 61"/>
                    <a:gd name="T12" fmla="*/ 1 w 37"/>
                    <a:gd name="T13" fmla="*/ 2 h 61"/>
                    <a:gd name="T14" fmla="*/ 3 w 37"/>
                    <a:gd name="T15" fmla="*/ 2 h 6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7" h="61">
                      <a:moveTo>
                        <a:pt x="3" y="28"/>
                      </a:moveTo>
                      <a:cubicBezTo>
                        <a:pt x="5" y="14"/>
                        <a:pt x="2" y="7"/>
                        <a:pt x="13" y="0"/>
                      </a:cubicBezTo>
                      <a:cubicBezTo>
                        <a:pt x="26" y="9"/>
                        <a:pt x="23" y="17"/>
                        <a:pt x="15" y="28"/>
                      </a:cubicBezTo>
                      <a:cubicBezTo>
                        <a:pt x="25" y="31"/>
                        <a:pt x="33" y="27"/>
                        <a:pt x="37" y="38"/>
                      </a:cubicBezTo>
                      <a:cubicBezTo>
                        <a:pt x="30" y="45"/>
                        <a:pt x="28" y="47"/>
                        <a:pt x="19" y="44"/>
                      </a:cubicBezTo>
                      <a:cubicBezTo>
                        <a:pt x="13" y="54"/>
                        <a:pt x="18" y="61"/>
                        <a:pt x="5" y="58"/>
                      </a:cubicBezTo>
                      <a:cubicBezTo>
                        <a:pt x="0" y="50"/>
                        <a:pt x="3" y="44"/>
                        <a:pt x="1" y="34"/>
                      </a:cubicBezTo>
                      <a:cubicBezTo>
                        <a:pt x="2" y="32"/>
                        <a:pt x="3" y="28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Freeform 21"/>
                <p:cNvSpPr>
                  <a:spLocks/>
                </p:cNvSpPr>
                <p:nvPr userDrawn="1"/>
              </p:nvSpPr>
              <p:spPr bwMode="ltGray">
                <a:xfrm>
                  <a:off x="2506" y="869"/>
                  <a:ext cx="47" cy="24"/>
                </a:xfrm>
                <a:custGeom>
                  <a:avLst/>
                  <a:gdLst>
                    <a:gd name="T0" fmla="*/ 7 w 49"/>
                    <a:gd name="T1" fmla="*/ 0 h 29"/>
                    <a:gd name="T2" fmla="*/ 12 w 49"/>
                    <a:gd name="T3" fmla="*/ 0 h 29"/>
                    <a:gd name="T4" fmla="*/ 12 w 49"/>
                    <a:gd name="T5" fmla="*/ 2 h 29"/>
                    <a:gd name="T6" fmla="*/ 12 w 49"/>
                    <a:gd name="T7" fmla="*/ 2 h 29"/>
                    <a:gd name="T8" fmla="*/ 3 w 49"/>
                    <a:gd name="T9" fmla="*/ 2 h 29"/>
                    <a:gd name="T10" fmla="*/ 7 w 49"/>
                    <a:gd name="T11" fmla="*/ 0 h 2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9" h="29">
                      <a:moveTo>
                        <a:pt x="7" y="0"/>
                      </a:moveTo>
                      <a:cubicBezTo>
                        <a:pt x="15" y="6"/>
                        <a:pt x="19" y="2"/>
                        <a:pt x="29" y="0"/>
                      </a:cubicBezTo>
                      <a:cubicBezTo>
                        <a:pt x="45" y="5"/>
                        <a:pt x="40" y="3"/>
                        <a:pt x="49" y="16"/>
                      </a:cubicBezTo>
                      <a:cubicBezTo>
                        <a:pt x="46" y="29"/>
                        <a:pt x="42" y="21"/>
                        <a:pt x="35" y="14"/>
                      </a:cubicBezTo>
                      <a:cubicBezTo>
                        <a:pt x="26" y="15"/>
                        <a:pt x="12" y="19"/>
                        <a:pt x="3" y="16"/>
                      </a:cubicBezTo>
                      <a:cubicBezTo>
                        <a:pt x="0" y="6"/>
                        <a:pt x="7" y="10"/>
                        <a:pt x="7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Freeform 22"/>
                <p:cNvSpPr>
                  <a:spLocks/>
                </p:cNvSpPr>
                <p:nvPr userDrawn="1"/>
              </p:nvSpPr>
              <p:spPr bwMode="ltGray">
                <a:xfrm>
                  <a:off x="2555" y="832"/>
                  <a:ext cx="61" cy="42"/>
                </a:xfrm>
                <a:custGeom>
                  <a:avLst/>
                  <a:gdLst>
                    <a:gd name="T0" fmla="*/ 21 w 61"/>
                    <a:gd name="T1" fmla="*/ 4 h 48"/>
                    <a:gd name="T2" fmla="*/ 15 w 61"/>
                    <a:gd name="T3" fmla="*/ 4 h 48"/>
                    <a:gd name="T4" fmla="*/ 3 w 61"/>
                    <a:gd name="T5" fmla="*/ 4 h 48"/>
                    <a:gd name="T6" fmla="*/ 13 w 61"/>
                    <a:gd name="T7" fmla="*/ 4 h 48"/>
                    <a:gd name="T8" fmla="*/ 25 w 61"/>
                    <a:gd name="T9" fmla="*/ 0 h 48"/>
                    <a:gd name="T10" fmla="*/ 49 w 61"/>
                    <a:gd name="T11" fmla="*/ 4 h 48"/>
                    <a:gd name="T12" fmla="*/ 53 w 61"/>
                    <a:gd name="T13" fmla="*/ 4 h 48"/>
                    <a:gd name="T14" fmla="*/ 61 w 61"/>
                    <a:gd name="T15" fmla="*/ 4 h 48"/>
                    <a:gd name="T16" fmla="*/ 41 w 61"/>
                    <a:gd name="T17" fmla="*/ 4 h 48"/>
                    <a:gd name="T18" fmla="*/ 23 w 61"/>
                    <a:gd name="T19" fmla="*/ 4 h 48"/>
                    <a:gd name="T20" fmla="*/ 21 w 61"/>
                    <a:gd name="T21" fmla="*/ 4 h 4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61" h="48">
                      <a:moveTo>
                        <a:pt x="21" y="38"/>
                      </a:moveTo>
                      <a:cubicBezTo>
                        <a:pt x="19" y="34"/>
                        <a:pt x="19" y="29"/>
                        <a:pt x="15" y="26"/>
                      </a:cubicBezTo>
                      <a:cubicBezTo>
                        <a:pt x="12" y="24"/>
                        <a:pt x="3" y="22"/>
                        <a:pt x="3" y="22"/>
                      </a:cubicBezTo>
                      <a:cubicBezTo>
                        <a:pt x="0" y="12"/>
                        <a:pt x="5" y="12"/>
                        <a:pt x="13" y="8"/>
                      </a:cubicBezTo>
                      <a:cubicBezTo>
                        <a:pt x="17" y="6"/>
                        <a:pt x="25" y="0"/>
                        <a:pt x="25" y="0"/>
                      </a:cubicBezTo>
                      <a:cubicBezTo>
                        <a:pt x="37" y="2"/>
                        <a:pt x="41" y="2"/>
                        <a:pt x="49" y="10"/>
                      </a:cubicBezTo>
                      <a:cubicBezTo>
                        <a:pt x="45" y="21"/>
                        <a:pt x="46" y="12"/>
                        <a:pt x="53" y="20"/>
                      </a:cubicBezTo>
                      <a:cubicBezTo>
                        <a:pt x="56" y="24"/>
                        <a:pt x="61" y="32"/>
                        <a:pt x="61" y="32"/>
                      </a:cubicBezTo>
                      <a:cubicBezTo>
                        <a:pt x="56" y="47"/>
                        <a:pt x="53" y="42"/>
                        <a:pt x="41" y="38"/>
                      </a:cubicBezTo>
                      <a:cubicBezTo>
                        <a:pt x="27" y="47"/>
                        <a:pt x="34" y="48"/>
                        <a:pt x="23" y="44"/>
                      </a:cubicBezTo>
                      <a:cubicBezTo>
                        <a:pt x="22" y="42"/>
                        <a:pt x="21" y="38"/>
                        <a:pt x="21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" name="Freeform 23"/>
                <p:cNvSpPr>
                  <a:spLocks/>
                </p:cNvSpPr>
                <p:nvPr userDrawn="1"/>
              </p:nvSpPr>
              <p:spPr bwMode="ltGray">
                <a:xfrm>
                  <a:off x="2572" y="852"/>
                  <a:ext cx="286" cy="149"/>
                </a:xfrm>
                <a:custGeom>
                  <a:avLst/>
                  <a:gdLst>
                    <a:gd name="T0" fmla="*/ 46 w 286"/>
                    <a:gd name="T1" fmla="*/ 2 h 182"/>
                    <a:gd name="T2" fmla="*/ 36 w 286"/>
                    <a:gd name="T3" fmla="*/ 2 h 182"/>
                    <a:gd name="T4" fmla="*/ 26 w 286"/>
                    <a:gd name="T5" fmla="*/ 2 h 182"/>
                    <a:gd name="T6" fmla="*/ 0 w 286"/>
                    <a:gd name="T7" fmla="*/ 2 h 182"/>
                    <a:gd name="T8" fmla="*/ 10 w 286"/>
                    <a:gd name="T9" fmla="*/ 2 h 182"/>
                    <a:gd name="T10" fmla="*/ 16 w 286"/>
                    <a:gd name="T11" fmla="*/ 2 h 182"/>
                    <a:gd name="T12" fmla="*/ 24 w 286"/>
                    <a:gd name="T13" fmla="*/ 2 h 182"/>
                    <a:gd name="T14" fmla="*/ 30 w 286"/>
                    <a:gd name="T15" fmla="*/ 2 h 182"/>
                    <a:gd name="T16" fmla="*/ 48 w 286"/>
                    <a:gd name="T17" fmla="*/ 2 h 182"/>
                    <a:gd name="T18" fmla="*/ 70 w 286"/>
                    <a:gd name="T19" fmla="*/ 2 h 182"/>
                    <a:gd name="T20" fmla="*/ 88 w 286"/>
                    <a:gd name="T21" fmla="*/ 2 h 182"/>
                    <a:gd name="T22" fmla="*/ 106 w 286"/>
                    <a:gd name="T23" fmla="*/ 2 h 182"/>
                    <a:gd name="T24" fmla="*/ 104 w 286"/>
                    <a:gd name="T25" fmla="*/ 2 h 182"/>
                    <a:gd name="T26" fmla="*/ 98 w 286"/>
                    <a:gd name="T27" fmla="*/ 2 h 182"/>
                    <a:gd name="T28" fmla="*/ 122 w 286"/>
                    <a:gd name="T29" fmla="*/ 2 h 182"/>
                    <a:gd name="T30" fmla="*/ 140 w 286"/>
                    <a:gd name="T31" fmla="*/ 2 h 182"/>
                    <a:gd name="T32" fmla="*/ 168 w 286"/>
                    <a:gd name="T33" fmla="*/ 2 h 182"/>
                    <a:gd name="T34" fmla="*/ 174 w 286"/>
                    <a:gd name="T35" fmla="*/ 2 h 182"/>
                    <a:gd name="T36" fmla="*/ 168 w 286"/>
                    <a:gd name="T37" fmla="*/ 2 h 182"/>
                    <a:gd name="T38" fmla="*/ 178 w 286"/>
                    <a:gd name="T39" fmla="*/ 2 h 182"/>
                    <a:gd name="T40" fmla="*/ 186 w 286"/>
                    <a:gd name="T41" fmla="*/ 2 h 182"/>
                    <a:gd name="T42" fmla="*/ 202 w 286"/>
                    <a:gd name="T43" fmla="*/ 2 h 182"/>
                    <a:gd name="T44" fmla="*/ 214 w 286"/>
                    <a:gd name="T45" fmla="*/ 2 h 182"/>
                    <a:gd name="T46" fmla="*/ 244 w 286"/>
                    <a:gd name="T47" fmla="*/ 2 h 182"/>
                    <a:gd name="T48" fmla="*/ 262 w 286"/>
                    <a:gd name="T49" fmla="*/ 2 h 182"/>
                    <a:gd name="T50" fmla="*/ 284 w 286"/>
                    <a:gd name="T51" fmla="*/ 2 h 182"/>
                    <a:gd name="T52" fmla="*/ 268 w 286"/>
                    <a:gd name="T53" fmla="*/ 2 h 182"/>
                    <a:gd name="T54" fmla="*/ 256 w 286"/>
                    <a:gd name="T55" fmla="*/ 2 h 182"/>
                    <a:gd name="T56" fmla="*/ 250 w 286"/>
                    <a:gd name="T57" fmla="*/ 2 h 182"/>
                    <a:gd name="T58" fmla="*/ 248 w 286"/>
                    <a:gd name="T59" fmla="*/ 2 h 182"/>
                    <a:gd name="T60" fmla="*/ 236 w 286"/>
                    <a:gd name="T61" fmla="*/ 2 h 182"/>
                    <a:gd name="T62" fmla="*/ 240 w 286"/>
                    <a:gd name="T63" fmla="*/ 2 h 182"/>
                    <a:gd name="T64" fmla="*/ 220 w 286"/>
                    <a:gd name="T65" fmla="*/ 2 h 182"/>
                    <a:gd name="T66" fmla="*/ 210 w 286"/>
                    <a:gd name="T67" fmla="*/ 2 h 182"/>
                    <a:gd name="T68" fmla="*/ 190 w 286"/>
                    <a:gd name="T69" fmla="*/ 2 h 182"/>
                    <a:gd name="T70" fmla="*/ 168 w 286"/>
                    <a:gd name="T71" fmla="*/ 2 h 182"/>
                    <a:gd name="T72" fmla="*/ 156 w 286"/>
                    <a:gd name="T73" fmla="*/ 2 h 182"/>
                    <a:gd name="T74" fmla="*/ 120 w 286"/>
                    <a:gd name="T75" fmla="*/ 2 h 182"/>
                    <a:gd name="T76" fmla="*/ 102 w 286"/>
                    <a:gd name="T77" fmla="*/ 2 h 182"/>
                    <a:gd name="T78" fmla="*/ 96 w 286"/>
                    <a:gd name="T79" fmla="*/ 0 h 182"/>
                    <a:gd name="T80" fmla="*/ 70 w 286"/>
                    <a:gd name="T81" fmla="*/ 2 h 182"/>
                    <a:gd name="T82" fmla="*/ 56 w 286"/>
                    <a:gd name="T83" fmla="*/ 2 h 182"/>
                    <a:gd name="T84" fmla="*/ 46 w 286"/>
                    <a:gd name="T85" fmla="*/ 2 h 182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86" h="182">
                      <a:moveTo>
                        <a:pt x="46" y="28"/>
                      </a:moveTo>
                      <a:cubicBezTo>
                        <a:pt x="41" y="14"/>
                        <a:pt x="46" y="17"/>
                        <a:pt x="36" y="14"/>
                      </a:cubicBezTo>
                      <a:cubicBezTo>
                        <a:pt x="31" y="17"/>
                        <a:pt x="26" y="30"/>
                        <a:pt x="26" y="30"/>
                      </a:cubicBezTo>
                      <a:cubicBezTo>
                        <a:pt x="12" y="25"/>
                        <a:pt x="19" y="21"/>
                        <a:pt x="0" y="24"/>
                      </a:cubicBezTo>
                      <a:cubicBezTo>
                        <a:pt x="2" y="33"/>
                        <a:pt x="2" y="37"/>
                        <a:pt x="10" y="42"/>
                      </a:cubicBezTo>
                      <a:cubicBezTo>
                        <a:pt x="12" y="49"/>
                        <a:pt x="14" y="55"/>
                        <a:pt x="16" y="62"/>
                      </a:cubicBezTo>
                      <a:cubicBezTo>
                        <a:pt x="24" y="59"/>
                        <a:pt x="27" y="57"/>
                        <a:pt x="24" y="48"/>
                      </a:cubicBezTo>
                      <a:cubicBezTo>
                        <a:pt x="26" y="47"/>
                        <a:pt x="28" y="43"/>
                        <a:pt x="30" y="44"/>
                      </a:cubicBezTo>
                      <a:cubicBezTo>
                        <a:pt x="48" y="48"/>
                        <a:pt x="36" y="52"/>
                        <a:pt x="48" y="56"/>
                      </a:cubicBezTo>
                      <a:cubicBezTo>
                        <a:pt x="74" y="65"/>
                        <a:pt x="47" y="56"/>
                        <a:pt x="70" y="62"/>
                      </a:cubicBezTo>
                      <a:cubicBezTo>
                        <a:pt x="77" y="64"/>
                        <a:pt x="88" y="72"/>
                        <a:pt x="88" y="72"/>
                      </a:cubicBezTo>
                      <a:cubicBezTo>
                        <a:pt x="96" y="84"/>
                        <a:pt x="102" y="87"/>
                        <a:pt x="106" y="102"/>
                      </a:cubicBezTo>
                      <a:cubicBezTo>
                        <a:pt x="105" y="109"/>
                        <a:pt x="106" y="115"/>
                        <a:pt x="104" y="122"/>
                      </a:cubicBezTo>
                      <a:cubicBezTo>
                        <a:pt x="103" y="126"/>
                        <a:pt x="94" y="132"/>
                        <a:pt x="98" y="134"/>
                      </a:cubicBezTo>
                      <a:cubicBezTo>
                        <a:pt x="106" y="137"/>
                        <a:pt x="122" y="128"/>
                        <a:pt x="122" y="128"/>
                      </a:cubicBezTo>
                      <a:cubicBezTo>
                        <a:pt x="130" y="131"/>
                        <a:pt x="133" y="135"/>
                        <a:pt x="140" y="140"/>
                      </a:cubicBezTo>
                      <a:cubicBezTo>
                        <a:pt x="148" y="145"/>
                        <a:pt x="159" y="145"/>
                        <a:pt x="168" y="148"/>
                      </a:cubicBezTo>
                      <a:cubicBezTo>
                        <a:pt x="170" y="147"/>
                        <a:pt x="173" y="148"/>
                        <a:pt x="174" y="146"/>
                      </a:cubicBezTo>
                      <a:cubicBezTo>
                        <a:pt x="176" y="142"/>
                        <a:pt x="164" y="136"/>
                        <a:pt x="168" y="134"/>
                      </a:cubicBezTo>
                      <a:cubicBezTo>
                        <a:pt x="171" y="132"/>
                        <a:pt x="175" y="135"/>
                        <a:pt x="178" y="136"/>
                      </a:cubicBezTo>
                      <a:cubicBezTo>
                        <a:pt x="182" y="131"/>
                        <a:pt x="186" y="118"/>
                        <a:pt x="186" y="118"/>
                      </a:cubicBezTo>
                      <a:cubicBezTo>
                        <a:pt x="189" y="119"/>
                        <a:pt x="199" y="120"/>
                        <a:pt x="202" y="122"/>
                      </a:cubicBezTo>
                      <a:cubicBezTo>
                        <a:pt x="206" y="124"/>
                        <a:pt x="214" y="130"/>
                        <a:pt x="214" y="130"/>
                      </a:cubicBezTo>
                      <a:cubicBezTo>
                        <a:pt x="224" y="145"/>
                        <a:pt x="228" y="158"/>
                        <a:pt x="244" y="168"/>
                      </a:cubicBezTo>
                      <a:cubicBezTo>
                        <a:pt x="250" y="172"/>
                        <a:pt x="262" y="178"/>
                        <a:pt x="262" y="178"/>
                      </a:cubicBezTo>
                      <a:cubicBezTo>
                        <a:pt x="265" y="178"/>
                        <a:pt x="286" y="182"/>
                        <a:pt x="284" y="170"/>
                      </a:cubicBezTo>
                      <a:cubicBezTo>
                        <a:pt x="283" y="164"/>
                        <a:pt x="268" y="160"/>
                        <a:pt x="268" y="160"/>
                      </a:cubicBezTo>
                      <a:cubicBezTo>
                        <a:pt x="261" y="150"/>
                        <a:pt x="270" y="143"/>
                        <a:pt x="256" y="138"/>
                      </a:cubicBezTo>
                      <a:cubicBezTo>
                        <a:pt x="254" y="136"/>
                        <a:pt x="251" y="135"/>
                        <a:pt x="250" y="132"/>
                      </a:cubicBezTo>
                      <a:cubicBezTo>
                        <a:pt x="248" y="129"/>
                        <a:pt x="250" y="125"/>
                        <a:pt x="248" y="122"/>
                      </a:cubicBezTo>
                      <a:cubicBezTo>
                        <a:pt x="246" y="118"/>
                        <a:pt x="240" y="118"/>
                        <a:pt x="236" y="116"/>
                      </a:cubicBezTo>
                      <a:cubicBezTo>
                        <a:pt x="230" y="107"/>
                        <a:pt x="227" y="100"/>
                        <a:pt x="240" y="96"/>
                      </a:cubicBezTo>
                      <a:cubicBezTo>
                        <a:pt x="236" y="83"/>
                        <a:pt x="236" y="84"/>
                        <a:pt x="220" y="86"/>
                      </a:cubicBezTo>
                      <a:cubicBezTo>
                        <a:pt x="209" y="82"/>
                        <a:pt x="208" y="82"/>
                        <a:pt x="210" y="70"/>
                      </a:cubicBezTo>
                      <a:cubicBezTo>
                        <a:pt x="207" y="60"/>
                        <a:pt x="199" y="57"/>
                        <a:pt x="190" y="54"/>
                      </a:cubicBezTo>
                      <a:cubicBezTo>
                        <a:pt x="181" y="45"/>
                        <a:pt x="181" y="42"/>
                        <a:pt x="168" y="38"/>
                      </a:cubicBezTo>
                      <a:cubicBezTo>
                        <a:pt x="164" y="37"/>
                        <a:pt x="156" y="34"/>
                        <a:pt x="156" y="34"/>
                      </a:cubicBezTo>
                      <a:cubicBezTo>
                        <a:pt x="146" y="24"/>
                        <a:pt x="134" y="21"/>
                        <a:pt x="120" y="16"/>
                      </a:cubicBezTo>
                      <a:cubicBezTo>
                        <a:pt x="113" y="14"/>
                        <a:pt x="108" y="8"/>
                        <a:pt x="102" y="4"/>
                      </a:cubicBezTo>
                      <a:cubicBezTo>
                        <a:pt x="100" y="3"/>
                        <a:pt x="96" y="0"/>
                        <a:pt x="96" y="0"/>
                      </a:cubicBezTo>
                      <a:cubicBezTo>
                        <a:pt x="83" y="2"/>
                        <a:pt x="79" y="1"/>
                        <a:pt x="70" y="10"/>
                      </a:cubicBezTo>
                      <a:cubicBezTo>
                        <a:pt x="67" y="19"/>
                        <a:pt x="63" y="27"/>
                        <a:pt x="56" y="32"/>
                      </a:cubicBezTo>
                      <a:cubicBezTo>
                        <a:pt x="49" y="30"/>
                        <a:pt x="52" y="31"/>
                        <a:pt x="4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Freeform 24"/>
                <p:cNvSpPr>
                  <a:spLocks/>
                </p:cNvSpPr>
                <p:nvPr userDrawn="1"/>
              </p:nvSpPr>
              <p:spPr bwMode="ltGray">
                <a:xfrm>
                  <a:off x="2820" y="866"/>
                  <a:ext cx="78" cy="64"/>
                </a:xfrm>
                <a:custGeom>
                  <a:avLst/>
                  <a:gdLst>
                    <a:gd name="T0" fmla="*/ 1 w 78"/>
                    <a:gd name="T1" fmla="*/ 2 h 78"/>
                    <a:gd name="T2" fmla="*/ 27 w 78"/>
                    <a:gd name="T3" fmla="*/ 2 h 78"/>
                    <a:gd name="T4" fmla="*/ 45 w 78"/>
                    <a:gd name="T5" fmla="*/ 2 h 78"/>
                    <a:gd name="T6" fmla="*/ 57 w 78"/>
                    <a:gd name="T7" fmla="*/ 2 h 78"/>
                    <a:gd name="T8" fmla="*/ 43 w 78"/>
                    <a:gd name="T9" fmla="*/ 2 h 78"/>
                    <a:gd name="T10" fmla="*/ 43 w 78"/>
                    <a:gd name="T11" fmla="*/ 2 h 78"/>
                    <a:gd name="T12" fmla="*/ 71 w 78"/>
                    <a:gd name="T13" fmla="*/ 2 h 78"/>
                    <a:gd name="T14" fmla="*/ 67 w 78"/>
                    <a:gd name="T15" fmla="*/ 2 h 78"/>
                    <a:gd name="T16" fmla="*/ 33 w 78"/>
                    <a:gd name="T17" fmla="*/ 2 h 78"/>
                    <a:gd name="T18" fmla="*/ 9 w 78"/>
                    <a:gd name="T19" fmla="*/ 2 h 78"/>
                    <a:gd name="T20" fmla="*/ 3 w 78"/>
                    <a:gd name="T21" fmla="*/ 2 h 78"/>
                    <a:gd name="T22" fmla="*/ 1 w 78"/>
                    <a:gd name="T23" fmla="*/ 2 h 7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78" h="78">
                      <a:moveTo>
                        <a:pt x="1" y="58"/>
                      </a:moveTo>
                      <a:cubicBezTo>
                        <a:pt x="6" y="44"/>
                        <a:pt x="18" y="57"/>
                        <a:pt x="27" y="60"/>
                      </a:cubicBezTo>
                      <a:cubicBezTo>
                        <a:pt x="35" y="57"/>
                        <a:pt x="38" y="52"/>
                        <a:pt x="45" y="48"/>
                      </a:cubicBezTo>
                      <a:cubicBezTo>
                        <a:pt x="48" y="40"/>
                        <a:pt x="51" y="36"/>
                        <a:pt x="57" y="30"/>
                      </a:cubicBezTo>
                      <a:cubicBezTo>
                        <a:pt x="55" y="23"/>
                        <a:pt x="43" y="14"/>
                        <a:pt x="43" y="14"/>
                      </a:cubicBezTo>
                      <a:cubicBezTo>
                        <a:pt x="33" y="0"/>
                        <a:pt x="30" y="1"/>
                        <a:pt x="43" y="4"/>
                      </a:cubicBezTo>
                      <a:cubicBezTo>
                        <a:pt x="54" y="11"/>
                        <a:pt x="58" y="22"/>
                        <a:pt x="71" y="26"/>
                      </a:cubicBezTo>
                      <a:cubicBezTo>
                        <a:pt x="78" y="37"/>
                        <a:pt x="78" y="46"/>
                        <a:pt x="67" y="54"/>
                      </a:cubicBezTo>
                      <a:cubicBezTo>
                        <a:pt x="51" y="49"/>
                        <a:pt x="53" y="71"/>
                        <a:pt x="33" y="78"/>
                      </a:cubicBezTo>
                      <a:cubicBezTo>
                        <a:pt x="16" y="72"/>
                        <a:pt x="25" y="76"/>
                        <a:pt x="9" y="66"/>
                      </a:cubicBezTo>
                      <a:cubicBezTo>
                        <a:pt x="7" y="65"/>
                        <a:pt x="3" y="62"/>
                        <a:pt x="3" y="62"/>
                      </a:cubicBezTo>
                      <a:cubicBezTo>
                        <a:pt x="0" y="54"/>
                        <a:pt x="13" y="42"/>
                        <a:pt x="1" y="5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Freeform 25"/>
                <p:cNvSpPr>
                  <a:spLocks/>
                </p:cNvSpPr>
                <p:nvPr userDrawn="1"/>
              </p:nvSpPr>
              <p:spPr bwMode="ltGray">
                <a:xfrm>
                  <a:off x="2984" y="732"/>
                  <a:ext cx="19" cy="14"/>
                </a:xfrm>
                <a:custGeom>
                  <a:avLst/>
                  <a:gdLst>
                    <a:gd name="T0" fmla="*/ 3 w 17"/>
                    <a:gd name="T1" fmla="*/ 2 h 18"/>
                    <a:gd name="T2" fmla="*/ 3 w 17"/>
                    <a:gd name="T3" fmla="*/ 2 h 18"/>
                    <a:gd name="T4" fmla="*/ 3 w 17"/>
                    <a:gd name="T5" fmla="*/ 2 h 1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7" h="18">
                      <a:moveTo>
                        <a:pt x="3" y="4"/>
                      </a:moveTo>
                      <a:cubicBezTo>
                        <a:pt x="17" y="7"/>
                        <a:pt x="16" y="18"/>
                        <a:pt x="3" y="14"/>
                      </a:cubicBezTo>
                      <a:cubicBezTo>
                        <a:pt x="0" y="6"/>
                        <a:pt x="7" y="0"/>
                        <a:pt x="3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Freeform 26"/>
                <p:cNvSpPr>
                  <a:spLocks/>
                </p:cNvSpPr>
                <p:nvPr userDrawn="1"/>
              </p:nvSpPr>
              <p:spPr bwMode="ltGray">
                <a:xfrm>
                  <a:off x="3083" y="830"/>
                  <a:ext cx="26" cy="19"/>
                </a:xfrm>
                <a:custGeom>
                  <a:avLst/>
                  <a:gdLst>
                    <a:gd name="T0" fmla="*/ 8 w 26"/>
                    <a:gd name="T1" fmla="*/ 3 h 22"/>
                    <a:gd name="T2" fmla="*/ 14 w 26"/>
                    <a:gd name="T3" fmla="*/ 0 h 22"/>
                    <a:gd name="T4" fmla="*/ 14 w 26"/>
                    <a:gd name="T5" fmla="*/ 3 h 22"/>
                    <a:gd name="T6" fmla="*/ 8 w 26"/>
                    <a:gd name="T7" fmla="*/ 3 h 2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6" h="22">
                      <a:moveTo>
                        <a:pt x="8" y="14"/>
                      </a:moveTo>
                      <a:cubicBezTo>
                        <a:pt x="5" y="6"/>
                        <a:pt x="5" y="3"/>
                        <a:pt x="14" y="0"/>
                      </a:cubicBezTo>
                      <a:cubicBezTo>
                        <a:pt x="26" y="4"/>
                        <a:pt x="23" y="16"/>
                        <a:pt x="14" y="22"/>
                      </a:cubicBezTo>
                      <a:cubicBezTo>
                        <a:pt x="0" y="17"/>
                        <a:pt x="13" y="3"/>
                        <a:pt x="8" y="1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Freeform 27"/>
                <p:cNvSpPr>
                  <a:spLocks/>
                </p:cNvSpPr>
                <p:nvPr userDrawn="1"/>
              </p:nvSpPr>
              <p:spPr bwMode="ltGray">
                <a:xfrm>
                  <a:off x="2766" y="610"/>
                  <a:ext cx="19" cy="12"/>
                </a:xfrm>
                <a:custGeom>
                  <a:avLst/>
                  <a:gdLst>
                    <a:gd name="T0" fmla="*/ 7 w 20"/>
                    <a:gd name="T1" fmla="*/ 2 h 15"/>
                    <a:gd name="T2" fmla="*/ 10 w 20"/>
                    <a:gd name="T3" fmla="*/ 2 h 15"/>
                    <a:gd name="T4" fmla="*/ 9 w 20"/>
                    <a:gd name="T5" fmla="*/ 2 h 15"/>
                    <a:gd name="T6" fmla="*/ 7 w 20"/>
                    <a:gd name="T7" fmla="*/ 2 h 1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1"/>
                        <a:pt x="6" y="0"/>
                        <a:pt x="17" y="2"/>
                      </a:cubicBezTo>
                      <a:cubicBezTo>
                        <a:pt x="20" y="10"/>
                        <a:pt x="18" y="15"/>
                        <a:pt x="9" y="12"/>
                      </a:cubicBezTo>
                      <a:cubicBezTo>
                        <a:pt x="4" y="4"/>
                        <a:pt x="4" y="4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" name="Freeform 28"/>
                <p:cNvSpPr>
                  <a:spLocks/>
                </p:cNvSpPr>
                <p:nvPr userDrawn="1"/>
              </p:nvSpPr>
              <p:spPr bwMode="ltGray">
                <a:xfrm>
                  <a:off x="2600" y="712"/>
                  <a:ext cx="19" cy="12"/>
                </a:xfrm>
                <a:custGeom>
                  <a:avLst/>
                  <a:gdLst>
                    <a:gd name="T0" fmla="*/ 7 w 20"/>
                    <a:gd name="T1" fmla="*/ 2 h 15"/>
                    <a:gd name="T2" fmla="*/ 10 w 20"/>
                    <a:gd name="T3" fmla="*/ 2 h 15"/>
                    <a:gd name="T4" fmla="*/ 10 w 20"/>
                    <a:gd name="T5" fmla="*/ 2 h 15"/>
                    <a:gd name="T6" fmla="*/ 7 w 20"/>
                    <a:gd name="T7" fmla="*/ 2 h 1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2"/>
                        <a:pt x="3" y="0"/>
                        <a:pt x="15" y="2"/>
                      </a:cubicBezTo>
                      <a:cubicBezTo>
                        <a:pt x="16" y="4"/>
                        <a:pt x="20" y="12"/>
                        <a:pt x="15" y="14"/>
                      </a:cubicBezTo>
                      <a:cubicBezTo>
                        <a:pt x="12" y="15"/>
                        <a:pt x="7" y="12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" name="Freeform 29"/>
                <p:cNvSpPr>
                  <a:spLocks/>
                </p:cNvSpPr>
                <p:nvPr userDrawn="1"/>
              </p:nvSpPr>
              <p:spPr bwMode="ltGray">
                <a:xfrm>
                  <a:off x="2417" y="680"/>
                  <a:ext cx="80" cy="66"/>
                </a:xfrm>
                <a:custGeom>
                  <a:avLst/>
                  <a:gdLst>
                    <a:gd name="T0" fmla="*/ 0 w 80"/>
                    <a:gd name="T1" fmla="*/ 2 h 80"/>
                    <a:gd name="T2" fmla="*/ 14 w 80"/>
                    <a:gd name="T3" fmla="*/ 2 h 80"/>
                    <a:gd name="T4" fmla="*/ 26 w 80"/>
                    <a:gd name="T5" fmla="*/ 2 h 80"/>
                    <a:gd name="T6" fmla="*/ 48 w 80"/>
                    <a:gd name="T7" fmla="*/ 2 h 80"/>
                    <a:gd name="T8" fmla="*/ 58 w 80"/>
                    <a:gd name="T9" fmla="*/ 0 h 80"/>
                    <a:gd name="T10" fmla="*/ 80 w 80"/>
                    <a:gd name="T11" fmla="*/ 2 h 80"/>
                    <a:gd name="T12" fmla="*/ 70 w 80"/>
                    <a:gd name="T13" fmla="*/ 2 h 80"/>
                    <a:gd name="T14" fmla="*/ 54 w 80"/>
                    <a:gd name="T15" fmla="*/ 2 h 80"/>
                    <a:gd name="T16" fmla="*/ 48 w 80"/>
                    <a:gd name="T17" fmla="*/ 2 h 80"/>
                    <a:gd name="T18" fmla="*/ 32 w 80"/>
                    <a:gd name="T19" fmla="*/ 2 h 80"/>
                    <a:gd name="T20" fmla="*/ 38 w 80"/>
                    <a:gd name="T21" fmla="*/ 2 h 80"/>
                    <a:gd name="T22" fmla="*/ 30 w 80"/>
                    <a:gd name="T23" fmla="*/ 2 h 80"/>
                    <a:gd name="T24" fmla="*/ 20 w 80"/>
                    <a:gd name="T25" fmla="*/ 2 h 80"/>
                    <a:gd name="T26" fmla="*/ 8 w 80"/>
                    <a:gd name="T27" fmla="*/ 2 h 80"/>
                    <a:gd name="T28" fmla="*/ 0 w 80"/>
                    <a:gd name="T29" fmla="*/ 2 h 8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80" h="80">
                      <a:moveTo>
                        <a:pt x="0" y="50"/>
                      </a:moveTo>
                      <a:cubicBezTo>
                        <a:pt x="1" y="47"/>
                        <a:pt x="12" y="25"/>
                        <a:pt x="14" y="24"/>
                      </a:cubicBezTo>
                      <a:cubicBezTo>
                        <a:pt x="17" y="22"/>
                        <a:pt x="26" y="20"/>
                        <a:pt x="26" y="20"/>
                      </a:cubicBezTo>
                      <a:cubicBezTo>
                        <a:pt x="34" y="23"/>
                        <a:pt x="40" y="21"/>
                        <a:pt x="48" y="18"/>
                      </a:cubicBezTo>
                      <a:cubicBezTo>
                        <a:pt x="52" y="12"/>
                        <a:pt x="54" y="6"/>
                        <a:pt x="58" y="0"/>
                      </a:cubicBezTo>
                      <a:cubicBezTo>
                        <a:pt x="70" y="4"/>
                        <a:pt x="76" y="28"/>
                        <a:pt x="80" y="40"/>
                      </a:cubicBezTo>
                      <a:cubicBezTo>
                        <a:pt x="75" y="54"/>
                        <a:pt x="80" y="50"/>
                        <a:pt x="70" y="56"/>
                      </a:cubicBezTo>
                      <a:cubicBezTo>
                        <a:pt x="61" y="53"/>
                        <a:pt x="59" y="54"/>
                        <a:pt x="54" y="62"/>
                      </a:cubicBezTo>
                      <a:cubicBezTo>
                        <a:pt x="57" y="71"/>
                        <a:pt x="56" y="75"/>
                        <a:pt x="48" y="80"/>
                      </a:cubicBezTo>
                      <a:cubicBezTo>
                        <a:pt x="40" y="77"/>
                        <a:pt x="39" y="72"/>
                        <a:pt x="32" y="68"/>
                      </a:cubicBezTo>
                      <a:cubicBezTo>
                        <a:pt x="26" y="59"/>
                        <a:pt x="30" y="57"/>
                        <a:pt x="38" y="52"/>
                      </a:cubicBezTo>
                      <a:cubicBezTo>
                        <a:pt x="41" y="42"/>
                        <a:pt x="39" y="34"/>
                        <a:pt x="30" y="28"/>
                      </a:cubicBezTo>
                      <a:cubicBezTo>
                        <a:pt x="20" y="31"/>
                        <a:pt x="30" y="40"/>
                        <a:pt x="20" y="48"/>
                      </a:cubicBezTo>
                      <a:cubicBezTo>
                        <a:pt x="16" y="51"/>
                        <a:pt x="8" y="56"/>
                        <a:pt x="8" y="56"/>
                      </a:cubicBezTo>
                      <a:cubicBezTo>
                        <a:pt x="2" y="50"/>
                        <a:pt x="5" y="50"/>
                        <a:pt x="0" y="5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" name="Freeform 30"/>
                <p:cNvSpPr>
                  <a:spLocks/>
                </p:cNvSpPr>
                <p:nvPr userDrawn="1"/>
              </p:nvSpPr>
              <p:spPr bwMode="ltGray">
                <a:xfrm>
                  <a:off x="2391" y="541"/>
                  <a:ext cx="94" cy="142"/>
                </a:xfrm>
                <a:custGeom>
                  <a:avLst/>
                  <a:gdLst>
                    <a:gd name="T0" fmla="*/ 14 w 94"/>
                    <a:gd name="T1" fmla="*/ 2 h 174"/>
                    <a:gd name="T2" fmla="*/ 26 w 94"/>
                    <a:gd name="T3" fmla="*/ 2 h 174"/>
                    <a:gd name="T4" fmla="*/ 32 w 94"/>
                    <a:gd name="T5" fmla="*/ 2 h 174"/>
                    <a:gd name="T6" fmla="*/ 52 w 94"/>
                    <a:gd name="T7" fmla="*/ 2 h 174"/>
                    <a:gd name="T8" fmla="*/ 46 w 94"/>
                    <a:gd name="T9" fmla="*/ 2 h 174"/>
                    <a:gd name="T10" fmla="*/ 66 w 94"/>
                    <a:gd name="T11" fmla="*/ 2 h 174"/>
                    <a:gd name="T12" fmla="*/ 76 w 94"/>
                    <a:gd name="T13" fmla="*/ 2 h 174"/>
                    <a:gd name="T14" fmla="*/ 58 w 94"/>
                    <a:gd name="T15" fmla="*/ 2 h 174"/>
                    <a:gd name="T16" fmla="*/ 74 w 94"/>
                    <a:gd name="T17" fmla="*/ 2 h 174"/>
                    <a:gd name="T18" fmla="*/ 84 w 94"/>
                    <a:gd name="T19" fmla="*/ 2 h 174"/>
                    <a:gd name="T20" fmla="*/ 82 w 94"/>
                    <a:gd name="T21" fmla="*/ 2 h 174"/>
                    <a:gd name="T22" fmla="*/ 60 w 94"/>
                    <a:gd name="T23" fmla="*/ 2 h 174"/>
                    <a:gd name="T24" fmla="*/ 50 w 94"/>
                    <a:gd name="T25" fmla="*/ 2 h 174"/>
                    <a:gd name="T26" fmla="*/ 34 w 94"/>
                    <a:gd name="T27" fmla="*/ 2 h 174"/>
                    <a:gd name="T28" fmla="*/ 30 w 94"/>
                    <a:gd name="T29" fmla="*/ 2 h 174"/>
                    <a:gd name="T30" fmla="*/ 42 w 94"/>
                    <a:gd name="T31" fmla="*/ 2 h 174"/>
                    <a:gd name="T32" fmla="*/ 30 w 94"/>
                    <a:gd name="T33" fmla="*/ 0 h 174"/>
                    <a:gd name="T34" fmla="*/ 18 w 94"/>
                    <a:gd name="T35" fmla="*/ 2 h 174"/>
                    <a:gd name="T36" fmla="*/ 4 w 94"/>
                    <a:gd name="T37" fmla="*/ 2 h 174"/>
                    <a:gd name="T38" fmla="*/ 14 w 94"/>
                    <a:gd name="T39" fmla="*/ 2 h 174"/>
                    <a:gd name="T40" fmla="*/ 14 w 94"/>
                    <a:gd name="T41" fmla="*/ 2 h 1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94" h="174">
                      <a:moveTo>
                        <a:pt x="14" y="96"/>
                      </a:moveTo>
                      <a:cubicBezTo>
                        <a:pt x="11" y="109"/>
                        <a:pt x="15" y="120"/>
                        <a:pt x="26" y="128"/>
                      </a:cubicBezTo>
                      <a:cubicBezTo>
                        <a:pt x="34" y="120"/>
                        <a:pt x="35" y="119"/>
                        <a:pt x="32" y="108"/>
                      </a:cubicBezTo>
                      <a:cubicBezTo>
                        <a:pt x="35" y="92"/>
                        <a:pt x="39" y="92"/>
                        <a:pt x="52" y="100"/>
                      </a:cubicBezTo>
                      <a:cubicBezTo>
                        <a:pt x="59" y="110"/>
                        <a:pt x="49" y="114"/>
                        <a:pt x="46" y="124"/>
                      </a:cubicBezTo>
                      <a:cubicBezTo>
                        <a:pt x="50" y="137"/>
                        <a:pt x="57" y="129"/>
                        <a:pt x="66" y="126"/>
                      </a:cubicBezTo>
                      <a:cubicBezTo>
                        <a:pt x="77" y="129"/>
                        <a:pt x="79" y="131"/>
                        <a:pt x="76" y="142"/>
                      </a:cubicBezTo>
                      <a:cubicBezTo>
                        <a:pt x="67" y="139"/>
                        <a:pt x="65" y="141"/>
                        <a:pt x="58" y="148"/>
                      </a:cubicBezTo>
                      <a:cubicBezTo>
                        <a:pt x="60" y="160"/>
                        <a:pt x="62" y="170"/>
                        <a:pt x="74" y="174"/>
                      </a:cubicBezTo>
                      <a:cubicBezTo>
                        <a:pt x="77" y="165"/>
                        <a:pt x="74" y="157"/>
                        <a:pt x="84" y="154"/>
                      </a:cubicBezTo>
                      <a:cubicBezTo>
                        <a:pt x="91" y="143"/>
                        <a:pt x="94" y="122"/>
                        <a:pt x="82" y="112"/>
                      </a:cubicBezTo>
                      <a:cubicBezTo>
                        <a:pt x="77" y="108"/>
                        <a:pt x="66" y="108"/>
                        <a:pt x="60" y="106"/>
                      </a:cubicBezTo>
                      <a:cubicBezTo>
                        <a:pt x="65" y="92"/>
                        <a:pt x="66" y="87"/>
                        <a:pt x="50" y="82"/>
                      </a:cubicBezTo>
                      <a:cubicBezTo>
                        <a:pt x="48" y="82"/>
                        <a:pt x="37" y="86"/>
                        <a:pt x="34" y="82"/>
                      </a:cubicBezTo>
                      <a:cubicBezTo>
                        <a:pt x="32" y="79"/>
                        <a:pt x="30" y="70"/>
                        <a:pt x="30" y="70"/>
                      </a:cubicBezTo>
                      <a:cubicBezTo>
                        <a:pt x="32" y="54"/>
                        <a:pt x="32" y="52"/>
                        <a:pt x="42" y="42"/>
                      </a:cubicBezTo>
                      <a:cubicBezTo>
                        <a:pt x="41" y="30"/>
                        <a:pt x="45" y="5"/>
                        <a:pt x="30" y="0"/>
                      </a:cubicBezTo>
                      <a:cubicBezTo>
                        <a:pt x="14" y="4"/>
                        <a:pt x="16" y="4"/>
                        <a:pt x="18" y="22"/>
                      </a:cubicBezTo>
                      <a:cubicBezTo>
                        <a:pt x="16" y="39"/>
                        <a:pt x="15" y="35"/>
                        <a:pt x="4" y="46"/>
                      </a:cubicBezTo>
                      <a:cubicBezTo>
                        <a:pt x="0" y="59"/>
                        <a:pt x="5" y="67"/>
                        <a:pt x="14" y="76"/>
                      </a:cubicBezTo>
                      <a:cubicBezTo>
                        <a:pt x="15" y="80"/>
                        <a:pt x="17" y="93"/>
                        <a:pt x="14" y="9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Freeform 31"/>
                <p:cNvSpPr>
                  <a:spLocks/>
                </p:cNvSpPr>
                <p:nvPr userDrawn="1"/>
              </p:nvSpPr>
              <p:spPr bwMode="ltGray">
                <a:xfrm>
                  <a:off x="2415" y="644"/>
                  <a:ext cx="32" cy="41"/>
                </a:xfrm>
                <a:custGeom>
                  <a:avLst/>
                  <a:gdLst>
                    <a:gd name="T0" fmla="*/ 6 w 32"/>
                    <a:gd name="T1" fmla="*/ 2 h 50"/>
                    <a:gd name="T2" fmla="*/ 12 w 32"/>
                    <a:gd name="T3" fmla="*/ 0 h 50"/>
                    <a:gd name="T4" fmla="*/ 20 w 32"/>
                    <a:gd name="T5" fmla="*/ 2 h 50"/>
                    <a:gd name="T6" fmla="*/ 22 w 32"/>
                    <a:gd name="T7" fmla="*/ 2 h 50"/>
                    <a:gd name="T8" fmla="*/ 28 w 32"/>
                    <a:gd name="T9" fmla="*/ 2 h 50"/>
                    <a:gd name="T10" fmla="*/ 32 w 32"/>
                    <a:gd name="T11" fmla="*/ 2 h 50"/>
                    <a:gd name="T12" fmla="*/ 18 w 32"/>
                    <a:gd name="T13" fmla="*/ 2 h 50"/>
                    <a:gd name="T14" fmla="*/ 6 w 32"/>
                    <a:gd name="T15" fmla="*/ 2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2" h="50">
                      <a:moveTo>
                        <a:pt x="6" y="24"/>
                      </a:moveTo>
                      <a:cubicBezTo>
                        <a:pt x="0" y="15"/>
                        <a:pt x="3" y="6"/>
                        <a:pt x="12" y="0"/>
                      </a:cubicBezTo>
                      <a:cubicBezTo>
                        <a:pt x="23" y="3"/>
                        <a:pt x="23" y="5"/>
                        <a:pt x="20" y="16"/>
                      </a:cubicBezTo>
                      <a:cubicBezTo>
                        <a:pt x="21" y="19"/>
                        <a:pt x="20" y="22"/>
                        <a:pt x="22" y="24"/>
                      </a:cubicBezTo>
                      <a:cubicBezTo>
                        <a:pt x="23" y="26"/>
                        <a:pt x="27" y="24"/>
                        <a:pt x="28" y="26"/>
                      </a:cubicBezTo>
                      <a:cubicBezTo>
                        <a:pt x="30" y="29"/>
                        <a:pt x="32" y="38"/>
                        <a:pt x="32" y="38"/>
                      </a:cubicBezTo>
                      <a:cubicBezTo>
                        <a:pt x="29" y="46"/>
                        <a:pt x="26" y="47"/>
                        <a:pt x="18" y="50"/>
                      </a:cubicBezTo>
                      <a:cubicBezTo>
                        <a:pt x="12" y="41"/>
                        <a:pt x="18" y="24"/>
                        <a:pt x="6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" name="Freeform 32"/>
                <p:cNvSpPr>
                  <a:spLocks/>
                </p:cNvSpPr>
                <p:nvPr userDrawn="1"/>
              </p:nvSpPr>
              <p:spPr bwMode="ltGray">
                <a:xfrm>
                  <a:off x="2349" y="654"/>
                  <a:ext cx="45" cy="41"/>
                </a:xfrm>
                <a:custGeom>
                  <a:avLst/>
                  <a:gdLst>
                    <a:gd name="T0" fmla="*/ 0 w 43"/>
                    <a:gd name="T1" fmla="*/ 2 h 50"/>
                    <a:gd name="T2" fmla="*/ 565 w 43"/>
                    <a:gd name="T3" fmla="*/ 2 h 50"/>
                    <a:gd name="T4" fmla="*/ 998 w 43"/>
                    <a:gd name="T5" fmla="*/ 0 h 50"/>
                    <a:gd name="T6" fmla="*/ 618 w 43"/>
                    <a:gd name="T7" fmla="*/ 2 h 50"/>
                    <a:gd name="T8" fmla="*/ 2 w 43"/>
                    <a:gd name="T9" fmla="*/ 2 h 50"/>
                    <a:gd name="T10" fmla="*/ 0 w 43"/>
                    <a:gd name="T11" fmla="*/ 2 h 5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3" h="50">
                      <a:moveTo>
                        <a:pt x="0" y="44"/>
                      </a:moveTo>
                      <a:cubicBezTo>
                        <a:pt x="6" y="38"/>
                        <a:pt x="18" y="29"/>
                        <a:pt x="22" y="20"/>
                      </a:cubicBezTo>
                      <a:cubicBezTo>
                        <a:pt x="27" y="10"/>
                        <a:pt x="25" y="4"/>
                        <a:pt x="36" y="0"/>
                      </a:cubicBezTo>
                      <a:cubicBezTo>
                        <a:pt x="43" y="11"/>
                        <a:pt x="36" y="24"/>
                        <a:pt x="24" y="28"/>
                      </a:cubicBezTo>
                      <a:cubicBezTo>
                        <a:pt x="21" y="38"/>
                        <a:pt x="12" y="47"/>
                        <a:pt x="2" y="50"/>
                      </a:cubicBezTo>
                      <a:cubicBezTo>
                        <a:pt x="1" y="48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" name="Freeform 33"/>
                <p:cNvSpPr>
                  <a:spLocks/>
                </p:cNvSpPr>
                <p:nvPr userDrawn="1"/>
              </p:nvSpPr>
              <p:spPr bwMode="ltGray">
                <a:xfrm>
                  <a:off x="4808" y="597"/>
                  <a:ext cx="701" cy="438"/>
                </a:xfrm>
                <a:custGeom>
                  <a:avLst/>
                  <a:gdLst>
                    <a:gd name="T0" fmla="*/ 2147483646 w 471"/>
                    <a:gd name="T1" fmla="*/ 2147483646 h 281"/>
                    <a:gd name="T2" fmla="*/ 2147483646 w 471"/>
                    <a:gd name="T3" fmla="*/ 2147483646 h 281"/>
                    <a:gd name="T4" fmla="*/ 2147483646 w 471"/>
                    <a:gd name="T5" fmla="*/ 2147483646 h 281"/>
                    <a:gd name="T6" fmla="*/ 2147483646 w 471"/>
                    <a:gd name="T7" fmla="*/ 2147483646 h 281"/>
                    <a:gd name="T8" fmla="*/ 2147483646 w 471"/>
                    <a:gd name="T9" fmla="*/ 2147483646 h 281"/>
                    <a:gd name="T10" fmla="*/ 0 w 471"/>
                    <a:gd name="T11" fmla="*/ 2147483646 h 281"/>
                    <a:gd name="T12" fmla="*/ 2147483646 w 471"/>
                    <a:gd name="T13" fmla="*/ 2147483646 h 281"/>
                    <a:gd name="T14" fmla="*/ 2147483646 w 471"/>
                    <a:gd name="T15" fmla="*/ 2147483646 h 281"/>
                    <a:gd name="T16" fmla="*/ 2147483646 w 471"/>
                    <a:gd name="T17" fmla="*/ 2147483646 h 281"/>
                    <a:gd name="T18" fmla="*/ 2147483646 w 471"/>
                    <a:gd name="T19" fmla="*/ 2147483646 h 281"/>
                    <a:gd name="T20" fmla="*/ 2147483646 w 471"/>
                    <a:gd name="T21" fmla="*/ 2147483646 h 281"/>
                    <a:gd name="T22" fmla="*/ 2147483646 w 471"/>
                    <a:gd name="T23" fmla="*/ 2147483646 h 281"/>
                    <a:gd name="T24" fmla="*/ 2147483646 w 471"/>
                    <a:gd name="T25" fmla="*/ 2147483646 h 281"/>
                    <a:gd name="T26" fmla="*/ 2147483646 w 471"/>
                    <a:gd name="T27" fmla="*/ 2147483646 h 281"/>
                    <a:gd name="T28" fmla="*/ 2147483646 w 471"/>
                    <a:gd name="T29" fmla="*/ 2147483646 h 281"/>
                    <a:gd name="T30" fmla="*/ 2147483646 w 471"/>
                    <a:gd name="T31" fmla="*/ 2147483646 h 281"/>
                    <a:gd name="T32" fmla="*/ 2147483646 w 471"/>
                    <a:gd name="T33" fmla="*/ 2147483646 h 281"/>
                    <a:gd name="T34" fmla="*/ 2147483646 w 471"/>
                    <a:gd name="T35" fmla="*/ 0 h 281"/>
                    <a:gd name="T36" fmla="*/ 2147483646 w 471"/>
                    <a:gd name="T37" fmla="*/ 2147483646 h 281"/>
                    <a:gd name="T38" fmla="*/ 2147483646 w 471"/>
                    <a:gd name="T39" fmla="*/ 2147483646 h 281"/>
                    <a:gd name="T40" fmla="*/ 2147483646 w 471"/>
                    <a:gd name="T41" fmla="*/ 2147483646 h 281"/>
                    <a:gd name="T42" fmla="*/ 2147483646 w 471"/>
                    <a:gd name="T43" fmla="*/ 2147483646 h 281"/>
                    <a:gd name="T44" fmla="*/ 2147483646 w 471"/>
                    <a:gd name="T45" fmla="*/ 2147483646 h 281"/>
                    <a:gd name="T46" fmla="*/ 2147483646 w 471"/>
                    <a:gd name="T47" fmla="*/ 2147483646 h 281"/>
                    <a:gd name="T48" fmla="*/ 2147483646 w 471"/>
                    <a:gd name="T49" fmla="*/ 2147483646 h 281"/>
                    <a:gd name="T50" fmla="*/ 2147483646 w 471"/>
                    <a:gd name="T51" fmla="*/ 2147483646 h 281"/>
                    <a:gd name="T52" fmla="*/ 2147483646 w 471"/>
                    <a:gd name="T53" fmla="*/ 2147483646 h 281"/>
                    <a:gd name="T54" fmla="*/ 2147483646 w 471"/>
                    <a:gd name="T55" fmla="*/ 2147483646 h 281"/>
                    <a:gd name="T56" fmla="*/ 2147483646 w 471"/>
                    <a:gd name="T57" fmla="*/ 2147483646 h 281"/>
                    <a:gd name="T58" fmla="*/ 2147483646 w 471"/>
                    <a:gd name="T59" fmla="*/ 2147483646 h 281"/>
                    <a:gd name="T60" fmla="*/ 2147483646 w 471"/>
                    <a:gd name="T61" fmla="*/ 2147483646 h 281"/>
                    <a:gd name="T62" fmla="*/ 2147483646 w 471"/>
                    <a:gd name="T63" fmla="*/ 2147483646 h 281"/>
                    <a:gd name="T64" fmla="*/ 2147483646 w 471"/>
                    <a:gd name="T65" fmla="*/ 2147483646 h 281"/>
                    <a:gd name="T66" fmla="*/ 2147483646 w 471"/>
                    <a:gd name="T67" fmla="*/ 2147483646 h 281"/>
                    <a:gd name="T68" fmla="*/ 2147483646 w 471"/>
                    <a:gd name="T69" fmla="*/ 2147483646 h 281"/>
                    <a:gd name="T70" fmla="*/ 2147483646 w 471"/>
                    <a:gd name="T71" fmla="*/ 2147483646 h 281"/>
                    <a:gd name="T72" fmla="*/ 2147483646 w 471"/>
                    <a:gd name="T73" fmla="*/ 2147483646 h 281"/>
                    <a:gd name="T74" fmla="*/ 2147483646 w 471"/>
                    <a:gd name="T75" fmla="*/ 2147483646 h 281"/>
                    <a:gd name="T76" fmla="*/ 2147483646 w 471"/>
                    <a:gd name="T77" fmla="*/ 2147483646 h 281"/>
                    <a:gd name="T78" fmla="*/ 2147483646 w 471"/>
                    <a:gd name="T79" fmla="*/ 2147483646 h 281"/>
                    <a:gd name="T80" fmla="*/ 2147483646 w 471"/>
                    <a:gd name="T81" fmla="*/ 2147483646 h 281"/>
                    <a:gd name="T82" fmla="*/ 2147483646 w 471"/>
                    <a:gd name="T83" fmla="*/ 2147483646 h 281"/>
                    <a:gd name="T84" fmla="*/ 2147483646 w 471"/>
                    <a:gd name="T85" fmla="*/ 2147483646 h 281"/>
                    <a:gd name="T86" fmla="*/ 2147483646 w 471"/>
                    <a:gd name="T87" fmla="*/ 2147483646 h 281"/>
                    <a:gd name="T88" fmla="*/ 2147483646 w 471"/>
                    <a:gd name="T89" fmla="*/ 2147483646 h 281"/>
                    <a:gd name="T90" fmla="*/ 2147483646 w 471"/>
                    <a:gd name="T91" fmla="*/ 2147483646 h 281"/>
                    <a:gd name="T92" fmla="*/ 2147483646 w 471"/>
                    <a:gd name="T93" fmla="*/ 2147483646 h 281"/>
                    <a:gd name="T94" fmla="*/ 2147483646 w 471"/>
                    <a:gd name="T95" fmla="*/ 2147483646 h 281"/>
                    <a:gd name="T96" fmla="*/ 2147483646 w 471"/>
                    <a:gd name="T97" fmla="*/ 2147483646 h 281"/>
                    <a:gd name="T98" fmla="*/ 2147483646 w 471"/>
                    <a:gd name="T99" fmla="*/ 2147483646 h 281"/>
                    <a:gd name="T100" fmla="*/ 2147483646 w 471"/>
                    <a:gd name="T101" fmla="*/ 2147483646 h 281"/>
                    <a:gd name="T102" fmla="*/ 2147483646 w 471"/>
                    <a:gd name="T103" fmla="*/ 2147483646 h 281"/>
                    <a:gd name="T104" fmla="*/ 2147483646 w 471"/>
                    <a:gd name="T105" fmla="*/ 2147483646 h 281"/>
                    <a:gd name="T106" fmla="*/ 2147483646 w 471"/>
                    <a:gd name="T107" fmla="*/ 2147483646 h 281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471" h="281">
                      <a:moveTo>
                        <a:pt x="21" y="280"/>
                      </a:moveTo>
                      <a:cubicBezTo>
                        <a:pt x="32" y="281"/>
                        <a:pt x="25" y="253"/>
                        <a:pt x="24" y="250"/>
                      </a:cubicBezTo>
                      <a:cubicBezTo>
                        <a:pt x="23" y="248"/>
                        <a:pt x="22" y="245"/>
                        <a:pt x="22" y="245"/>
                      </a:cubicBezTo>
                      <a:cubicBezTo>
                        <a:pt x="21" y="243"/>
                        <a:pt x="20" y="221"/>
                        <a:pt x="16" y="218"/>
                      </a:cubicBezTo>
                      <a:cubicBezTo>
                        <a:pt x="13" y="216"/>
                        <a:pt x="4" y="215"/>
                        <a:pt x="4" y="215"/>
                      </a:cubicBezTo>
                      <a:cubicBezTo>
                        <a:pt x="0" y="207"/>
                        <a:pt x="3" y="200"/>
                        <a:pt x="0" y="191"/>
                      </a:cubicBezTo>
                      <a:cubicBezTo>
                        <a:pt x="2" y="185"/>
                        <a:pt x="7" y="186"/>
                        <a:pt x="12" y="180"/>
                      </a:cubicBezTo>
                      <a:cubicBezTo>
                        <a:pt x="14" y="172"/>
                        <a:pt x="14" y="169"/>
                        <a:pt x="6" y="165"/>
                      </a:cubicBezTo>
                      <a:cubicBezTo>
                        <a:pt x="4" y="163"/>
                        <a:pt x="2" y="162"/>
                        <a:pt x="2" y="160"/>
                      </a:cubicBezTo>
                      <a:cubicBezTo>
                        <a:pt x="2" y="150"/>
                        <a:pt x="16" y="123"/>
                        <a:pt x="28" y="120"/>
                      </a:cubicBezTo>
                      <a:cubicBezTo>
                        <a:pt x="32" y="111"/>
                        <a:pt x="40" y="105"/>
                        <a:pt x="44" y="96"/>
                      </a:cubicBezTo>
                      <a:cubicBezTo>
                        <a:pt x="39" y="83"/>
                        <a:pt x="38" y="85"/>
                        <a:pt x="42" y="70"/>
                      </a:cubicBezTo>
                      <a:cubicBezTo>
                        <a:pt x="38" y="60"/>
                        <a:pt x="34" y="48"/>
                        <a:pt x="24" y="43"/>
                      </a:cubicBezTo>
                      <a:cubicBezTo>
                        <a:pt x="18" y="36"/>
                        <a:pt x="10" y="37"/>
                        <a:pt x="20" y="32"/>
                      </a:cubicBezTo>
                      <a:cubicBezTo>
                        <a:pt x="27" y="34"/>
                        <a:pt x="26" y="32"/>
                        <a:pt x="26" y="36"/>
                      </a:cubicBezTo>
                      <a:cubicBezTo>
                        <a:pt x="34" y="41"/>
                        <a:pt x="39" y="39"/>
                        <a:pt x="48" y="35"/>
                      </a:cubicBezTo>
                      <a:cubicBezTo>
                        <a:pt x="45" y="22"/>
                        <a:pt x="48" y="14"/>
                        <a:pt x="64" y="11"/>
                      </a:cubicBezTo>
                      <a:cubicBezTo>
                        <a:pt x="71" y="8"/>
                        <a:pt x="75" y="3"/>
                        <a:pt x="82" y="0"/>
                      </a:cubicBezTo>
                      <a:cubicBezTo>
                        <a:pt x="84" y="1"/>
                        <a:pt x="88" y="0"/>
                        <a:pt x="88" y="2"/>
                      </a:cubicBezTo>
                      <a:cubicBezTo>
                        <a:pt x="90" y="12"/>
                        <a:pt x="75" y="13"/>
                        <a:pt x="92" y="9"/>
                      </a:cubicBezTo>
                      <a:cubicBezTo>
                        <a:pt x="94" y="8"/>
                        <a:pt x="96" y="5"/>
                        <a:pt x="98" y="5"/>
                      </a:cubicBezTo>
                      <a:cubicBezTo>
                        <a:pt x="102" y="4"/>
                        <a:pt x="106" y="7"/>
                        <a:pt x="110" y="8"/>
                      </a:cubicBezTo>
                      <a:cubicBezTo>
                        <a:pt x="112" y="8"/>
                        <a:pt x="116" y="9"/>
                        <a:pt x="116" y="9"/>
                      </a:cubicBezTo>
                      <a:cubicBezTo>
                        <a:pt x="122" y="16"/>
                        <a:pt x="129" y="13"/>
                        <a:pt x="141" y="14"/>
                      </a:cubicBezTo>
                      <a:cubicBezTo>
                        <a:pt x="143" y="21"/>
                        <a:pt x="147" y="22"/>
                        <a:pt x="155" y="24"/>
                      </a:cubicBezTo>
                      <a:cubicBezTo>
                        <a:pt x="159" y="22"/>
                        <a:pt x="163" y="20"/>
                        <a:pt x="167" y="17"/>
                      </a:cubicBezTo>
                      <a:cubicBezTo>
                        <a:pt x="169" y="16"/>
                        <a:pt x="173" y="14"/>
                        <a:pt x="173" y="14"/>
                      </a:cubicBezTo>
                      <a:cubicBezTo>
                        <a:pt x="195" y="26"/>
                        <a:pt x="175" y="20"/>
                        <a:pt x="195" y="14"/>
                      </a:cubicBezTo>
                      <a:cubicBezTo>
                        <a:pt x="207" y="17"/>
                        <a:pt x="201" y="26"/>
                        <a:pt x="211" y="32"/>
                      </a:cubicBezTo>
                      <a:cubicBezTo>
                        <a:pt x="214" y="38"/>
                        <a:pt x="224" y="55"/>
                        <a:pt x="231" y="59"/>
                      </a:cubicBezTo>
                      <a:cubicBezTo>
                        <a:pt x="241" y="70"/>
                        <a:pt x="235" y="67"/>
                        <a:pt x="245" y="70"/>
                      </a:cubicBezTo>
                      <a:cubicBezTo>
                        <a:pt x="249" y="69"/>
                        <a:pt x="253" y="69"/>
                        <a:pt x="257" y="68"/>
                      </a:cubicBezTo>
                      <a:cubicBezTo>
                        <a:pt x="261" y="67"/>
                        <a:pt x="270" y="65"/>
                        <a:pt x="270" y="65"/>
                      </a:cubicBezTo>
                      <a:cubicBezTo>
                        <a:pt x="278" y="66"/>
                        <a:pt x="283" y="67"/>
                        <a:pt x="290" y="71"/>
                      </a:cubicBezTo>
                      <a:cubicBezTo>
                        <a:pt x="304" y="88"/>
                        <a:pt x="282" y="62"/>
                        <a:pt x="300" y="81"/>
                      </a:cubicBezTo>
                      <a:cubicBezTo>
                        <a:pt x="302" y="84"/>
                        <a:pt x="308" y="90"/>
                        <a:pt x="308" y="90"/>
                      </a:cubicBezTo>
                      <a:cubicBezTo>
                        <a:pt x="311" y="98"/>
                        <a:pt x="315" y="103"/>
                        <a:pt x="318" y="111"/>
                      </a:cubicBezTo>
                      <a:cubicBezTo>
                        <a:pt x="319" y="114"/>
                        <a:pt x="321" y="117"/>
                        <a:pt x="322" y="120"/>
                      </a:cubicBezTo>
                      <a:cubicBezTo>
                        <a:pt x="323" y="122"/>
                        <a:pt x="324" y="125"/>
                        <a:pt x="324" y="125"/>
                      </a:cubicBezTo>
                      <a:cubicBezTo>
                        <a:pt x="321" y="132"/>
                        <a:pt x="313" y="134"/>
                        <a:pt x="310" y="142"/>
                      </a:cubicBezTo>
                      <a:cubicBezTo>
                        <a:pt x="313" y="151"/>
                        <a:pt x="317" y="146"/>
                        <a:pt x="322" y="141"/>
                      </a:cubicBezTo>
                      <a:cubicBezTo>
                        <a:pt x="341" y="143"/>
                        <a:pt x="339" y="142"/>
                        <a:pt x="342" y="155"/>
                      </a:cubicBezTo>
                      <a:cubicBezTo>
                        <a:pt x="351" y="150"/>
                        <a:pt x="355" y="152"/>
                        <a:pt x="364" y="157"/>
                      </a:cubicBezTo>
                      <a:cubicBezTo>
                        <a:pt x="369" y="162"/>
                        <a:pt x="372" y="166"/>
                        <a:pt x="380" y="168"/>
                      </a:cubicBezTo>
                      <a:cubicBezTo>
                        <a:pt x="381" y="169"/>
                        <a:pt x="383" y="171"/>
                        <a:pt x="382" y="172"/>
                      </a:cubicBezTo>
                      <a:cubicBezTo>
                        <a:pt x="380" y="176"/>
                        <a:pt x="368" y="172"/>
                        <a:pt x="382" y="176"/>
                      </a:cubicBezTo>
                      <a:cubicBezTo>
                        <a:pt x="386" y="175"/>
                        <a:pt x="390" y="173"/>
                        <a:pt x="394" y="172"/>
                      </a:cubicBezTo>
                      <a:cubicBezTo>
                        <a:pt x="396" y="172"/>
                        <a:pt x="400" y="171"/>
                        <a:pt x="400" y="171"/>
                      </a:cubicBezTo>
                      <a:cubicBezTo>
                        <a:pt x="413" y="177"/>
                        <a:pt x="427" y="179"/>
                        <a:pt x="439" y="185"/>
                      </a:cubicBezTo>
                      <a:cubicBezTo>
                        <a:pt x="441" y="190"/>
                        <a:pt x="445" y="194"/>
                        <a:pt x="447" y="199"/>
                      </a:cubicBezTo>
                      <a:cubicBezTo>
                        <a:pt x="453" y="198"/>
                        <a:pt x="460" y="195"/>
                        <a:pt x="465" y="201"/>
                      </a:cubicBezTo>
                      <a:cubicBezTo>
                        <a:pt x="468" y="205"/>
                        <a:pt x="471" y="215"/>
                        <a:pt x="471" y="215"/>
                      </a:cubicBezTo>
                      <a:cubicBezTo>
                        <a:pt x="468" y="231"/>
                        <a:pt x="469" y="248"/>
                        <a:pt x="451" y="258"/>
                      </a:cubicBezTo>
                      <a:cubicBezTo>
                        <a:pt x="447" y="262"/>
                        <a:pt x="437" y="275"/>
                        <a:pt x="435" y="281"/>
                      </a:cubicBezTo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" name="Freeform 34"/>
                <p:cNvSpPr>
                  <a:spLocks/>
                </p:cNvSpPr>
                <p:nvPr userDrawn="1"/>
              </p:nvSpPr>
              <p:spPr bwMode="ltGray">
                <a:xfrm>
                  <a:off x="3880" y="-7"/>
                  <a:ext cx="984" cy="692"/>
                </a:xfrm>
                <a:custGeom>
                  <a:avLst/>
                  <a:gdLst>
                    <a:gd name="T0" fmla="*/ 406 w 984"/>
                    <a:gd name="T1" fmla="*/ 2 h 844"/>
                    <a:gd name="T2" fmla="*/ 502 w 984"/>
                    <a:gd name="T3" fmla="*/ 2 h 844"/>
                    <a:gd name="T4" fmla="*/ 550 w 984"/>
                    <a:gd name="T5" fmla="*/ 2 h 844"/>
                    <a:gd name="T6" fmla="*/ 578 w 984"/>
                    <a:gd name="T7" fmla="*/ 2 h 844"/>
                    <a:gd name="T8" fmla="*/ 586 w 984"/>
                    <a:gd name="T9" fmla="*/ 2 h 844"/>
                    <a:gd name="T10" fmla="*/ 606 w 984"/>
                    <a:gd name="T11" fmla="*/ 2 h 844"/>
                    <a:gd name="T12" fmla="*/ 642 w 984"/>
                    <a:gd name="T13" fmla="*/ 2 h 844"/>
                    <a:gd name="T14" fmla="*/ 682 w 984"/>
                    <a:gd name="T15" fmla="*/ 2 h 844"/>
                    <a:gd name="T16" fmla="*/ 706 w 984"/>
                    <a:gd name="T17" fmla="*/ 2 h 844"/>
                    <a:gd name="T18" fmla="*/ 762 w 984"/>
                    <a:gd name="T19" fmla="*/ 2 h 844"/>
                    <a:gd name="T20" fmla="*/ 798 w 984"/>
                    <a:gd name="T21" fmla="*/ 2 h 844"/>
                    <a:gd name="T22" fmla="*/ 798 w 984"/>
                    <a:gd name="T23" fmla="*/ 2 h 844"/>
                    <a:gd name="T24" fmla="*/ 790 w 984"/>
                    <a:gd name="T25" fmla="*/ 2 h 844"/>
                    <a:gd name="T26" fmla="*/ 766 w 984"/>
                    <a:gd name="T27" fmla="*/ 2 h 844"/>
                    <a:gd name="T28" fmla="*/ 762 w 984"/>
                    <a:gd name="T29" fmla="*/ 2 h 844"/>
                    <a:gd name="T30" fmla="*/ 802 w 984"/>
                    <a:gd name="T31" fmla="*/ 2 h 844"/>
                    <a:gd name="T32" fmla="*/ 786 w 984"/>
                    <a:gd name="T33" fmla="*/ 2 h 844"/>
                    <a:gd name="T34" fmla="*/ 830 w 984"/>
                    <a:gd name="T35" fmla="*/ 2 h 844"/>
                    <a:gd name="T36" fmla="*/ 854 w 984"/>
                    <a:gd name="T37" fmla="*/ 2 h 844"/>
                    <a:gd name="T38" fmla="*/ 830 w 984"/>
                    <a:gd name="T39" fmla="*/ 2 h 844"/>
                    <a:gd name="T40" fmla="*/ 746 w 984"/>
                    <a:gd name="T41" fmla="*/ 2 h 844"/>
                    <a:gd name="T42" fmla="*/ 678 w 984"/>
                    <a:gd name="T43" fmla="*/ 2 h 844"/>
                    <a:gd name="T44" fmla="*/ 590 w 984"/>
                    <a:gd name="T45" fmla="*/ 2 h 844"/>
                    <a:gd name="T46" fmla="*/ 642 w 984"/>
                    <a:gd name="T47" fmla="*/ 2 h 844"/>
                    <a:gd name="T48" fmla="*/ 710 w 984"/>
                    <a:gd name="T49" fmla="*/ 2 h 844"/>
                    <a:gd name="T50" fmla="*/ 738 w 984"/>
                    <a:gd name="T51" fmla="*/ 2 h 844"/>
                    <a:gd name="T52" fmla="*/ 774 w 984"/>
                    <a:gd name="T53" fmla="*/ 2 h 844"/>
                    <a:gd name="T54" fmla="*/ 766 w 984"/>
                    <a:gd name="T55" fmla="*/ 2 h 844"/>
                    <a:gd name="T56" fmla="*/ 802 w 984"/>
                    <a:gd name="T57" fmla="*/ 2 h 844"/>
                    <a:gd name="T58" fmla="*/ 838 w 984"/>
                    <a:gd name="T59" fmla="*/ 2 h 844"/>
                    <a:gd name="T60" fmla="*/ 922 w 984"/>
                    <a:gd name="T61" fmla="*/ 2 h 844"/>
                    <a:gd name="T62" fmla="*/ 942 w 984"/>
                    <a:gd name="T63" fmla="*/ 2 h 844"/>
                    <a:gd name="T64" fmla="*/ 874 w 984"/>
                    <a:gd name="T65" fmla="*/ 2 h 844"/>
                    <a:gd name="T66" fmla="*/ 830 w 984"/>
                    <a:gd name="T67" fmla="*/ 2 h 844"/>
                    <a:gd name="T68" fmla="*/ 778 w 984"/>
                    <a:gd name="T69" fmla="*/ 2 h 844"/>
                    <a:gd name="T70" fmla="*/ 702 w 984"/>
                    <a:gd name="T71" fmla="*/ 2 h 844"/>
                    <a:gd name="T72" fmla="*/ 614 w 984"/>
                    <a:gd name="T73" fmla="*/ 2 h 844"/>
                    <a:gd name="T74" fmla="*/ 506 w 984"/>
                    <a:gd name="T75" fmla="*/ 2 h 844"/>
                    <a:gd name="T76" fmla="*/ 462 w 984"/>
                    <a:gd name="T77" fmla="*/ 2 h 844"/>
                    <a:gd name="T78" fmla="*/ 430 w 984"/>
                    <a:gd name="T79" fmla="*/ 2 h 844"/>
                    <a:gd name="T80" fmla="*/ 382 w 984"/>
                    <a:gd name="T81" fmla="*/ 2 h 844"/>
                    <a:gd name="T82" fmla="*/ 342 w 984"/>
                    <a:gd name="T83" fmla="*/ 2 h 844"/>
                    <a:gd name="T84" fmla="*/ 354 w 984"/>
                    <a:gd name="T85" fmla="*/ 2 h 844"/>
                    <a:gd name="T86" fmla="*/ 418 w 984"/>
                    <a:gd name="T87" fmla="*/ 2 h 844"/>
                    <a:gd name="T88" fmla="*/ 422 w 984"/>
                    <a:gd name="T89" fmla="*/ 2 h 844"/>
                    <a:gd name="T90" fmla="*/ 394 w 984"/>
                    <a:gd name="T91" fmla="*/ 2 h 844"/>
                    <a:gd name="T92" fmla="*/ 354 w 984"/>
                    <a:gd name="T93" fmla="*/ 2 h 844"/>
                    <a:gd name="T94" fmla="*/ 314 w 984"/>
                    <a:gd name="T95" fmla="*/ 2 h 844"/>
                    <a:gd name="T96" fmla="*/ 266 w 984"/>
                    <a:gd name="T97" fmla="*/ 2 h 844"/>
                    <a:gd name="T98" fmla="*/ 210 w 984"/>
                    <a:gd name="T99" fmla="*/ 2 h 844"/>
                    <a:gd name="T100" fmla="*/ 154 w 984"/>
                    <a:gd name="T101" fmla="*/ 2 h 844"/>
                    <a:gd name="T102" fmla="*/ 66 w 984"/>
                    <a:gd name="T103" fmla="*/ 2 h 844"/>
                    <a:gd name="T104" fmla="*/ 34 w 984"/>
                    <a:gd name="T105" fmla="*/ 2 h 844"/>
                    <a:gd name="T106" fmla="*/ 46 w 984"/>
                    <a:gd name="T107" fmla="*/ 2 h 844"/>
                    <a:gd name="T108" fmla="*/ 102 w 984"/>
                    <a:gd name="T109" fmla="*/ 2 h 84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984" h="844">
                      <a:moveTo>
                        <a:pt x="82" y="38"/>
                      </a:moveTo>
                      <a:lnTo>
                        <a:pt x="406" y="6"/>
                      </a:lnTo>
                      <a:cubicBezTo>
                        <a:pt x="497" y="22"/>
                        <a:pt x="465" y="0"/>
                        <a:pt x="474" y="54"/>
                      </a:cubicBezTo>
                      <a:cubicBezTo>
                        <a:pt x="492" y="48"/>
                        <a:pt x="484" y="40"/>
                        <a:pt x="502" y="34"/>
                      </a:cubicBezTo>
                      <a:cubicBezTo>
                        <a:pt x="510" y="37"/>
                        <a:pt x="517" y="46"/>
                        <a:pt x="526" y="46"/>
                      </a:cubicBezTo>
                      <a:cubicBezTo>
                        <a:pt x="534" y="46"/>
                        <a:pt x="550" y="38"/>
                        <a:pt x="550" y="38"/>
                      </a:cubicBezTo>
                      <a:cubicBezTo>
                        <a:pt x="556" y="55"/>
                        <a:pt x="552" y="60"/>
                        <a:pt x="542" y="74"/>
                      </a:cubicBezTo>
                      <a:cubicBezTo>
                        <a:pt x="555" y="114"/>
                        <a:pt x="550" y="102"/>
                        <a:pt x="578" y="130"/>
                      </a:cubicBezTo>
                      <a:cubicBezTo>
                        <a:pt x="584" y="148"/>
                        <a:pt x="590" y="148"/>
                        <a:pt x="606" y="138"/>
                      </a:cubicBezTo>
                      <a:cubicBezTo>
                        <a:pt x="600" y="119"/>
                        <a:pt x="594" y="107"/>
                        <a:pt x="586" y="90"/>
                      </a:cubicBezTo>
                      <a:cubicBezTo>
                        <a:pt x="583" y="82"/>
                        <a:pt x="578" y="66"/>
                        <a:pt x="578" y="66"/>
                      </a:cubicBezTo>
                      <a:cubicBezTo>
                        <a:pt x="585" y="44"/>
                        <a:pt x="597" y="56"/>
                        <a:pt x="606" y="70"/>
                      </a:cubicBezTo>
                      <a:cubicBezTo>
                        <a:pt x="609" y="86"/>
                        <a:pt x="608" y="117"/>
                        <a:pt x="626" y="90"/>
                      </a:cubicBezTo>
                      <a:cubicBezTo>
                        <a:pt x="648" y="97"/>
                        <a:pt x="646" y="104"/>
                        <a:pt x="642" y="126"/>
                      </a:cubicBezTo>
                      <a:cubicBezTo>
                        <a:pt x="650" y="150"/>
                        <a:pt x="665" y="141"/>
                        <a:pt x="682" y="130"/>
                      </a:cubicBezTo>
                      <a:cubicBezTo>
                        <a:pt x="689" y="108"/>
                        <a:pt x="673" y="124"/>
                        <a:pt x="682" y="98"/>
                      </a:cubicBezTo>
                      <a:cubicBezTo>
                        <a:pt x="683" y="94"/>
                        <a:pt x="690" y="96"/>
                        <a:pt x="694" y="94"/>
                      </a:cubicBezTo>
                      <a:cubicBezTo>
                        <a:pt x="698" y="92"/>
                        <a:pt x="702" y="89"/>
                        <a:pt x="706" y="86"/>
                      </a:cubicBezTo>
                      <a:cubicBezTo>
                        <a:pt x="717" y="54"/>
                        <a:pt x="688" y="54"/>
                        <a:pt x="742" y="46"/>
                      </a:cubicBezTo>
                      <a:cubicBezTo>
                        <a:pt x="748" y="27"/>
                        <a:pt x="741" y="9"/>
                        <a:pt x="762" y="2"/>
                      </a:cubicBezTo>
                      <a:cubicBezTo>
                        <a:pt x="788" y="11"/>
                        <a:pt x="777" y="38"/>
                        <a:pt x="802" y="46"/>
                      </a:cubicBezTo>
                      <a:cubicBezTo>
                        <a:pt x="831" y="36"/>
                        <a:pt x="805" y="63"/>
                        <a:pt x="798" y="70"/>
                      </a:cubicBezTo>
                      <a:cubicBezTo>
                        <a:pt x="789" y="96"/>
                        <a:pt x="787" y="96"/>
                        <a:pt x="802" y="118"/>
                      </a:cubicBezTo>
                      <a:cubicBezTo>
                        <a:pt x="801" y="122"/>
                        <a:pt x="801" y="127"/>
                        <a:pt x="798" y="130"/>
                      </a:cubicBezTo>
                      <a:cubicBezTo>
                        <a:pt x="794" y="133"/>
                        <a:pt x="784" y="129"/>
                        <a:pt x="782" y="134"/>
                      </a:cubicBezTo>
                      <a:cubicBezTo>
                        <a:pt x="780" y="142"/>
                        <a:pt x="790" y="158"/>
                        <a:pt x="790" y="158"/>
                      </a:cubicBezTo>
                      <a:cubicBezTo>
                        <a:pt x="786" y="161"/>
                        <a:pt x="783" y="165"/>
                        <a:pt x="778" y="166"/>
                      </a:cubicBezTo>
                      <a:cubicBezTo>
                        <a:pt x="774" y="167"/>
                        <a:pt x="769" y="159"/>
                        <a:pt x="766" y="162"/>
                      </a:cubicBezTo>
                      <a:cubicBezTo>
                        <a:pt x="758" y="170"/>
                        <a:pt x="794" y="182"/>
                        <a:pt x="794" y="182"/>
                      </a:cubicBezTo>
                      <a:cubicBezTo>
                        <a:pt x="804" y="211"/>
                        <a:pt x="775" y="190"/>
                        <a:pt x="762" y="186"/>
                      </a:cubicBezTo>
                      <a:cubicBezTo>
                        <a:pt x="767" y="194"/>
                        <a:pt x="773" y="202"/>
                        <a:pt x="778" y="210"/>
                      </a:cubicBezTo>
                      <a:cubicBezTo>
                        <a:pt x="783" y="218"/>
                        <a:pt x="802" y="226"/>
                        <a:pt x="802" y="226"/>
                      </a:cubicBezTo>
                      <a:cubicBezTo>
                        <a:pt x="813" y="242"/>
                        <a:pt x="804" y="245"/>
                        <a:pt x="810" y="262"/>
                      </a:cubicBezTo>
                      <a:cubicBezTo>
                        <a:pt x="803" y="282"/>
                        <a:pt x="793" y="301"/>
                        <a:pt x="786" y="322"/>
                      </a:cubicBezTo>
                      <a:cubicBezTo>
                        <a:pt x="783" y="330"/>
                        <a:pt x="778" y="346"/>
                        <a:pt x="778" y="346"/>
                      </a:cubicBezTo>
                      <a:cubicBezTo>
                        <a:pt x="785" y="366"/>
                        <a:pt x="817" y="394"/>
                        <a:pt x="830" y="414"/>
                      </a:cubicBezTo>
                      <a:cubicBezTo>
                        <a:pt x="835" y="422"/>
                        <a:pt x="841" y="430"/>
                        <a:pt x="846" y="438"/>
                      </a:cubicBezTo>
                      <a:cubicBezTo>
                        <a:pt x="849" y="442"/>
                        <a:pt x="854" y="450"/>
                        <a:pt x="854" y="450"/>
                      </a:cubicBezTo>
                      <a:cubicBezTo>
                        <a:pt x="853" y="457"/>
                        <a:pt x="855" y="466"/>
                        <a:pt x="850" y="470"/>
                      </a:cubicBezTo>
                      <a:cubicBezTo>
                        <a:pt x="844" y="475"/>
                        <a:pt x="831" y="451"/>
                        <a:pt x="830" y="450"/>
                      </a:cubicBezTo>
                      <a:cubicBezTo>
                        <a:pt x="811" y="431"/>
                        <a:pt x="789" y="421"/>
                        <a:pt x="774" y="398"/>
                      </a:cubicBezTo>
                      <a:cubicBezTo>
                        <a:pt x="769" y="379"/>
                        <a:pt x="766" y="371"/>
                        <a:pt x="746" y="378"/>
                      </a:cubicBezTo>
                      <a:cubicBezTo>
                        <a:pt x="717" y="368"/>
                        <a:pt x="730" y="368"/>
                        <a:pt x="706" y="374"/>
                      </a:cubicBezTo>
                      <a:cubicBezTo>
                        <a:pt x="688" y="402"/>
                        <a:pt x="699" y="395"/>
                        <a:pt x="678" y="402"/>
                      </a:cubicBezTo>
                      <a:cubicBezTo>
                        <a:pt x="654" y="386"/>
                        <a:pt x="650" y="390"/>
                        <a:pt x="618" y="394"/>
                      </a:cubicBezTo>
                      <a:cubicBezTo>
                        <a:pt x="607" y="411"/>
                        <a:pt x="601" y="426"/>
                        <a:pt x="590" y="442"/>
                      </a:cubicBezTo>
                      <a:cubicBezTo>
                        <a:pt x="600" y="471"/>
                        <a:pt x="593" y="459"/>
                        <a:pt x="606" y="478"/>
                      </a:cubicBezTo>
                      <a:cubicBezTo>
                        <a:pt x="593" y="518"/>
                        <a:pt x="622" y="548"/>
                        <a:pt x="642" y="578"/>
                      </a:cubicBezTo>
                      <a:cubicBezTo>
                        <a:pt x="651" y="591"/>
                        <a:pt x="651" y="601"/>
                        <a:pt x="666" y="606"/>
                      </a:cubicBezTo>
                      <a:cubicBezTo>
                        <a:pt x="680" y="627"/>
                        <a:pt x="691" y="623"/>
                        <a:pt x="710" y="610"/>
                      </a:cubicBezTo>
                      <a:cubicBezTo>
                        <a:pt x="729" y="616"/>
                        <a:pt x="729" y="606"/>
                        <a:pt x="734" y="590"/>
                      </a:cubicBezTo>
                      <a:cubicBezTo>
                        <a:pt x="735" y="577"/>
                        <a:pt x="731" y="562"/>
                        <a:pt x="738" y="550"/>
                      </a:cubicBezTo>
                      <a:cubicBezTo>
                        <a:pt x="742" y="543"/>
                        <a:pt x="762" y="542"/>
                        <a:pt x="762" y="542"/>
                      </a:cubicBezTo>
                      <a:cubicBezTo>
                        <a:pt x="783" y="547"/>
                        <a:pt x="786" y="552"/>
                        <a:pt x="774" y="570"/>
                      </a:cubicBezTo>
                      <a:cubicBezTo>
                        <a:pt x="779" y="590"/>
                        <a:pt x="790" y="605"/>
                        <a:pt x="770" y="618"/>
                      </a:cubicBezTo>
                      <a:cubicBezTo>
                        <a:pt x="769" y="622"/>
                        <a:pt x="764" y="626"/>
                        <a:pt x="766" y="630"/>
                      </a:cubicBezTo>
                      <a:cubicBezTo>
                        <a:pt x="768" y="634"/>
                        <a:pt x="775" y="634"/>
                        <a:pt x="778" y="638"/>
                      </a:cubicBezTo>
                      <a:cubicBezTo>
                        <a:pt x="788" y="651"/>
                        <a:pt x="786" y="660"/>
                        <a:pt x="802" y="670"/>
                      </a:cubicBezTo>
                      <a:cubicBezTo>
                        <a:pt x="810" y="667"/>
                        <a:pt x="818" y="665"/>
                        <a:pt x="826" y="662"/>
                      </a:cubicBezTo>
                      <a:cubicBezTo>
                        <a:pt x="830" y="661"/>
                        <a:pt x="838" y="658"/>
                        <a:pt x="838" y="658"/>
                      </a:cubicBezTo>
                      <a:cubicBezTo>
                        <a:pt x="857" y="664"/>
                        <a:pt x="864" y="680"/>
                        <a:pt x="870" y="698"/>
                      </a:cubicBezTo>
                      <a:cubicBezTo>
                        <a:pt x="859" y="731"/>
                        <a:pt x="887" y="794"/>
                        <a:pt x="922" y="806"/>
                      </a:cubicBezTo>
                      <a:cubicBezTo>
                        <a:pt x="938" y="801"/>
                        <a:pt x="941" y="792"/>
                        <a:pt x="958" y="798"/>
                      </a:cubicBezTo>
                      <a:cubicBezTo>
                        <a:pt x="984" y="837"/>
                        <a:pt x="928" y="784"/>
                        <a:pt x="942" y="826"/>
                      </a:cubicBezTo>
                      <a:cubicBezTo>
                        <a:pt x="936" y="844"/>
                        <a:pt x="930" y="844"/>
                        <a:pt x="914" y="834"/>
                      </a:cubicBezTo>
                      <a:cubicBezTo>
                        <a:pt x="903" y="817"/>
                        <a:pt x="890" y="821"/>
                        <a:pt x="874" y="810"/>
                      </a:cubicBezTo>
                      <a:cubicBezTo>
                        <a:pt x="851" y="776"/>
                        <a:pt x="882" y="816"/>
                        <a:pt x="854" y="794"/>
                      </a:cubicBezTo>
                      <a:cubicBezTo>
                        <a:pt x="843" y="785"/>
                        <a:pt x="840" y="768"/>
                        <a:pt x="830" y="758"/>
                      </a:cubicBezTo>
                      <a:cubicBezTo>
                        <a:pt x="824" y="739"/>
                        <a:pt x="817" y="724"/>
                        <a:pt x="798" y="718"/>
                      </a:cubicBezTo>
                      <a:cubicBezTo>
                        <a:pt x="791" y="696"/>
                        <a:pt x="800" y="712"/>
                        <a:pt x="778" y="710"/>
                      </a:cubicBezTo>
                      <a:cubicBezTo>
                        <a:pt x="767" y="709"/>
                        <a:pt x="746" y="702"/>
                        <a:pt x="746" y="702"/>
                      </a:cubicBezTo>
                      <a:cubicBezTo>
                        <a:pt x="729" y="691"/>
                        <a:pt x="720" y="674"/>
                        <a:pt x="702" y="662"/>
                      </a:cubicBezTo>
                      <a:cubicBezTo>
                        <a:pt x="694" y="665"/>
                        <a:pt x="687" y="673"/>
                        <a:pt x="678" y="674"/>
                      </a:cubicBezTo>
                      <a:cubicBezTo>
                        <a:pt x="657" y="677"/>
                        <a:pt x="630" y="657"/>
                        <a:pt x="614" y="646"/>
                      </a:cubicBezTo>
                      <a:cubicBezTo>
                        <a:pt x="600" y="637"/>
                        <a:pt x="580" y="639"/>
                        <a:pt x="566" y="630"/>
                      </a:cubicBezTo>
                      <a:cubicBezTo>
                        <a:pt x="546" y="617"/>
                        <a:pt x="525" y="607"/>
                        <a:pt x="506" y="594"/>
                      </a:cubicBezTo>
                      <a:cubicBezTo>
                        <a:pt x="513" y="572"/>
                        <a:pt x="509" y="551"/>
                        <a:pt x="490" y="538"/>
                      </a:cubicBezTo>
                      <a:cubicBezTo>
                        <a:pt x="485" y="522"/>
                        <a:pt x="476" y="515"/>
                        <a:pt x="462" y="506"/>
                      </a:cubicBezTo>
                      <a:cubicBezTo>
                        <a:pt x="441" y="474"/>
                        <a:pt x="469" y="513"/>
                        <a:pt x="442" y="486"/>
                      </a:cubicBezTo>
                      <a:cubicBezTo>
                        <a:pt x="436" y="480"/>
                        <a:pt x="436" y="468"/>
                        <a:pt x="430" y="462"/>
                      </a:cubicBezTo>
                      <a:cubicBezTo>
                        <a:pt x="427" y="459"/>
                        <a:pt x="422" y="459"/>
                        <a:pt x="418" y="458"/>
                      </a:cubicBezTo>
                      <a:cubicBezTo>
                        <a:pt x="407" y="447"/>
                        <a:pt x="382" y="430"/>
                        <a:pt x="382" y="430"/>
                      </a:cubicBezTo>
                      <a:cubicBezTo>
                        <a:pt x="371" y="413"/>
                        <a:pt x="358" y="399"/>
                        <a:pt x="346" y="382"/>
                      </a:cubicBezTo>
                      <a:cubicBezTo>
                        <a:pt x="344" y="378"/>
                        <a:pt x="345" y="373"/>
                        <a:pt x="342" y="370"/>
                      </a:cubicBezTo>
                      <a:cubicBezTo>
                        <a:pt x="339" y="367"/>
                        <a:pt x="334" y="367"/>
                        <a:pt x="330" y="366"/>
                      </a:cubicBezTo>
                      <a:cubicBezTo>
                        <a:pt x="322" y="390"/>
                        <a:pt x="342" y="398"/>
                        <a:pt x="354" y="414"/>
                      </a:cubicBezTo>
                      <a:cubicBezTo>
                        <a:pt x="368" y="432"/>
                        <a:pt x="372" y="446"/>
                        <a:pt x="390" y="458"/>
                      </a:cubicBezTo>
                      <a:cubicBezTo>
                        <a:pt x="409" y="487"/>
                        <a:pt x="399" y="475"/>
                        <a:pt x="418" y="494"/>
                      </a:cubicBezTo>
                      <a:cubicBezTo>
                        <a:pt x="423" y="510"/>
                        <a:pt x="428" y="517"/>
                        <a:pt x="442" y="526"/>
                      </a:cubicBezTo>
                      <a:cubicBezTo>
                        <a:pt x="450" y="550"/>
                        <a:pt x="432" y="533"/>
                        <a:pt x="422" y="526"/>
                      </a:cubicBezTo>
                      <a:cubicBezTo>
                        <a:pt x="399" y="492"/>
                        <a:pt x="430" y="532"/>
                        <a:pt x="402" y="510"/>
                      </a:cubicBezTo>
                      <a:cubicBezTo>
                        <a:pt x="398" y="507"/>
                        <a:pt x="397" y="501"/>
                        <a:pt x="394" y="498"/>
                      </a:cubicBezTo>
                      <a:cubicBezTo>
                        <a:pt x="391" y="495"/>
                        <a:pt x="386" y="493"/>
                        <a:pt x="382" y="490"/>
                      </a:cubicBezTo>
                      <a:cubicBezTo>
                        <a:pt x="377" y="474"/>
                        <a:pt x="370" y="471"/>
                        <a:pt x="354" y="466"/>
                      </a:cubicBezTo>
                      <a:cubicBezTo>
                        <a:pt x="344" y="452"/>
                        <a:pt x="340" y="447"/>
                        <a:pt x="346" y="430"/>
                      </a:cubicBezTo>
                      <a:cubicBezTo>
                        <a:pt x="338" y="418"/>
                        <a:pt x="314" y="402"/>
                        <a:pt x="314" y="402"/>
                      </a:cubicBezTo>
                      <a:cubicBezTo>
                        <a:pt x="306" y="390"/>
                        <a:pt x="298" y="378"/>
                        <a:pt x="290" y="366"/>
                      </a:cubicBezTo>
                      <a:cubicBezTo>
                        <a:pt x="284" y="357"/>
                        <a:pt x="273" y="354"/>
                        <a:pt x="266" y="346"/>
                      </a:cubicBezTo>
                      <a:cubicBezTo>
                        <a:pt x="263" y="342"/>
                        <a:pt x="262" y="337"/>
                        <a:pt x="258" y="334"/>
                      </a:cubicBezTo>
                      <a:cubicBezTo>
                        <a:pt x="243" y="324"/>
                        <a:pt x="225" y="324"/>
                        <a:pt x="210" y="314"/>
                      </a:cubicBezTo>
                      <a:cubicBezTo>
                        <a:pt x="201" y="300"/>
                        <a:pt x="194" y="291"/>
                        <a:pt x="178" y="286"/>
                      </a:cubicBezTo>
                      <a:cubicBezTo>
                        <a:pt x="160" y="260"/>
                        <a:pt x="192" y="247"/>
                        <a:pt x="154" y="238"/>
                      </a:cubicBezTo>
                      <a:cubicBezTo>
                        <a:pt x="111" y="209"/>
                        <a:pt x="106" y="149"/>
                        <a:pt x="90" y="102"/>
                      </a:cubicBezTo>
                      <a:cubicBezTo>
                        <a:pt x="86" y="90"/>
                        <a:pt x="76" y="73"/>
                        <a:pt x="66" y="66"/>
                      </a:cubicBezTo>
                      <a:cubicBezTo>
                        <a:pt x="58" y="60"/>
                        <a:pt x="42" y="50"/>
                        <a:pt x="42" y="50"/>
                      </a:cubicBezTo>
                      <a:cubicBezTo>
                        <a:pt x="39" y="46"/>
                        <a:pt x="38" y="41"/>
                        <a:pt x="34" y="38"/>
                      </a:cubicBezTo>
                      <a:cubicBezTo>
                        <a:pt x="27" y="34"/>
                        <a:pt x="10" y="30"/>
                        <a:pt x="10" y="30"/>
                      </a:cubicBezTo>
                      <a:cubicBezTo>
                        <a:pt x="0" y="1"/>
                        <a:pt x="31" y="17"/>
                        <a:pt x="46" y="22"/>
                      </a:cubicBezTo>
                      <a:cubicBezTo>
                        <a:pt x="65" y="51"/>
                        <a:pt x="61" y="41"/>
                        <a:pt x="86" y="58"/>
                      </a:cubicBezTo>
                      <a:cubicBezTo>
                        <a:pt x="94" y="70"/>
                        <a:pt x="94" y="93"/>
                        <a:pt x="102" y="70"/>
                      </a:cubicBezTo>
                      <a:cubicBezTo>
                        <a:pt x="95" y="49"/>
                        <a:pt x="82" y="62"/>
                        <a:pt x="82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" name="Freeform 35"/>
                <p:cNvSpPr>
                  <a:spLocks/>
                </p:cNvSpPr>
                <p:nvPr userDrawn="1"/>
              </p:nvSpPr>
              <p:spPr bwMode="ltGray">
                <a:xfrm>
                  <a:off x="3577" y="490"/>
                  <a:ext cx="36" cy="39"/>
                </a:xfrm>
                <a:custGeom>
                  <a:avLst/>
                  <a:gdLst>
                    <a:gd name="T0" fmla="*/ 6 w 36"/>
                    <a:gd name="T1" fmla="*/ 2 h 48"/>
                    <a:gd name="T2" fmla="*/ 10 w 36"/>
                    <a:gd name="T3" fmla="*/ 2 h 48"/>
                    <a:gd name="T4" fmla="*/ 6 w 36"/>
                    <a:gd name="T5" fmla="*/ 2 h 4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" h="48">
                      <a:moveTo>
                        <a:pt x="6" y="28"/>
                      </a:moveTo>
                      <a:cubicBezTo>
                        <a:pt x="25" y="0"/>
                        <a:pt x="36" y="31"/>
                        <a:pt x="10" y="48"/>
                      </a:cubicBezTo>
                      <a:cubicBezTo>
                        <a:pt x="0" y="34"/>
                        <a:pt x="0" y="40"/>
                        <a:pt x="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" name="Freeform 36"/>
                <p:cNvSpPr>
                  <a:spLocks/>
                </p:cNvSpPr>
                <p:nvPr userDrawn="1"/>
              </p:nvSpPr>
              <p:spPr bwMode="ltGray">
                <a:xfrm>
                  <a:off x="3549" y="475"/>
                  <a:ext cx="38" cy="29"/>
                </a:xfrm>
                <a:custGeom>
                  <a:avLst/>
                  <a:gdLst>
                    <a:gd name="T0" fmla="*/ 0 w 36"/>
                    <a:gd name="T1" fmla="*/ 2 h 37"/>
                    <a:gd name="T2" fmla="*/ 649 w 36"/>
                    <a:gd name="T3" fmla="*/ 1 h 37"/>
                    <a:gd name="T4" fmla="*/ 1863 w 36"/>
                    <a:gd name="T5" fmla="*/ 2 h 37"/>
                    <a:gd name="T6" fmla="*/ 8 w 36"/>
                    <a:gd name="T7" fmla="*/ 2 h 37"/>
                    <a:gd name="T8" fmla="*/ 0 w 36"/>
                    <a:gd name="T9" fmla="*/ 2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6" h="37">
                      <a:moveTo>
                        <a:pt x="0" y="5"/>
                      </a:moveTo>
                      <a:cubicBezTo>
                        <a:pt x="4" y="4"/>
                        <a:pt x="8" y="0"/>
                        <a:pt x="12" y="1"/>
                      </a:cubicBezTo>
                      <a:cubicBezTo>
                        <a:pt x="21" y="4"/>
                        <a:pt x="36" y="17"/>
                        <a:pt x="36" y="17"/>
                      </a:cubicBezTo>
                      <a:cubicBezTo>
                        <a:pt x="29" y="37"/>
                        <a:pt x="22" y="26"/>
                        <a:pt x="8" y="17"/>
                      </a:cubicBezTo>
                      <a:cubicBezTo>
                        <a:pt x="5" y="13"/>
                        <a:pt x="0" y="5"/>
                        <a:pt x="0" y="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" name="Freeform 37"/>
                <p:cNvSpPr>
                  <a:spLocks/>
                </p:cNvSpPr>
                <p:nvPr userDrawn="1"/>
              </p:nvSpPr>
              <p:spPr bwMode="ltGray">
                <a:xfrm>
                  <a:off x="4686" y="394"/>
                  <a:ext cx="171" cy="81"/>
                </a:xfrm>
                <a:custGeom>
                  <a:avLst/>
                  <a:gdLst>
                    <a:gd name="T0" fmla="*/ 0 w 170"/>
                    <a:gd name="T1" fmla="*/ 3 h 96"/>
                    <a:gd name="T2" fmla="*/ 28 w 170"/>
                    <a:gd name="T3" fmla="*/ 3 h 96"/>
                    <a:gd name="T4" fmla="*/ 56 w 170"/>
                    <a:gd name="T5" fmla="*/ 3 h 96"/>
                    <a:gd name="T6" fmla="*/ 80 w 170"/>
                    <a:gd name="T7" fmla="*/ 3 h 96"/>
                    <a:gd name="T8" fmla="*/ 64 w 170"/>
                    <a:gd name="T9" fmla="*/ 3 h 96"/>
                    <a:gd name="T10" fmla="*/ 197 w 170"/>
                    <a:gd name="T11" fmla="*/ 3 h 96"/>
                    <a:gd name="T12" fmla="*/ 233 w 170"/>
                    <a:gd name="T13" fmla="*/ 3 h 96"/>
                    <a:gd name="T14" fmla="*/ 189 w 170"/>
                    <a:gd name="T15" fmla="*/ 3 h 96"/>
                    <a:gd name="T16" fmla="*/ 161 w 170"/>
                    <a:gd name="T17" fmla="*/ 3 h 96"/>
                    <a:gd name="T18" fmla="*/ 76 w 170"/>
                    <a:gd name="T19" fmla="*/ 3 h 96"/>
                    <a:gd name="T20" fmla="*/ 24 w 170"/>
                    <a:gd name="T21" fmla="*/ 3 h 96"/>
                    <a:gd name="T22" fmla="*/ 0 w 170"/>
                    <a:gd name="T23" fmla="*/ 3 h 9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0" h="96">
                      <a:moveTo>
                        <a:pt x="0" y="49"/>
                      </a:moveTo>
                      <a:cubicBezTo>
                        <a:pt x="5" y="33"/>
                        <a:pt x="12" y="30"/>
                        <a:pt x="28" y="25"/>
                      </a:cubicBezTo>
                      <a:cubicBezTo>
                        <a:pt x="20" y="0"/>
                        <a:pt x="42" y="16"/>
                        <a:pt x="56" y="21"/>
                      </a:cubicBezTo>
                      <a:cubicBezTo>
                        <a:pt x="56" y="21"/>
                        <a:pt x="77" y="6"/>
                        <a:pt x="80" y="9"/>
                      </a:cubicBezTo>
                      <a:cubicBezTo>
                        <a:pt x="85" y="14"/>
                        <a:pt x="71" y="23"/>
                        <a:pt x="64" y="25"/>
                      </a:cubicBezTo>
                      <a:cubicBezTo>
                        <a:pt x="82" y="37"/>
                        <a:pt x="103" y="42"/>
                        <a:pt x="124" y="49"/>
                      </a:cubicBezTo>
                      <a:cubicBezTo>
                        <a:pt x="136" y="53"/>
                        <a:pt x="160" y="65"/>
                        <a:pt x="160" y="65"/>
                      </a:cubicBezTo>
                      <a:cubicBezTo>
                        <a:pt x="170" y="96"/>
                        <a:pt x="134" y="83"/>
                        <a:pt x="116" y="77"/>
                      </a:cubicBezTo>
                      <a:cubicBezTo>
                        <a:pt x="109" y="57"/>
                        <a:pt x="116" y="66"/>
                        <a:pt x="88" y="57"/>
                      </a:cubicBezTo>
                      <a:cubicBezTo>
                        <a:pt x="84" y="56"/>
                        <a:pt x="76" y="53"/>
                        <a:pt x="76" y="53"/>
                      </a:cubicBezTo>
                      <a:cubicBezTo>
                        <a:pt x="57" y="34"/>
                        <a:pt x="53" y="37"/>
                        <a:pt x="24" y="41"/>
                      </a:cubicBezTo>
                      <a:cubicBezTo>
                        <a:pt x="9" y="51"/>
                        <a:pt x="17" y="49"/>
                        <a:pt x="0" y="4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" name="Freeform 38"/>
                <p:cNvSpPr>
                  <a:spLocks/>
                </p:cNvSpPr>
                <p:nvPr userDrawn="1"/>
              </p:nvSpPr>
              <p:spPr bwMode="ltGray">
                <a:xfrm>
                  <a:off x="4867" y="460"/>
                  <a:ext cx="138" cy="37"/>
                </a:xfrm>
                <a:custGeom>
                  <a:avLst/>
                  <a:gdLst>
                    <a:gd name="T0" fmla="*/ 0 w 138"/>
                    <a:gd name="T1" fmla="*/ 0 h 44"/>
                    <a:gd name="T2" fmla="*/ 52 w 138"/>
                    <a:gd name="T3" fmla="*/ 3 h 44"/>
                    <a:gd name="T4" fmla="*/ 88 w 138"/>
                    <a:gd name="T5" fmla="*/ 3 h 44"/>
                    <a:gd name="T6" fmla="*/ 112 w 138"/>
                    <a:gd name="T7" fmla="*/ 3 h 44"/>
                    <a:gd name="T8" fmla="*/ 108 w 138"/>
                    <a:gd name="T9" fmla="*/ 3 h 44"/>
                    <a:gd name="T10" fmla="*/ 64 w 138"/>
                    <a:gd name="T11" fmla="*/ 3 h 44"/>
                    <a:gd name="T12" fmla="*/ 0 w 138"/>
                    <a:gd name="T13" fmla="*/ 3 h 44"/>
                    <a:gd name="T14" fmla="*/ 28 w 138"/>
                    <a:gd name="T15" fmla="*/ 3 h 44"/>
                    <a:gd name="T16" fmla="*/ 0 w 138"/>
                    <a:gd name="T17" fmla="*/ 0 h 4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8" h="44">
                      <a:moveTo>
                        <a:pt x="0" y="0"/>
                      </a:moveTo>
                      <a:cubicBezTo>
                        <a:pt x="19" y="3"/>
                        <a:pt x="35" y="10"/>
                        <a:pt x="52" y="4"/>
                      </a:cubicBezTo>
                      <a:cubicBezTo>
                        <a:pt x="87" y="11"/>
                        <a:pt x="61" y="15"/>
                        <a:pt x="88" y="24"/>
                      </a:cubicBezTo>
                      <a:cubicBezTo>
                        <a:pt x="96" y="23"/>
                        <a:pt x="104" y="19"/>
                        <a:pt x="112" y="20"/>
                      </a:cubicBezTo>
                      <a:cubicBezTo>
                        <a:pt x="138" y="23"/>
                        <a:pt x="118" y="41"/>
                        <a:pt x="108" y="44"/>
                      </a:cubicBezTo>
                      <a:cubicBezTo>
                        <a:pt x="78" y="34"/>
                        <a:pt x="92" y="34"/>
                        <a:pt x="64" y="40"/>
                      </a:cubicBezTo>
                      <a:cubicBezTo>
                        <a:pt x="41" y="37"/>
                        <a:pt x="22" y="41"/>
                        <a:pt x="0" y="36"/>
                      </a:cubicBezTo>
                      <a:cubicBezTo>
                        <a:pt x="6" y="11"/>
                        <a:pt x="7" y="27"/>
                        <a:pt x="28" y="20"/>
                      </a:cubicBezTo>
                      <a:cubicBezTo>
                        <a:pt x="17" y="13"/>
                        <a:pt x="0" y="13"/>
                        <a:pt x="0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" name="Freeform 39"/>
                <p:cNvSpPr>
                  <a:spLocks/>
                </p:cNvSpPr>
                <p:nvPr userDrawn="1"/>
              </p:nvSpPr>
              <p:spPr bwMode="ltGray">
                <a:xfrm>
                  <a:off x="4794" y="480"/>
                  <a:ext cx="56" cy="34"/>
                </a:xfrm>
                <a:custGeom>
                  <a:avLst/>
                  <a:gdLst>
                    <a:gd name="T0" fmla="*/ 17 w 57"/>
                    <a:gd name="T1" fmla="*/ 2 h 42"/>
                    <a:gd name="T2" fmla="*/ 28 w 57"/>
                    <a:gd name="T3" fmla="*/ 2 h 42"/>
                    <a:gd name="T4" fmla="*/ 17 w 57"/>
                    <a:gd name="T5" fmla="*/ 2 h 4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57" h="42">
                      <a:moveTo>
                        <a:pt x="17" y="25"/>
                      </a:moveTo>
                      <a:cubicBezTo>
                        <a:pt x="0" y="0"/>
                        <a:pt x="21" y="9"/>
                        <a:pt x="37" y="13"/>
                      </a:cubicBezTo>
                      <a:cubicBezTo>
                        <a:pt x="57" y="42"/>
                        <a:pt x="30" y="25"/>
                        <a:pt x="1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" name="Freeform 40"/>
                <p:cNvSpPr>
                  <a:spLocks/>
                </p:cNvSpPr>
                <p:nvPr userDrawn="1"/>
              </p:nvSpPr>
              <p:spPr bwMode="ltGray">
                <a:xfrm>
                  <a:off x="4757" y="375"/>
                  <a:ext cx="37" cy="44"/>
                </a:xfrm>
                <a:custGeom>
                  <a:avLst/>
                  <a:gdLst>
                    <a:gd name="T0" fmla="*/ 9 w 39"/>
                    <a:gd name="T1" fmla="*/ 3 h 52"/>
                    <a:gd name="T2" fmla="*/ 9 w 39"/>
                    <a:gd name="T3" fmla="*/ 0 h 52"/>
                    <a:gd name="T4" fmla="*/ 9 w 39"/>
                    <a:gd name="T5" fmla="*/ 3 h 5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9" h="52">
                      <a:moveTo>
                        <a:pt x="19" y="32"/>
                      </a:moveTo>
                      <a:cubicBezTo>
                        <a:pt x="13" y="14"/>
                        <a:pt x="0" y="13"/>
                        <a:pt x="19" y="0"/>
                      </a:cubicBezTo>
                      <a:cubicBezTo>
                        <a:pt x="23" y="5"/>
                        <a:pt x="39" y="52"/>
                        <a:pt x="19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" name="Freeform 41"/>
                <p:cNvSpPr>
                  <a:spLocks/>
                </p:cNvSpPr>
                <p:nvPr userDrawn="1"/>
              </p:nvSpPr>
              <p:spPr bwMode="ltGray">
                <a:xfrm>
                  <a:off x="5054" y="507"/>
                  <a:ext cx="45" cy="66"/>
                </a:xfrm>
                <a:custGeom>
                  <a:avLst/>
                  <a:gdLst>
                    <a:gd name="T0" fmla="*/ 4 w 44"/>
                    <a:gd name="T1" fmla="*/ 2 h 80"/>
                    <a:gd name="T2" fmla="*/ 20 w 44"/>
                    <a:gd name="T3" fmla="*/ 2 h 80"/>
                    <a:gd name="T4" fmla="*/ 137 w 44"/>
                    <a:gd name="T5" fmla="*/ 2 h 80"/>
                    <a:gd name="T6" fmla="*/ 179 w 44"/>
                    <a:gd name="T7" fmla="*/ 2 h 80"/>
                    <a:gd name="T8" fmla="*/ 137 w 44"/>
                    <a:gd name="T9" fmla="*/ 2 h 80"/>
                    <a:gd name="T10" fmla="*/ 0 w 44"/>
                    <a:gd name="T11" fmla="*/ 2 h 80"/>
                    <a:gd name="T12" fmla="*/ 4 w 44"/>
                    <a:gd name="T13" fmla="*/ 2 h 8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4" h="80">
                      <a:moveTo>
                        <a:pt x="4" y="9"/>
                      </a:moveTo>
                      <a:cubicBezTo>
                        <a:pt x="9" y="17"/>
                        <a:pt x="18" y="24"/>
                        <a:pt x="20" y="33"/>
                      </a:cubicBezTo>
                      <a:cubicBezTo>
                        <a:pt x="21" y="38"/>
                        <a:pt x="21" y="45"/>
                        <a:pt x="24" y="49"/>
                      </a:cubicBezTo>
                      <a:cubicBezTo>
                        <a:pt x="27" y="52"/>
                        <a:pt x="32" y="52"/>
                        <a:pt x="36" y="53"/>
                      </a:cubicBezTo>
                      <a:cubicBezTo>
                        <a:pt x="41" y="68"/>
                        <a:pt x="44" y="80"/>
                        <a:pt x="24" y="73"/>
                      </a:cubicBezTo>
                      <a:cubicBezTo>
                        <a:pt x="19" y="55"/>
                        <a:pt x="11" y="37"/>
                        <a:pt x="0" y="21"/>
                      </a:cubicBezTo>
                      <a:cubicBezTo>
                        <a:pt x="4" y="4"/>
                        <a:pt x="4" y="0"/>
                        <a:pt x="4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" name="Freeform 42"/>
                <p:cNvSpPr>
                  <a:spLocks/>
                </p:cNvSpPr>
                <p:nvPr userDrawn="1"/>
              </p:nvSpPr>
              <p:spPr bwMode="ltGray">
                <a:xfrm>
                  <a:off x="4260" y="6"/>
                  <a:ext cx="480" cy="100"/>
                </a:xfrm>
                <a:custGeom>
                  <a:avLst/>
                  <a:gdLst>
                    <a:gd name="T0" fmla="*/ 2147483646 w 323"/>
                    <a:gd name="T1" fmla="*/ 2147483646 h 64"/>
                    <a:gd name="T2" fmla="*/ 2147483646 w 323"/>
                    <a:gd name="T3" fmla="*/ 2147483646 h 64"/>
                    <a:gd name="T4" fmla="*/ 2147483646 w 323"/>
                    <a:gd name="T5" fmla="*/ 0 h 64"/>
                    <a:gd name="T6" fmla="*/ 2147483646 w 323"/>
                    <a:gd name="T7" fmla="*/ 0 h 64"/>
                    <a:gd name="T8" fmla="*/ 2147483646 w 323"/>
                    <a:gd name="T9" fmla="*/ 2147483646 h 64"/>
                    <a:gd name="T10" fmla="*/ 2147483646 w 323"/>
                    <a:gd name="T11" fmla="*/ 2147483646 h 64"/>
                    <a:gd name="T12" fmla="*/ 2147483646 w 323"/>
                    <a:gd name="T13" fmla="*/ 2147483646 h 64"/>
                    <a:gd name="T14" fmla="*/ 2147483646 w 323"/>
                    <a:gd name="T15" fmla="*/ 2147483646 h 64"/>
                    <a:gd name="T16" fmla="*/ 2147483646 w 323"/>
                    <a:gd name="T17" fmla="*/ 2147483646 h 64"/>
                    <a:gd name="T18" fmla="*/ 2147483646 w 323"/>
                    <a:gd name="T19" fmla="*/ 2147483646 h 64"/>
                    <a:gd name="T20" fmla="*/ 2147483646 w 323"/>
                    <a:gd name="T21" fmla="*/ 2147483646 h 64"/>
                    <a:gd name="T22" fmla="*/ 2147483646 w 323"/>
                    <a:gd name="T23" fmla="*/ 2147483646 h 64"/>
                    <a:gd name="T24" fmla="*/ 2147483646 w 323"/>
                    <a:gd name="T25" fmla="*/ 2147483646 h 64"/>
                    <a:gd name="T26" fmla="*/ 2147483646 w 323"/>
                    <a:gd name="T27" fmla="*/ 2147483646 h 64"/>
                    <a:gd name="T28" fmla="*/ 2147483646 w 323"/>
                    <a:gd name="T29" fmla="*/ 2147483646 h 64"/>
                    <a:gd name="T30" fmla="*/ 2147483646 w 323"/>
                    <a:gd name="T31" fmla="*/ 2147483646 h 64"/>
                    <a:gd name="T32" fmla="*/ 2147483646 w 323"/>
                    <a:gd name="T33" fmla="*/ 2147483646 h 64"/>
                    <a:gd name="T34" fmla="*/ 2147483646 w 323"/>
                    <a:gd name="T35" fmla="*/ 2147483646 h 64"/>
                    <a:gd name="T36" fmla="*/ 2147483646 w 323"/>
                    <a:gd name="T37" fmla="*/ 2147483646 h 64"/>
                    <a:gd name="T38" fmla="*/ 2147483646 w 323"/>
                    <a:gd name="T39" fmla="*/ 2147483646 h 64"/>
                    <a:gd name="T40" fmla="*/ 2147483646 w 323"/>
                    <a:gd name="T41" fmla="*/ 2147483646 h 64"/>
                    <a:gd name="T42" fmla="*/ 2147483646 w 323"/>
                    <a:gd name="T43" fmla="*/ 2147483646 h 64"/>
                    <a:gd name="T44" fmla="*/ 2147483646 w 323"/>
                    <a:gd name="T45" fmla="*/ 2147483646 h 64"/>
                    <a:gd name="T46" fmla="*/ 2147483646 w 323"/>
                    <a:gd name="T47" fmla="*/ 2147483646 h 64"/>
                    <a:gd name="T48" fmla="*/ 2147483646 w 323"/>
                    <a:gd name="T49" fmla="*/ 2147483646 h 64"/>
                    <a:gd name="T50" fmla="*/ 2147483646 w 323"/>
                    <a:gd name="T51" fmla="*/ 2147483646 h 64"/>
                    <a:gd name="T52" fmla="*/ 1 w 323"/>
                    <a:gd name="T53" fmla="*/ 0 h 64"/>
                    <a:gd name="T54" fmla="*/ 2147483646 w 323"/>
                    <a:gd name="T55" fmla="*/ 2147483646 h 64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323" h="64">
                      <a:moveTo>
                        <a:pt x="220" y="1"/>
                      </a:moveTo>
                      <a:cubicBezTo>
                        <a:pt x="215" y="12"/>
                        <a:pt x="225" y="17"/>
                        <a:pt x="231" y="8"/>
                      </a:cubicBezTo>
                      <a:cubicBezTo>
                        <a:pt x="235" y="0"/>
                        <a:pt x="229" y="7"/>
                        <a:pt x="235" y="0"/>
                      </a:cubicBezTo>
                      <a:lnTo>
                        <a:pt x="265" y="0"/>
                      </a:lnTo>
                      <a:cubicBezTo>
                        <a:pt x="277" y="6"/>
                        <a:pt x="276" y="11"/>
                        <a:pt x="287" y="17"/>
                      </a:cubicBezTo>
                      <a:cubicBezTo>
                        <a:pt x="308" y="11"/>
                        <a:pt x="293" y="7"/>
                        <a:pt x="319" y="10"/>
                      </a:cubicBezTo>
                      <a:cubicBezTo>
                        <a:pt x="323" y="19"/>
                        <a:pt x="321" y="22"/>
                        <a:pt x="314" y="29"/>
                      </a:cubicBezTo>
                      <a:cubicBezTo>
                        <a:pt x="312" y="39"/>
                        <a:pt x="313" y="50"/>
                        <a:pt x="298" y="46"/>
                      </a:cubicBezTo>
                      <a:cubicBezTo>
                        <a:pt x="297" y="40"/>
                        <a:pt x="298" y="34"/>
                        <a:pt x="295" y="29"/>
                      </a:cubicBezTo>
                      <a:cubicBezTo>
                        <a:pt x="294" y="27"/>
                        <a:pt x="290" y="31"/>
                        <a:pt x="287" y="31"/>
                      </a:cubicBezTo>
                      <a:cubicBezTo>
                        <a:pt x="284" y="31"/>
                        <a:pt x="282" y="30"/>
                        <a:pt x="279" y="29"/>
                      </a:cubicBezTo>
                      <a:cubicBezTo>
                        <a:pt x="274" y="27"/>
                        <a:pt x="263" y="21"/>
                        <a:pt x="263" y="21"/>
                      </a:cubicBezTo>
                      <a:cubicBezTo>
                        <a:pt x="249" y="23"/>
                        <a:pt x="241" y="31"/>
                        <a:pt x="228" y="38"/>
                      </a:cubicBezTo>
                      <a:cubicBezTo>
                        <a:pt x="220" y="41"/>
                        <a:pt x="209" y="42"/>
                        <a:pt x="201" y="44"/>
                      </a:cubicBezTo>
                      <a:cubicBezTo>
                        <a:pt x="193" y="54"/>
                        <a:pt x="200" y="53"/>
                        <a:pt x="212" y="57"/>
                      </a:cubicBezTo>
                      <a:cubicBezTo>
                        <a:pt x="200" y="62"/>
                        <a:pt x="199" y="57"/>
                        <a:pt x="188" y="63"/>
                      </a:cubicBezTo>
                      <a:cubicBezTo>
                        <a:pt x="181" y="62"/>
                        <a:pt x="174" y="64"/>
                        <a:pt x="169" y="61"/>
                      </a:cubicBezTo>
                      <a:cubicBezTo>
                        <a:pt x="166" y="59"/>
                        <a:pt x="175" y="59"/>
                        <a:pt x="177" y="57"/>
                      </a:cubicBezTo>
                      <a:cubicBezTo>
                        <a:pt x="181" y="48"/>
                        <a:pt x="149" y="28"/>
                        <a:pt x="171" y="40"/>
                      </a:cubicBezTo>
                      <a:cubicBezTo>
                        <a:pt x="184" y="55"/>
                        <a:pt x="184" y="36"/>
                        <a:pt x="169" y="31"/>
                      </a:cubicBezTo>
                      <a:cubicBezTo>
                        <a:pt x="167" y="27"/>
                        <a:pt x="167" y="22"/>
                        <a:pt x="158" y="23"/>
                      </a:cubicBezTo>
                      <a:cubicBezTo>
                        <a:pt x="153" y="23"/>
                        <a:pt x="142" y="27"/>
                        <a:pt x="142" y="27"/>
                      </a:cubicBezTo>
                      <a:cubicBezTo>
                        <a:pt x="136" y="39"/>
                        <a:pt x="143" y="31"/>
                        <a:pt x="134" y="27"/>
                      </a:cubicBezTo>
                      <a:cubicBezTo>
                        <a:pt x="130" y="25"/>
                        <a:pt x="126" y="25"/>
                        <a:pt x="123" y="25"/>
                      </a:cubicBezTo>
                      <a:cubicBezTo>
                        <a:pt x="117" y="11"/>
                        <a:pt x="100" y="6"/>
                        <a:pt x="83" y="2"/>
                      </a:cubicBezTo>
                      <a:cubicBezTo>
                        <a:pt x="70" y="4"/>
                        <a:pt x="69" y="9"/>
                        <a:pt x="59" y="14"/>
                      </a:cubicBezTo>
                      <a:cubicBezTo>
                        <a:pt x="45" y="14"/>
                        <a:pt x="0" y="12"/>
                        <a:pt x="1" y="0"/>
                      </a:cubicBezTo>
                      <a:lnTo>
                        <a:pt x="220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" name="Freeform 43"/>
                <p:cNvSpPr>
                  <a:spLocks/>
                </p:cNvSpPr>
                <p:nvPr userDrawn="1"/>
              </p:nvSpPr>
              <p:spPr bwMode="ltGray">
                <a:xfrm>
                  <a:off x="3835" y="3"/>
                  <a:ext cx="446" cy="49"/>
                </a:xfrm>
                <a:custGeom>
                  <a:avLst/>
                  <a:gdLst>
                    <a:gd name="T0" fmla="*/ 2147483646 w 300"/>
                    <a:gd name="T1" fmla="*/ 2147483646 h 31"/>
                    <a:gd name="T2" fmla="*/ 2147483646 w 300"/>
                    <a:gd name="T3" fmla="*/ 2147483646 h 31"/>
                    <a:gd name="T4" fmla="*/ 2147483646 w 300"/>
                    <a:gd name="T5" fmla="*/ 0 h 31"/>
                    <a:gd name="T6" fmla="*/ 2147483646 w 300"/>
                    <a:gd name="T7" fmla="*/ 2147483646 h 31"/>
                    <a:gd name="T8" fmla="*/ 2147483646 w 300"/>
                    <a:gd name="T9" fmla="*/ 2147483646 h 31"/>
                    <a:gd name="T10" fmla="*/ 2147483646 w 300"/>
                    <a:gd name="T11" fmla="*/ 2147483646 h 3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00" h="31">
                      <a:moveTo>
                        <a:pt x="105" y="31"/>
                      </a:moveTo>
                      <a:cubicBezTo>
                        <a:pt x="83" y="19"/>
                        <a:pt x="0" y="6"/>
                        <a:pt x="30" y="1"/>
                      </a:cubicBezTo>
                      <a:lnTo>
                        <a:pt x="285" y="0"/>
                      </a:lnTo>
                      <a:cubicBezTo>
                        <a:pt x="296" y="4"/>
                        <a:pt x="300" y="5"/>
                        <a:pt x="296" y="14"/>
                      </a:cubicBezTo>
                      <a:cubicBezTo>
                        <a:pt x="285" y="11"/>
                        <a:pt x="276" y="16"/>
                        <a:pt x="264" y="16"/>
                      </a:cubicBezTo>
                      <a:lnTo>
                        <a:pt x="105" y="3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" name="Freeform 44"/>
                <p:cNvSpPr>
                  <a:spLocks/>
                </p:cNvSpPr>
                <p:nvPr userDrawn="1"/>
              </p:nvSpPr>
              <p:spPr bwMode="ltGray">
                <a:xfrm>
                  <a:off x="2853" y="74"/>
                  <a:ext cx="42" cy="25"/>
                </a:xfrm>
                <a:custGeom>
                  <a:avLst/>
                  <a:gdLst>
                    <a:gd name="T0" fmla="*/ 0 w 41"/>
                    <a:gd name="T1" fmla="*/ 3 h 29"/>
                    <a:gd name="T2" fmla="*/ 12 w 41"/>
                    <a:gd name="T3" fmla="*/ 3 h 29"/>
                    <a:gd name="T4" fmla="*/ 0 w 41"/>
                    <a:gd name="T5" fmla="*/ 3 h 2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1" h="29">
                      <a:moveTo>
                        <a:pt x="0" y="25"/>
                      </a:moveTo>
                      <a:cubicBezTo>
                        <a:pt x="10" y="11"/>
                        <a:pt x="41" y="0"/>
                        <a:pt x="12" y="29"/>
                      </a:cubicBezTo>
                      <a:cubicBezTo>
                        <a:pt x="8" y="28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" name="Freeform 45"/>
                <p:cNvSpPr>
                  <a:spLocks/>
                </p:cNvSpPr>
                <p:nvPr userDrawn="1"/>
              </p:nvSpPr>
              <p:spPr bwMode="ltGray">
                <a:xfrm>
                  <a:off x="1704" y="3"/>
                  <a:ext cx="1022" cy="372"/>
                </a:xfrm>
                <a:custGeom>
                  <a:avLst/>
                  <a:gdLst>
                    <a:gd name="T0" fmla="*/ 2147483646 w 436"/>
                    <a:gd name="T1" fmla="*/ 2147483646 h 152"/>
                    <a:gd name="T2" fmla="*/ 2147483646 w 436"/>
                    <a:gd name="T3" fmla="*/ 0 h 152"/>
                    <a:gd name="T4" fmla="*/ 2147483646 w 436"/>
                    <a:gd name="T5" fmla="*/ 2147483646 h 152"/>
                    <a:gd name="T6" fmla="*/ 2147483646 w 436"/>
                    <a:gd name="T7" fmla="*/ 2147483646 h 152"/>
                    <a:gd name="T8" fmla="*/ 2147483646 w 436"/>
                    <a:gd name="T9" fmla="*/ 2147483646 h 152"/>
                    <a:gd name="T10" fmla="*/ 2147483646 w 436"/>
                    <a:gd name="T11" fmla="*/ 2147483646 h 152"/>
                    <a:gd name="T12" fmla="*/ 2147483646 w 436"/>
                    <a:gd name="T13" fmla="*/ 2147483646 h 152"/>
                    <a:gd name="T14" fmla="*/ 2147483646 w 436"/>
                    <a:gd name="T15" fmla="*/ 2147483646 h 152"/>
                    <a:gd name="T16" fmla="*/ 2147483646 w 436"/>
                    <a:gd name="T17" fmla="*/ 2147483646 h 152"/>
                    <a:gd name="T18" fmla="*/ 2147483646 w 436"/>
                    <a:gd name="T19" fmla="*/ 2147483646 h 152"/>
                    <a:gd name="T20" fmla="*/ 2147483646 w 436"/>
                    <a:gd name="T21" fmla="*/ 2147483646 h 152"/>
                    <a:gd name="T22" fmla="*/ 2147483646 w 436"/>
                    <a:gd name="T23" fmla="*/ 2147483646 h 152"/>
                    <a:gd name="T24" fmla="*/ 2147483646 w 436"/>
                    <a:gd name="T25" fmla="*/ 2147483646 h 152"/>
                    <a:gd name="T26" fmla="*/ 2147483646 w 436"/>
                    <a:gd name="T27" fmla="*/ 2147483646 h 152"/>
                    <a:gd name="T28" fmla="*/ 2147483646 w 436"/>
                    <a:gd name="T29" fmla="*/ 2147483646 h 152"/>
                    <a:gd name="T30" fmla="*/ 2147483646 w 436"/>
                    <a:gd name="T31" fmla="*/ 2147483646 h 152"/>
                    <a:gd name="T32" fmla="*/ 2147483646 w 436"/>
                    <a:gd name="T33" fmla="*/ 2147483646 h 152"/>
                    <a:gd name="T34" fmla="*/ 2147483646 w 436"/>
                    <a:gd name="T35" fmla="*/ 2147483646 h 152"/>
                    <a:gd name="T36" fmla="*/ 2147483646 w 436"/>
                    <a:gd name="T37" fmla="*/ 2147483646 h 152"/>
                    <a:gd name="T38" fmla="*/ 2147483646 w 436"/>
                    <a:gd name="T39" fmla="*/ 2147483646 h 152"/>
                    <a:gd name="T40" fmla="*/ 2147483646 w 436"/>
                    <a:gd name="T41" fmla="*/ 2147483646 h 152"/>
                    <a:gd name="T42" fmla="*/ 2147483646 w 436"/>
                    <a:gd name="T43" fmla="*/ 2147483646 h 152"/>
                    <a:gd name="T44" fmla="*/ 2147483646 w 436"/>
                    <a:gd name="T45" fmla="*/ 2147483646 h 152"/>
                    <a:gd name="T46" fmla="*/ 2147483646 w 436"/>
                    <a:gd name="T47" fmla="*/ 2147483646 h 152"/>
                    <a:gd name="T48" fmla="*/ 2147483646 w 436"/>
                    <a:gd name="T49" fmla="*/ 2147483646 h 152"/>
                    <a:gd name="T50" fmla="*/ 2147483646 w 436"/>
                    <a:gd name="T51" fmla="*/ 2147483646 h 152"/>
                    <a:gd name="T52" fmla="*/ 2147483646 w 436"/>
                    <a:gd name="T53" fmla="*/ 2147483646 h 152"/>
                    <a:gd name="T54" fmla="*/ 0 w 436"/>
                    <a:gd name="T55" fmla="*/ 2147483646 h 152"/>
                    <a:gd name="T56" fmla="*/ 2147483646 w 436"/>
                    <a:gd name="T57" fmla="*/ 2147483646 h 152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436" h="152">
                      <a:moveTo>
                        <a:pt x="73" y="1"/>
                      </a:moveTo>
                      <a:lnTo>
                        <a:pt x="436" y="0"/>
                      </a:lnTo>
                      <a:cubicBezTo>
                        <a:pt x="430" y="15"/>
                        <a:pt x="429" y="42"/>
                        <a:pt x="416" y="54"/>
                      </a:cubicBezTo>
                      <a:cubicBezTo>
                        <a:pt x="410" y="60"/>
                        <a:pt x="405" y="63"/>
                        <a:pt x="397" y="68"/>
                      </a:cubicBezTo>
                      <a:cubicBezTo>
                        <a:pt x="396" y="69"/>
                        <a:pt x="392" y="70"/>
                        <a:pt x="392" y="70"/>
                      </a:cubicBezTo>
                      <a:cubicBezTo>
                        <a:pt x="377" y="63"/>
                        <a:pt x="385" y="68"/>
                        <a:pt x="375" y="73"/>
                      </a:cubicBezTo>
                      <a:cubicBezTo>
                        <a:pt x="371" y="82"/>
                        <a:pt x="371" y="83"/>
                        <a:pt x="361" y="88"/>
                      </a:cubicBezTo>
                      <a:cubicBezTo>
                        <a:pt x="359" y="92"/>
                        <a:pt x="364" y="93"/>
                        <a:pt x="362" y="99"/>
                      </a:cubicBezTo>
                      <a:cubicBezTo>
                        <a:pt x="363" y="102"/>
                        <a:pt x="364" y="105"/>
                        <a:pt x="364" y="107"/>
                      </a:cubicBezTo>
                      <a:cubicBezTo>
                        <a:pt x="365" y="109"/>
                        <a:pt x="366" y="111"/>
                        <a:pt x="366" y="113"/>
                      </a:cubicBezTo>
                      <a:cubicBezTo>
                        <a:pt x="365" y="115"/>
                        <a:pt x="364" y="120"/>
                        <a:pt x="362" y="122"/>
                      </a:cubicBezTo>
                      <a:cubicBezTo>
                        <a:pt x="359" y="123"/>
                        <a:pt x="354" y="119"/>
                        <a:pt x="351" y="120"/>
                      </a:cubicBezTo>
                      <a:cubicBezTo>
                        <a:pt x="347" y="129"/>
                        <a:pt x="352" y="127"/>
                        <a:pt x="342" y="129"/>
                      </a:cubicBezTo>
                      <a:cubicBezTo>
                        <a:pt x="340" y="123"/>
                        <a:pt x="345" y="111"/>
                        <a:pt x="347" y="105"/>
                      </a:cubicBezTo>
                      <a:cubicBezTo>
                        <a:pt x="347" y="100"/>
                        <a:pt x="338" y="102"/>
                        <a:pt x="338" y="100"/>
                      </a:cubicBezTo>
                      <a:cubicBezTo>
                        <a:pt x="338" y="98"/>
                        <a:pt x="344" y="95"/>
                        <a:pt x="344" y="93"/>
                      </a:cubicBezTo>
                      <a:cubicBezTo>
                        <a:pt x="344" y="92"/>
                        <a:pt x="344" y="89"/>
                        <a:pt x="342" y="89"/>
                      </a:cubicBezTo>
                      <a:cubicBezTo>
                        <a:pt x="339" y="89"/>
                        <a:pt x="324" y="94"/>
                        <a:pt x="320" y="94"/>
                      </a:cubicBezTo>
                      <a:cubicBezTo>
                        <a:pt x="317" y="86"/>
                        <a:pt x="328" y="88"/>
                        <a:pt x="317" y="85"/>
                      </a:cubicBezTo>
                      <a:cubicBezTo>
                        <a:pt x="311" y="91"/>
                        <a:pt x="306" y="93"/>
                        <a:pt x="297" y="94"/>
                      </a:cubicBezTo>
                      <a:cubicBezTo>
                        <a:pt x="300" y="104"/>
                        <a:pt x="307" y="101"/>
                        <a:pt x="320" y="103"/>
                      </a:cubicBezTo>
                      <a:cubicBezTo>
                        <a:pt x="318" y="109"/>
                        <a:pt x="311" y="111"/>
                        <a:pt x="305" y="117"/>
                      </a:cubicBezTo>
                      <a:lnTo>
                        <a:pt x="311" y="126"/>
                      </a:lnTo>
                      <a:lnTo>
                        <a:pt x="315" y="138"/>
                      </a:lnTo>
                      <a:lnTo>
                        <a:pt x="309" y="139"/>
                      </a:lnTo>
                      <a:lnTo>
                        <a:pt x="314" y="144"/>
                      </a:lnTo>
                      <a:lnTo>
                        <a:pt x="307" y="152"/>
                      </a:lnTo>
                      <a:lnTo>
                        <a:pt x="0" y="149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" name="Freeform 46"/>
                <p:cNvSpPr>
                  <a:spLocks/>
                </p:cNvSpPr>
                <p:nvPr userDrawn="1"/>
              </p:nvSpPr>
              <p:spPr bwMode="ltGray">
                <a:xfrm>
                  <a:off x="2729" y="-9"/>
                  <a:ext cx="47" cy="134"/>
                </a:xfrm>
                <a:custGeom>
                  <a:avLst/>
                  <a:gdLst>
                    <a:gd name="T0" fmla="*/ 5 w 47"/>
                    <a:gd name="T1" fmla="*/ 2 h 165"/>
                    <a:gd name="T2" fmla="*/ 15 w 47"/>
                    <a:gd name="T3" fmla="*/ 2 h 165"/>
                    <a:gd name="T4" fmla="*/ 17 w 47"/>
                    <a:gd name="T5" fmla="*/ 2 h 165"/>
                    <a:gd name="T6" fmla="*/ 11 w 47"/>
                    <a:gd name="T7" fmla="*/ 2 h 165"/>
                    <a:gd name="T8" fmla="*/ 17 w 47"/>
                    <a:gd name="T9" fmla="*/ 2 h 165"/>
                    <a:gd name="T10" fmla="*/ 21 w 47"/>
                    <a:gd name="T11" fmla="*/ 0 h 165"/>
                    <a:gd name="T12" fmla="*/ 31 w 47"/>
                    <a:gd name="T13" fmla="*/ 2 h 165"/>
                    <a:gd name="T14" fmla="*/ 47 w 47"/>
                    <a:gd name="T15" fmla="*/ 2 h 165"/>
                    <a:gd name="T16" fmla="*/ 31 w 47"/>
                    <a:gd name="T17" fmla="*/ 2 h 165"/>
                    <a:gd name="T18" fmla="*/ 23 w 47"/>
                    <a:gd name="T19" fmla="*/ 2 h 165"/>
                    <a:gd name="T20" fmla="*/ 21 w 47"/>
                    <a:gd name="T21" fmla="*/ 2 h 165"/>
                    <a:gd name="T22" fmla="*/ 27 w 47"/>
                    <a:gd name="T23" fmla="*/ 2 h 165"/>
                    <a:gd name="T24" fmla="*/ 31 w 47"/>
                    <a:gd name="T25" fmla="*/ 2 h 165"/>
                    <a:gd name="T26" fmla="*/ 13 w 47"/>
                    <a:gd name="T27" fmla="*/ 2 h 165"/>
                    <a:gd name="T28" fmla="*/ 7 w 47"/>
                    <a:gd name="T29" fmla="*/ 2 h 165"/>
                    <a:gd name="T30" fmla="*/ 3 w 47"/>
                    <a:gd name="T31" fmla="*/ 2 h 165"/>
                    <a:gd name="T32" fmla="*/ 5 w 47"/>
                    <a:gd name="T33" fmla="*/ 2 h 16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47" h="165">
                      <a:moveTo>
                        <a:pt x="5" y="156"/>
                      </a:moveTo>
                      <a:cubicBezTo>
                        <a:pt x="0" y="141"/>
                        <a:pt x="1" y="118"/>
                        <a:pt x="15" y="108"/>
                      </a:cubicBezTo>
                      <a:cubicBezTo>
                        <a:pt x="16" y="95"/>
                        <a:pt x="17" y="81"/>
                        <a:pt x="17" y="68"/>
                      </a:cubicBezTo>
                      <a:cubicBezTo>
                        <a:pt x="17" y="58"/>
                        <a:pt x="11" y="40"/>
                        <a:pt x="11" y="40"/>
                      </a:cubicBezTo>
                      <a:cubicBezTo>
                        <a:pt x="14" y="20"/>
                        <a:pt x="11" y="29"/>
                        <a:pt x="17" y="12"/>
                      </a:cubicBezTo>
                      <a:cubicBezTo>
                        <a:pt x="18" y="8"/>
                        <a:pt x="21" y="0"/>
                        <a:pt x="21" y="0"/>
                      </a:cubicBezTo>
                      <a:cubicBezTo>
                        <a:pt x="38" y="6"/>
                        <a:pt x="33" y="7"/>
                        <a:pt x="31" y="30"/>
                      </a:cubicBezTo>
                      <a:cubicBezTo>
                        <a:pt x="38" y="52"/>
                        <a:pt x="40" y="76"/>
                        <a:pt x="47" y="98"/>
                      </a:cubicBezTo>
                      <a:cubicBezTo>
                        <a:pt x="44" y="116"/>
                        <a:pt x="45" y="113"/>
                        <a:pt x="31" y="108"/>
                      </a:cubicBezTo>
                      <a:cubicBezTo>
                        <a:pt x="25" y="118"/>
                        <a:pt x="28" y="112"/>
                        <a:pt x="23" y="126"/>
                      </a:cubicBezTo>
                      <a:cubicBezTo>
                        <a:pt x="22" y="128"/>
                        <a:pt x="21" y="132"/>
                        <a:pt x="21" y="132"/>
                      </a:cubicBezTo>
                      <a:cubicBezTo>
                        <a:pt x="23" y="133"/>
                        <a:pt x="26" y="132"/>
                        <a:pt x="27" y="134"/>
                      </a:cubicBezTo>
                      <a:cubicBezTo>
                        <a:pt x="29" y="137"/>
                        <a:pt x="31" y="146"/>
                        <a:pt x="31" y="146"/>
                      </a:cubicBezTo>
                      <a:cubicBezTo>
                        <a:pt x="27" y="165"/>
                        <a:pt x="23" y="155"/>
                        <a:pt x="13" y="148"/>
                      </a:cubicBezTo>
                      <a:cubicBezTo>
                        <a:pt x="11" y="152"/>
                        <a:pt x="11" y="160"/>
                        <a:pt x="7" y="160"/>
                      </a:cubicBezTo>
                      <a:cubicBezTo>
                        <a:pt x="5" y="160"/>
                        <a:pt x="4" y="156"/>
                        <a:pt x="3" y="154"/>
                      </a:cubicBezTo>
                      <a:cubicBezTo>
                        <a:pt x="3" y="153"/>
                        <a:pt x="4" y="155"/>
                        <a:pt x="5" y="15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" name="Freeform 47"/>
                <p:cNvSpPr>
                  <a:spLocks/>
                </p:cNvSpPr>
                <p:nvPr userDrawn="1"/>
              </p:nvSpPr>
              <p:spPr bwMode="ltGray">
                <a:xfrm>
                  <a:off x="2701" y="103"/>
                  <a:ext cx="138" cy="84"/>
                </a:xfrm>
                <a:custGeom>
                  <a:avLst/>
                  <a:gdLst>
                    <a:gd name="T0" fmla="*/ 26 w 138"/>
                    <a:gd name="T1" fmla="*/ 2 h 103"/>
                    <a:gd name="T2" fmla="*/ 30 w 138"/>
                    <a:gd name="T3" fmla="*/ 2 h 103"/>
                    <a:gd name="T4" fmla="*/ 50 w 138"/>
                    <a:gd name="T5" fmla="*/ 2 h 103"/>
                    <a:gd name="T6" fmla="*/ 54 w 138"/>
                    <a:gd name="T7" fmla="*/ 2 h 103"/>
                    <a:gd name="T8" fmla="*/ 66 w 138"/>
                    <a:gd name="T9" fmla="*/ 2 h 103"/>
                    <a:gd name="T10" fmla="*/ 80 w 138"/>
                    <a:gd name="T11" fmla="*/ 2 h 103"/>
                    <a:gd name="T12" fmla="*/ 116 w 138"/>
                    <a:gd name="T13" fmla="*/ 2 h 103"/>
                    <a:gd name="T14" fmla="*/ 130 w 138"/>
                    <a:gd name="T15" fmla="*/ 2 h 103"/>
                    <a:gd name="T16" fmla="*/ 138 w 138"/>
                    <a:gd name="T17" fmla="*/ 2 h 103"/>
                    <a:gd name="T18" fmla="*/ 106 w 138"/>
                    <a:gd name="T19" fmla="*/ 2 h 103"/>
                    <a:gd name="T20" fmla="*/ 84 w 138"/>
                    <a:gd name="T21" fmla="*/ 2 h 103"/>
                    <a:gd name="T22" fmla="*/ 66 w 138"/>
                    <a:gd name="T23" fmla="*/ 2 h 103"/>
                    <a:gd name="T24" fmla="*/ 48 w 138"/>
                    <a:gd name="T25" fmla="*/ 2 h 103"/>
                    <a:gd name="T26" fmla="*/ 26 w 138"/>
                    <a:gd name="T27" fmla="*/ 2 h 103"/>
                    <a:gd name="T28" fmla="*/ 20 w 138"/>
                    <a:gd name="T29" fmla="*/ 2 h 103"/>
                    <a:gd name="T30" fmla="*/ 22 w 138"/>
                    <a:gd name="T31" fmla="*/ 2 h 103"/>
                    <a:gd name="T32" fmla="*/ 0 w 138"/>
                    <a:gd name="T33" fmla="*/ 2 h 103"/>
                    <a:gd name="T34" fmla="*/ 10 w 138"/>
                    <a:gd name="T35" fmla="*/ 2 h 103"/>
                    <a:gd name="T36" fmla="*/ 26 w 138"/>
                    <a:gd name="T37" fmla="*/ 2 h 10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38" h="103">
                      <a:moveTo>
                        <a:pt x="26" y="61"/>
                      </a:moveTo>
                      <a:cubicBezTo>
                        <a:pt x="29" y="53"/>
                        <a:pt x="33" y="51"/>
                        <a:pt x="30" y="43"/>
                      </a:cubicBezTo>
                      <a:cubicBezTo>
                        <a:pt x="33" y="27"/>
                        <a:pt x="37" y="24"/>
                        <a:pt x="50" y="33"/>
                      </a:cubicBezTo>
                      <a:cubicBezTo>
                        <a:pt x="51" y="37"/>
                        <a:pt x="53" y="41"/>
                        <a:pt x="54" y="45"/>
                      </a:cubicBezTo>
                      <a:cubicBezTo>
                        <a:pt x="55" y="49"/>
                        <a:pt x="66" y="49"/>
                        <a:pt x="66" y="49"/>
                      </a:cubicBezTo>
                      <a:cubicBezTo>
                        <a:pt x="75" y="43"/>
                        <a:pt x="77" y="45"/>
                        <a:pt x="80" y="55"/>
                      </a:cubicBezTo>
                      <a:cubicBezTo>
                        <a:pt x="92" y="47"/>
                        <a:pt x="101" y="37"/>
                        <a:pt x="116" y="33"/>
                      </a:cubicBezTo>
                      <a:cubicBezTo>
                        <a:pt x="125" y="19"/>
                        <a:pt x="120" y="24"/>
                        <a:pt x="130" y="17"/>
                      </a:cubicBezTo>
                      <a:cubicBezTo>
                        <a:pt x="134" y="11"/>
                        <a:pt x="134" y="0"/>
                        <a:pt x="138" y="11"/>
                      </a:cubicBezTo>
                      <a:cubicBezTo>
                        <a:pt x="135" y="31"/>
                        <a:pt x="126" y="45"/>
                        <a:pt x="106" y="49"/>
                      </a:cubicBezTo>
                      <a:cubicBezTo>
                        <a:pt x="97" y="55"/>
                        <a:pt x="93" y="61"/>
                        <a:pt x="84" y="67"/>
                      </a:cubicBezTo>
                      <a:cubicBezTo>
                        <a:pt x="80" y="79"/>
                        <a:pt x="79" y="79"/>
                        <a:pt x="66" y="81"/>
                      </a:cubicBezTo>
                      <a:cubicBezTo>
                        <a:pt x="60" y="90"/>
                        <a:pt x="57" y="97"/>
                        <a:pt x="48" y="103"/>
                      </a:cubicBezTo>
                      <a:cubicBezTo>
                        <a:pt x="42" y="94"/>
                        <a:pt x="37" y="93"/>
                        <a:pt x="26" y="89"/>
                      </a:cubicBezTo>
                      <a:cubicBezTo>
                        <a:pt x="24" y="88"/>
                        <a:pt x="20" y="87"/>
                        <a:pt x="20" y="87"/>
                      </a:cubicBezTo>
                      <a:cubicBezTo>
                        <a:pt x="10" y="90"/>
                        <a:pt x="14" y="94"/>
                        <a:pt x="22" y="97"/>
                      </a:cubicBezTo>
                      <a:cubicBezTo>
                        <a:pt x="14" y="103"/>
                        <a:pt x="9" y="100"/>
                        <a:pt x="0" y="97"/>
                      </a:cubicBezTo>
                      <a:cubicBezTo>
                        <a:pt x="2" y="87"/>
                        <a:pt x="1" y="82"/>
                        <a:pt x="10" y="79"/>
                      </a:cubicBezTo>
                      <a:cubicBezTo>
                        <a:pt x="15" y="63"/>
                        <a:pt x="14" y="69"/>
                        <a:pt x="26" y="6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" name="Freeform 48"/>
                <p:cNvSpPr>
                  <a:spLocks/>
                </p:cNvSpPr>
                <p:nvPr userDrawn="1"/>
              </p:nvSpPr>
              <p:spPr bwMode="ltGray">
                <a:xfrm>
                  <a:off x="2553" y="182"/>
                  <a:ext cx="187" cy="176"/>
                </a:xfrm>
                <a:custGeom>
                  <a:avLst/>
                  <a:gdLst>
                    <a:gd name="T0" fmla="*/ 94 w 188"/>
                    <a:gd name="T1" fmla="*/ 2 h 214"/>
                    <a:gd name="T2" fmla="*/ 94 w 188"/>
                    <a:gd name="T3" fmla="*/ 2 h 214"/>
                    <a:gd name="T4" fmla="*/ 97 w 188"/>
                    <a:gd name="T5" fmla="*/ 0 h 214"/>
                    <a:gd name="T6" fmla="*/ 109 w 188"/>
                    <a:gd name="T7" fmla="*/ 2 h 214"/>
                    <a:gd name="T8" fmla="*/ 115 w 188"/>
                    <a:gd name="T9" fmla="*/ 2 h 214"/>
                    <a:gd name="T10" fmla="*/ 105 w 188"/>
                    <a:gd name="T11" fmla="*/ 2 h 214"/>
                    <a:gd name="T12" fmla="*/ 97 w 188"/>
                    <a:gd name="T13" fmla="*/ 2 h 214"/>
                    <a:gd name="T14" fmla="*/ 94 w 188"/>
                    <a:gd name="T15" fmla="*/ 2 h 214"/>
                    <a:gd name="T16" fmla="*/ 94 w 188"/>
                    <a:gd name="T17" fmla="*/ 2 h 214"/>
                    <a:gd name="T18" fmla="*/ 94 w 188"/>
                    <a:gd name="T19" fmla="*/ 2 h 214"/>
                    <a:gd name="T20" fmla="*/ 94 w 188"/>
                    <a:gd name="T21" fmla="*/ 2 h 214"/>
                    <a:gd name="T22" fmla="*/ 94 w 188"/>
                    <a:gd name="T23" fmla="*/ 2 h 214"/>
                    <a:gd name="T24" fmla="*/ 90 w 188"/>
                    <a:gd name="T25" fmla="*/ 2 h 214"/>
                    <a:gd name="T26" fmla="*/ 80 w 188"/>
                    <a:gd name="T27" fmla="*/ 2 h 214"/>
                    <a:gd name="T28" fmla="*/ 58 w 188"/>
                    <a:gd name="T29" fmla="*/ 2 h 214"/>
                    <a:gd name="T30" fmla="*/ 76 w 188"/>
                    <a:gd name="T31" fmla="*/ 2 h 214"/>
                    <a:gd name="T32" fmla="*/ 78 w 188"/>
                    <a:gd name="T33" fmla="*/ 2 h 214"/>
                    <a:gd name="T34" fmla="*/ 58 w 188"/>
                    <a:gd name="T35" fmla="*/ 2 h 214"/>
                    <a:gd name="T36" fmla="*/ 34 w 188"/>
                    <a:gd name="T37" fmla="*/ 2 h 214"/>
                    <a:gd name="T38" fmla="*/ 36 w 188"/>
                    <a:gd name="T39" fmla="*/ 2 h 214"/>
                    <a:gd name="T40" fmla="*/ 46 w 188"/>
                    <a:gd name="T41" fmla="*/ 2 h 214"/>
                    <a:gd name="T42" fmla="*/ 34 w 188"/>
                    <a:gd name="T43" fmla="*/ 2 h 214"/>
                    <a:gd name="T44" fmla="*/ 26 w 188"/>
                    <a:gd name="T45" fmla="*/ 2 h 214"/>
                    <a:gd name="T46" fmla="*/ 30 w 188"/>
                    <a:gd name="T47" fmla="*/ 2 h 214"/>
                    <a:gd name="T48" fmla="*/ 14 w 188"/>
                    <a:gd name="T49" fmla="*/ 2 h 214"/>
                    <a:gd name="T50" fmla="*/ 0 w 188"/>
                    <a:gd name="T51" fmla="*/ 2 h 214"/>
                    <a:gd name="T52" fmla="*/ 8 w 188"/>
                    <a:gd name="T53" fmla="*/ 2 h 214"/>
                    <a:gd name="T54" fmla="*/ 0 w 188"/>
                    <a:gd name="T55" fmla="*/ 2 h 214"/>
                    <a:gd name="T56" fmla="*/ 14 w 188"/>
                    <a:gd name="T57" fmla="*/ 2 h 214"/>
                    <a:gd name="T58" fmla="*/ 32 w 188"/>
                    <a:gd name="T59" fmla="*/ 2 h 214"/>
                    <a:gd name="T60" fmla="*/ 44 w 188"/>
                    <a:gd name="T61" fmla="*/ 2 h 214"/>
                    <a:gd name="T62" fmla="*/ 72 w 188"/>
                    <a:gd name="T63" fmla="*/ 2 h 214"/>
                    <a:gd name="T64" fmla="*/ 84 w 188"/>
                    <a:gd name="T65" fmla="*/ 2 h 214"/>
                    <a:gd name="T66" fmla="*/ 94 w 188"/>
                    <a:gd name="T67" fmla="*/ 2 h 214"/>
                    <a:gd name="T68" fmla="*/ 94 w 188"/>
                    <a:gd name="T69" fmla="*/ 2 h 214"/>
                    <a:gd name="T70" fmla="*/ 94 w 188"/>
                    <a:gd name="T71" fmla="*/ 2 h 214"/>
                    <a:gd name="T72" fmla="*/ 94 w 188"/>
                    <a:gd name="T73" fmla="*/ 2 h 214"/>
                    <a:gd name="T74" fmla="*/ 94 w 188"/>
                    <a:gd name="T75" fmla="*/ 2 h 214"/>
                    <a:gd name="T76" fmla="*/ 94 w 188"/>
                    <a:gd name="T77" fmla="*/ 2 h 214"/>
                    <a:gd name="T78" fmla="*/ 94 w 188"/>
                    <a:gd name="T79" fmla="*/ 2 h 214"/>
                    <a:gd name="T80" fmla="*/ 94 w 188"/>
                    <a:gd name="T81" fmla="*/ 2 h 21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88" h="214">
                      <a:moveTo>
                        <a:pt x="158" y="24"/>
                      </a:moveTo>
                      <a:cubicBezTo>
                        <a:pt x="156" y="18"/>
                        <a:pt x="160" y="6"/>
                        <a:pt x="160" y="6"/>
                      </a:cubicBezTo>
                      <a:cubicBezTo>
                        <a:pt x="167" y="16"/>
                        <a:pt x="167" y="8"/>
                        <a:pt x="170" y="0"/>
                      </a:cubicBezTo>
                      <a:cubicBezTo>
                        <a:pt x="181" y="4"/>
                        <a:pt x="179" y="14"/>
                        <a:pt x="182" y="24"/>
                      </a:cubicBezTo>
                      <a:cubicBezTo>
                        <a:pt x="184" y="30"/>
                        <a:pt x="188" y="42"/>
                        <a:pt x="188" y="42"/>
                      </a:cubicBezTo>
                      <a:cubicBezTo>
                        <a:pt x="183" y="56"/>
                        <a:pt x="188" y="52"/>
                        <a:pt x="178" y="58"/>
                      </a:cubicBezTo>
                      <a:cubicBezTo>
                        <a:pt x="174" y="63"/>
                        <a:pt x="170" y="76"/>
                        <a:pt x="170" y="76"/>
                      </a:cubicBezTo>
                      <a:cubicBezTo>
                        <a:pt x="169" y="100"/>
                        <a:pt x="173" y="110"/>
                        <a:pt x="162" y="126"/>
                      </a:cubicBezTo>
                      <a:cubicBezTo>
                        <a:pt x="150" y="118"/>
                        <a:pt x="155" y="132"/>
                        <a:pt x="144" y="136"/>
                      </a:cubicBezTo>
                      <a:cubicBezTo>
                        <a:pt x="135" y="134"/>
                        <a:pt x="129" y="135"/>
                        <a:pt x="120" y="138"/>
                      </a:cubicBezTo>
                      <a:cubicBezTo>
                        <a:pt x="114" y="129"/>
                        <a:pt x="122" y="127"/>
                        <a:pt x="112" y="124"/>
                      </a:cubicBezTo>
                      <a:cubicBezTo>
                        <a:pt x="108" y="130"/>
                        <a:pt x="108" y="142"/>
                        <a:pt x="102" y="146"/>
                      </a:cubicBezTo>
                      <a:cubicBezTo>
                        <a:pt x="98" y="148"/>
                        <a:pt x="90" y="150"/>
                        <a:pt x="90" y="150"/>
                      </a:cubicBezTo>
                      <a:cubicBezTo>
                        <a:pt x="87" y="141"/>
                        <a:pt x="89" y="135"/>
                        <a:pt x="80" y="132"/>
                      </a:cubicBezTo>
                      <a:cubicBezTo>
                        <a:pt x="68" y="134"/>
                        <a:pt x="65" y="134"/>
                        <a:pt x="58" y="144"/>
                      </a:cubicBezTo>
                      <a:cubicBezTo>
                        <a:pt x="66" y="150"/>
                        <a:pt x="68" y="147"/>
                        <a:pt x="76" y="142"/>
                      </a:cubicBezTo>
                      <a:cubicBezTo>
                        <a:pt x="81" y="146"/>
                        <a:pt x="85" y="155"/>
                        <a:pt x="78" y="160"/>
                      </a:cubicBezTo>
                      <a:cubicBezTo>
                        <a:pt x="75" y="162"/>
                        <a:pt x="62" y="165"/>
                        <a:pt x="58" y="166"/>
                      </a:cubicBezTo>
                      <a:cubicBezTo>
                        <a:pt x="48" y="173"/>
                        <a:pt x="44" y="173"/>
                        <a:pt x="34" y="166"/>
                      </a:cubicBezTo>
                      <a:cubicBezTo>
                        <a:pt x="35" y="162"/>
                        <a:pt x="34" y="158"/>
                        <a:pt x="36" y="154"/>
                      </a:cubicBezTo>
                      <a:cubicBezTo>
                        <a:pt x="38" y="150"/>
                        <a:pt x="55" y="146"/>
                        <a:pt x="46" y="144"/>
                      </a:cubicBezTo>
                      <a:cubicBezTo>
                        <a:pt x="42" y="143"/>
                        <a:pt x="34" y="148"/>
                        <a:pt x="34" y="148"/>
                      </a:cubicBezTo>
                      <a:cubicBezTo>
                        <a:pt x="32" y="155"/>
                        <a:pt x="28" y="159"/>
                        <a:pt x="26" y="166"/>
                      </a:cubicBezTo>
                      <a:cubicBezTo>
                        <a:pt x="36" y="182"/>
                        <a:pt x="36" y="173"/>
                        <a:pt x="30" y="190"/>
                      </a:cubicBezTo>
                      <a:cubicBezTo>
                        <a:pt x="28" y="196"/>
                        <a:pt x="14" y="200"/>
                        <a:pt x="14" y="200"/>
                      </a:cubicBezTo>
                      <a:cubicBezTo>
                        <a:pt x="5" y="214"/>
                        <a:pt x="11" y="210"/>
                        <a:pt x="0" y="214"/>
                      </a:cubicBezTo>
                      <a:cubicBezTo>
                        <a:pt x="2" y="202"/>
                        <a:pt x="5" y="198"/>
                        <a:pt x="8" y="188"/>
                      </a:cubicBezTo>
                      <a:cubicBezTo>
                        <a:pt x="6" y="178"/>
                        <a:pt x="3" y="173"/>
                        <a:pt x="0" y="164"/>
                      </a:cubicBezTo>
                      <a:cubicBezTo>
                        <a:pt x="3" y="156"/>
                        <a:pt x="7" y="157"/>
                        <a:pt x="14" y="152"/>
                      </a:cubicBezTo>
                      <a:cubicBezTo>
                        <a:pt x="18" y="141"/>
                        <a:pt x="23" y="140"/>
                        <a:pt x="32" y="134"/>
                      </a:cubicBezTo>
                      <a:cubicBezTo>
                        <a:pt x="37" y="127"/>
                        <a:pt x="37" y="123"/>
                        <a:pt x="44" y="118"/>
                      </a:cubicBezTo>
                      <a:cubicBezTo>
                        <a:pt x="64" y="121"/>
                        <a:pt x="55" y="122"/>
                        <a:pt x="72" y="116"/>
                      </a:cubicBezTo>
                      <a:cubicBezTo>
                        <a:pt x="76" y="115"/>
                        <a:pt x="84" y="112"/>
                        <a:pt x="84" y="112"/>
                      </a:cubicBezTo>
                      <a:cubicBezTo>
                        <a:pt x="105" y="119"/>
                        <a:pt x="97" y="84"/>
                        <a:pt x="114" y="78"/>
                      </a:cubicBezTo>
                      <a:cubicBezTo>
                        <a:pt x="117" y="87"/>
                        <a:pt x="110" y="89"/>
                        <a:pt x="120" y="92"/>
                      </a:cubicBezTo>
                      <a:cubicBezTo>
                        <a:pt x="125" y="85"/>
                        <a:pt x="125" y="81"/>
                        <a:pt x="132" y="76"/>
                      </a:cubicBezTo>
                      <a:cubicBezTo>
                        <a:pt x="138" y="68"/>
                        <a:pt x="146" y="65"/>
                        <a:pt x="150" y="54"/>
                      </a:cubicBezTo>
                      <a:cubicBezTo>
                        <a:pt x="151" y="50"/>
                        <a:pt x="154" y="42"/>
                        <a:pt x="154" y="42"/>
                      </a:cubicBezTo>
                      <a:cubicBezTo>
                        <a:pt x="152" y="41"/>
                        <a:pt x="148" y="40"/>
                        <a:pt x="148" y="38"/>
                      </a:cubicBezTo>
                      <a:cubicBezTo>
                        <a:pt x="148" y="36"/>
                        <a:pt x="161" y="33"/>
                        <a:pt x="152" y="32"/>
                      </a:cubicBezTo>
                      <a:lnTo>
                        <a:pt x="158" y="2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" name="Freeform 49"/>
                <p:cNvSpPr>
                  <a:spLocks/>
                </p:cNvSpPr>
                <p:nvPr userDrawn="1"/>
              </p:nvSpPr>
              <p:spPr bwMode="ltGray">
                <a:xfrm>
                  <a:off x="2677" y="233"/>
                  <a:ext cx="14" cy="10"/>
                </a:xfrm>
                <a:custGeom>
                  <a:avLst/>
                  <a:gdLst>
                    <a:gd name="T0" fmla="*/ 0 w 13"/>
                    <a:gd name="T1" fmla="*/ 2 h 13"/>
                    <a:gd name="T2" fmla="*/ 4 w 13"/>
                    <a:gd name="T3" fmla="*/ 2 h 13"/>
                    <a:gd name="T4" fmla="*/ 0 w 13"/>
                    <a:gd name="T5" fmla="*/ 2 h 1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3" h="13">
                      <a:moveTo>
                        <a:pt x="0" y="9"/>
                      </a:moveTo>
                      <a:cubicBezTo>
                        <a:pt x="6" y="0"/>
                        <a:pt x="13" y="7"/>
                        <a:pt x="4" y="13"/>
                      </a:cubicBezTo>
                      <a:cubicBezTo>
                        <a:pt x="0" y="6"/>
                        <a:pt x="0" y="5"/>
                        <a:pt x="0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" name="Freeform 50"/>
                <p:cNvSpPr>
                  <a:spLocks/>
                </p:cNvSpPr>
                <p:nvPr userDrawn="1"/>
              </p:nvSpPr>
              <p:spPr bwMode="ltGray">
                <a:xfrm>
                  <a:off x="1627" y="353"/>
                  <a:ext cx="813" cy="462"/>
                </a:xfrm>
                <a:custGeom>
                  <a:avLst/>
                  <a:gdLst>
                    <a:gd name="T0" fmla="*/ 885 w 812"/>
                    <a:gd name="T1" fmla="*/ 2 h 564"/>
                    <a:gd name="T2" fmla="*/ 851 w 812"/>
                    <a:gd name="T3" fmla="*/ 2 h 564"/>
                    <a:gd name="T4" fmla="*/ 821 w 812"/>
                    <a:gd name="T5" fmla="*/ 2 h 564"/>
                    <a:gd name="T6" fmla="*/ 795 w 812"/>
                    <a:gd name="T7" fmla="*/ 2 h 564"/>
                    <a:gd name="T8" fmla="*/ 707 w 812"/>
                    <a:gd name="T9" fmla="*/ 2 h 564"/>
                    <a:gd name="T10" fmla="*/ 705 w 812"/>
                    <a:gd name="T11" fmla="*/ 2 h 564"/>
                    <a:gd name="T12" fmla="*/ 677 w 812"/>
                    <a:gd name="T13" fmla="*/ 2 h 564"/>
                    <a:gd name="T14" fmla="*/ 693 w 812"/>
                    <a:gd name="T15" fmla="*/ 2 h 564"/>
                    <a:gd name="T16" fmla="*/ 649 w 812"/>
                    <a:gd name="T17" fmla="*/ 2 h 564"/>
                    <a:gd name="T18" fmla="*/ 629 w 812"/>
                    <a:gd name="T19" fmla="*/ 2 h 564"/>
                    <a:gd name="T20" fmla="*/ 669 w 812"/>
                    <a:gd name="T21" fmla="*/ 2 h 564"/>
                    <a:gd name="T22" fmla="*/ 667 w 812"/>
                    <a:gd name="T23" fmla="*/ 2 h 564"/>
                    <a:gd name="T24" fmla="*/ 615 w 812"/>
                    <a:gd name="T25" fmla="*/ 2 h 564"/>
                    <a:gd name="T26" fmla="*/ 595 w 812"/>
                    <a:gd name="T27" fmla="*/ 2 h 564"/>
                    <a:gd name="T28" fmla="*/ 555 w 812"/>
                    <a:gd name="T29" fmla="*/ 2 h 564"/>
                    <a:gd name="T30" fmla="*/ 535 w 812"/>
                    <a:gd name="T31" fmla="*/ 2 h 564"/>
                    <a:gd name="T32" fmla="*/ 523 w 812"/>
                    <a:gd name="T33" fmla="*/ 2 h 564"/>
                    <a:gd name="T34" fmla="*/ 573 w 812"/>
                    <a:gd name="T35" fmla="*/ 2 h 564"/>
                    <a:gd name="T36" fmla="*/ 583 w 812"/>
                    <a:gd name="T37" fmla="*/ 2 h 564"/>
                    <a:gd name="T38" fmla="*/ 599 w 812"/>
                    <a:gd name="T39" fmla="*/ 2 h 564"/>
                    <a:gd name="T40" fmla="*/ 565 w 812"/>
                    <a:gd name="T41" fmla="*/ 2 h 564"/>
                    <a:gd name="T42" fmla="*/ 543 w 812"/>
                    <a:gd name="T43" fmla="*/ 2 h 564"/>
                    <a:gd name="T44" fmla="*/ 495 w 812"/>
                    <a:gd name="T45" fmla="*/ 2 h 564"/>
                    <a:gd name="T46" fmla="*/ 499 w 812"/>
                    <a:gd name="T47" fmla="*/ 2 h 564"/>
                    <a:gd name="T48" fmla="*/ 495 w 812"/>
                    <a:gd name="T49" fmla="*/ 2 h 564"/>
                    <a:gd name="T50" fmla="*/ 485 w 812"/>
                    <a:gd name="T51" fmla="*/ 2 h 564"/>
                    <a:gd name="T52" fmla="*/ 386 w 812"/>
                    <a:gd name="T53" fmla="*/ 2 h 564"/>
                    <a:gd name="T54" fmla="*/ 360 w 812"/>
                    <a:gd name="T55" fmla="*/ 2 h 564"/>
                    <a:gd name="T56" fmla="*/ 330 w 812"/>
                    <a:gd name="T57" fmla="*/ 2 h 564"/>
                    <a:gd name="T58" fmla="*/ 288 w 812"/>
                    <a:gd name="T59" fmla="*/ 2 h 564"/>
                    <a:gd name="T60" fmla="*/ 242 w 812"/>
                    <a:gd name="T61" fmla="*/ 2 h 564"/>
                    <a:gd name="T62" fmla="*/ 196 w 812"/>
                    <a:gd name="T63" fmla="*/ 2 h 564"/>
                    <a:gd name="T64" fmla="*/ 184 w 812"/>
                    <a:gd name="T65" fmla="*/ 2 h 564"/>
                    <a:gd name="T66" fmla="*/ 160 w 812"/>
                    <a:gd name="T67" fmla="*/ 2 h 564"/>
                    <a:gd name="T68" fmla="*/ 152 w 812"/>
                    <a:gd name="T69" fmla="*/ 2 h 564"/>
                    <a:gd name="T70" fmla="*/ 128 w 812"/>
                    <a:gd name="T71" fmla="*/ 2 h 564"/>
                    <a:gd name="T72" fmla="*/ 94 w 812"/>
                    <a:gd name="T73" fmla="*/ 2 h 564"/>
                    <a:gd name="T74" fmla="*/ 66 w 812"/>
                    <a:gd name="T75" fmla="*/ 2 h 564"/>
                    <a:gd name="T76" fmla="*/ 72 w 812"/>
                    <a:gd name="T77" fmla="*/ 2 h 564"/>
                    <a:gd name="T78" fmla="*/ 44 w 812"/>
                    <a:gd name="T79" fmla="*/ 2 h 564"/>
                    <a:gd name="T80" fmla="*/ 20 w 812"/>
                    <a:gd name="T81" fmla="*/ 2 h 564"/>
                    <a:gd name="T82" fmla="*/ 24 w 812"/>
                    <a:gd name="T83" fmla="*/ 2 h 564"/>
                    <a:gd name="T84" fmla="*/ 0 w 812"/>
                    <a:gd name="T85" fmla="*/ 2 h 564"/>
                    <a:gd name="T86" fmla="*/ 871 w 812"/>
                    <a:gd name="T87" fmla="*/ 2 h 564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812" h="564">
                      <a:moveTo>
                        <a:pt x="798" y="6"/>
                      </a:moveTo>
                      <a:cubicBezTo>
                        <a:pt x="801" y="15"/>
                        <a:pt x="809" y="16"/>
                        <a:pt x="812" y="26"/>
                      </a:cubicBezTo>
                      <a:cubicBezTo>
                        <a:pt x="809" y="36"/>
                        <a:pt x="801" y="41"/>
                        <a:pt x="796" y="50"/>
                      </a:cubicBezTo>
                      <a:cubicBezTo>
                        <a:pt x="791" y="61"/>
                        <a:pt x="788" y="71"/>
                        <a:pt x="778" y="78"/>
                      </a:cubicBezTo>
                      <a:cubicBezTo>
                        <a:pt x="773" y="85"/>
                        <a:pt x="771" y="88"/>
                        <a:pt x="774" y="96"/>
                      </a:cubicBezTo>
                      <a:cubicBezTo>
                        <a:pt x="767" y="107"/>
                        <a:pt x="758" y="114"/>
                        <a:pt x="748" y="122"/>
                      </a:cubicBezTo>
                      <a:cubicBezTo>
                        <a:pt x="744" y="125"/>
                        <a:pt x="736" y="130"/>
                        <a:pt x="736" y="130"/>
                      </a:cubicBezTo>
                      <a:cubicBezTo>
                        <a:pt x="740" y="141"/>
                        <a:pt x="731" y="140"/>
                        <a:pt x="722" y="142"/>
                      </a:cubicBezTo>
                      <a:cubicBezTo>
                        <a:pt x="716" y="148"/>
                        <a:pt x="712" y="151"/>
                        <a:pt x="704" y="154"/>
                      </a:cubicBezTo>
                      <a:cubicBezTo>
                        <a:pt x="686" y="150"/>
                        <a:pt x="650" y="169"/>
                        <a:pt x="634" y="180"/>
                      </a:cubicBezTo>
                      <a:cubicBezTo>
                        <a:pt x="636" y="189"/>
                        <a:pt x="631" y="193"/>
                        <a:pt x="640" y="196"/>
                      </a:cubicBezTo>
                      <a:cubicBezTo>
                        <a:pt x="643" y="205"/>
                        <a:pt x="640" y="207"/>
                        <a:pt x="632" y="210"/>
                      </a:cubicBezTo>
                      <a:cubicBezTo>
                        <a:pt x="626" y="219"/>
                        <a:pt x="623" y="226"/>
                        <a:pt x="614" y="232"/>
                      </a:cubicBezTo>
                      <a:cubicBezTo>
                        <a:pt x="611" y="231"/>
                        <a:pt x="606" y="233"/>
                        <a:pt x="604" y="230"/>
                      </a:cubicBezTo>
                      <a:cubicBezTo>
                        <a:pt x="599" y="220"/>
                        <a:pt x="610" y="199"/>
                        <a:pt x="620" y="196"/>
                      </a:cubicBezTo>
                      <a:cubicBezTo>
                        <a:pt x="623" y="187"/>
                        <a:pt x="617" y="187"/>
                        <a:pt x="620" y="178"/>
                      </a:cubicBezTo>
                      <a:cubicBezTo>
                        <a:pt x="617" y="164"/>
                        <a:pt x="609" y="168"/>
                        <a:pt x="598" y="172"/>
                      </a:cubicBezTo>
                      <a:cubicBezTo>
                        <a:pt x="592" y="180"/>
                        <a:pt x="585" y="185"/>
                        <a:pt x="576" y="188"/>
                      </a:cubicBezTo>
                      <a:cubicBezTo>
                        <a:pt x="572" y="194"/>
                        <a:pt x="568" y="200"/>
                        <a:pt x="564" y="206"/>
                      </a:cubicBezTo>
                      <a:cubicBezTo>
                        <a:pt x="561" y="210"/>
                        <a:pt x="556" y="218"/>
                        <a:pt x="556" y="218"/>
                      </a:cubicBezTo>
                      <a:cubicBezTo>
                        <a:pt x="558" y="234"/>
                        <a:pt x="559" y="243"/>
                        <a:pt x="572" y="252"/>
                      </a:cubicBezTo>
                      <a:cubicBezTo>
                        <a:pt x="579" y="262"/>
                        <a:pt x="586" y="273"/>
                        <a:pt x="596" y="280"/>
                      </a:cubicBezTo>
                      <a:cubicBezTo>
                        <a:pt x="598" y="286"/>
                        <a:pt x="602" y="298"/>
                        <a:pt x="602" y="298"/>
                      </a:cubicBezTo>
                      <a:cubicBezTo>
                        <a:pt x="601" y="308"/>
                        <a:pt x="599" y="361"/>
                        <a:pt x="594" y="368"/>
                      </a:cubicBezTo>
                      <a:cubicBezTo>
                        <a:pt x="590" y="374"/>
                        <a:pt x="576" y="378"/>
                        <a:pt x="570" y="382"/>
                      </a:cubicBezTo>
                      <a:cubicBezTo>
                        <a:pt x="563" y="393"/>
                        <a:pt x="550" y="396"/>
                        <a:pt x="542" y="406"/>
                      </a:cubicBezTo>
                      <a:cubicBezTo>
                        <a:pt x="536" y="413"/>
                        <a:pt x="539" y="417"/>
                        <a:pt x="530" y="420"/>
                      </a:cubicBezTo>
                      <a:cubicBezTo>
                        <a:pt x="526" y="408"/>
                        <a:pt x="538" y="391"/>
                        <a:pt x="522" y="386"/>
                      </a:cubicBezTo>
                      <a:cubicBezTo>
                        <a:pt x="516" y="377"/>
                        <a:pt x="510" y="364"/>
                        <a:pt x="502" y="356"/>
                      </a:cubicBezTo>
                      <a:cubicBezTo>
                        <a:pt x="497" y="341"/>
                        <a:pt x="505" y="360"/>
                        <a:pt x="482" y="348"/>
                      </a:cubicBezTo>
                      <a:cubicBezTo>
                        <a:pt x="478" y="346"/>
                        <a:pt x="478" y="339"/>
                        <a:pt x="474" y="336"/>
                      </a:cubicBezTo>
                      <a:cubicBezTo>
                        <a:pt x="470" y="323"/>
                        <a:pt x="466" y="342"/>
                        <a:pt x="462" y="348"/>
                      </a:cubicBezTo>
                      <a:cubicBezTo>
                        <a:pt x="460" y="358"/>
                        <a:pt x="456" y="363"/>
                        <a:pt x="454" y="374"/>
                      </a:cubicBezTo>
                      <a:cubicBezTo>
                        <a:pt x="457" y="383"/>
                        <a:pt x="455" y="387"/>
                        <a:pt x="450" y="394"/>
                      </a:cubicBezTo>
                      <a:cubicBezTo>
                        <a:pt x="454" y="399"/>
                        <a:pt x="464" y="411"/>
                        <a:pt x="466" y="418"/>
                      </a:cubicBezTo>
                      <a:cubicBezTo>
                        <a:pt x="474" y="443"/>
                        <a:pt x="472" y="458"/>
                        <a:pt x="500" y="464"/>
                      </a:cubicBezTo>
                      <a:cubicBezTo>
                        <a:pt x="507" y="469"/>
                        <a:pt x="510" y="474"/>
                        <a:pt x="516" y="480"/>
                      </a:cubicBezTo>
                      <a:cubicBezTo>
                        <a:pt x="511" y="494"/>
                        <a:pt x="513" y="509"/>
                        <a:pt x="510" y="524"/>
                      </a:cubicBezTo>
                      <a:cubicBezTo>
                        <a:pt x="512" y="537"/>
                        <a:pt x="511" y="541"/>
                        <a:pt x="522" y="548"/>
                      </a:cubicBezTo>
                      <a:cubicBezTo>
                        <a:pt x="523" y="552"/>
                        <a:pt x="525" y="556"/>
                        <a:pt x="526" y="560"/>
                      </a:cubicBezTo>
                      <a:cubicBezTo>
                        <a:pt x="527" y="564"/>
                        <a:pt x="514" y="556"/>
                        <a:pt x="514" y="556"/>
                      </a:cubicBezTo>
                      <a:cubicBezTo>
                        <a:pt x="502" y="564"/>
                        <a:pt x="501" y="551"/>
                        <a:pt x="492" y="544"/>
                      </a:cubicBezTo>
                      <a:cubicBezTo>
                        <a:pt x="488" y="541"/>
                        <a:pt x="480" y="536"/>
                        <a:pt x="480" y="536"/>
                      </a:cubicBezTo>
                      <a:cubicBezTo>
                        <a:pt x="471" y="522"/>
                        <a:pt x="474" y="529"/>
                        <a:pt x="470" y="518"/>
                      </a:cubicBezTo>
                      <a:cubicBezTo>
                        <a:pt x="467" y="491"/>
                        <a:pt x="461" y="446"/>
                        <a:pt x="436" y="430"/>
                      </a:cubicBezTo>
                      <a:cubicBezTo>
                        <a:pt x="428" y="433"/>
                        <a:pt x="425" y="433"/>
                        <a:pt x="422" y="424"/>
                      </a:cubicBezTo>
                      <a:cubicBezTo>
                        <a:pt x="427" y="404"/>
                        <a:pt x="432" y="383"/>
                        <a:pt x="438" y="364"/>
                      </a:cubicBezTo>
                      <a:cubicBezTo>
                        <a:pt x="436" y="343"/>
                        <a:pt x="431" y="330"/>
                        <a:pt x="426" y="310"/>
                      </a:cubicBezTo>
                      <a:cubicBezTo>
                        <a:pt x="429" y="302"/>
                        <a:pt x="425" y="300"/>
                        <a:pt x="422" y="292"/>
                      </a:cubicBezTo>
                      <a:cubicBezTo>
                        <a:pt x="424" y="282"/>
                        <a:pt x="428" y="277"/>
                        <a:pt x="422" y="268"/>
                      </a:cubicBezTo>
                      <a:cubicBezTo>
                        <a:pt x="420" y="269"/>
                        <a:pt x="418" y="269"/>
                        <a:pt x="416" y="270"/>
                      </a:cubicBezTo>
                      <a:cubicBezTo>
                        <a:pt x="414" y="272"/>
                        <a:pt x="414" y="275"/>
                        <a:pt x="412" y="276"/>
                      </a:cubicBezTo>
                      <a:cubicBezTo>
                        <a:pt x="408" y="278"/>
                        <a:pt x="400" y="280"/>
                        <a:pt x="400" y="280"/>
                      </a:cubicBezTo>
                      <a:cubicBezTo>
                        <a:pt x="394" y="274"/>
                        <a:pt x="389" y="274"/>
                        <a:pt x="386" y="266"/>
                      </a:cubicBezTo>
                      <a:cubicBezTo>
                        <a:pt x="391" y="251"/>
                        <a:pt x="379" y="206"/>
                        <a:pt x="364" y="196"/>
                      </a:cubicBezTo>
                      <a:cubicBezTo>
                        <a:pt x="357" y="186"/>
                        <a:pt x="358" y="182"/>
                        <a:pt x="360" y="170"/>
                      </a:cubicBezTo>
                      <a:cubicBezTo>
                        <a:pt x="358" y="160"/>
                        <a:pt x="356" y="147"/>
                        <a:pt x="346" y="144"/>
                      </a:cubicBezTo>
                      <a:cubicBezTo>
                        <a:pt x="343" y="154"/>
                        <a:pt x="338" y="160"/>
                        <a:pt x="330" y="166"/>
                      </a:cubicBezTo>
                      <a:cubicBezTo>
                        <a:pt x="323" y="164"/>
                        <a:pt x="308" y="160"/>
                        <a:pt x="308" y="160"/>
                      </a:cubicBezTo>
                      <a:cubicBezTo>
                        <a:pt x="296" y="162"/>
                        <a:pt x="297" y="166"/>
                        <a:pt x="288" y="172"/>
                      </a:cubicBezTo>
                      <a:cubicBezTo>
                        <a:pt x="284" y="185"/>
                        <a:pt x="282" y="191"/>
                        <a:pt x="268" y="196"/>
                      </a:cubicBezTo>
                      <a:cubicBezTo>
                        <a:pt x="264" y="200"/>
                        <a:pt x="243" y="231"/>
                        <a:pt x="242" y="232"/>
                      </a:cubicBezTo>
                      <a:cubicBezTo>
                        <a:pt x="231" y="239"/>
                        <a:pt x="215" y="247"/>
                        <a:pt x="206" y="256"/>
                      </a:cubicBezTo>
                      <a:cubicBezTo>
                        <a:pt x="202" y="260"/>
                        <a:pt x="200" y="265"/>
                        <a:pt x="196" y="268"/>
                      </a:cubicBezTo>
                      <a:cubicBezTo>
                        <a:pt x="194" y="269"/>
                        <a:pt x="192" y="269"/>
                        <a:pt x="190" y="270"/>
                      </a:cubicBezTo>
                      <a:cubicBezTo>
                        <a:pt x="188" y="271"/>
                        <a:pt x="186" y="272"/>
                        <a:pt x="184" y="274"/>
                      </a:cubicBezTo>
                      <a:cubicBezTo>
                        <a:pt x="180" y="278"/>
                        <a:pt x="172" y="286"/>
                        <a:pt x="172" y="286"/>
                      </a:cubicBezTo>
                      <a:cubicBezTo>
                        <a:pt x="167" y="300"/>
                        <a:pt x="165" y="314"/>
                        <a:pt x="160" y="328"/>
                      </a:cubicBezTo>
                      <a:cubicBezTo>
                        <a:pt x="158" y="335"/>
                        <a:pt x="156" y="341"/>
                        <a:pt x="154" y="348"/>
                      </a:cubicBezTo>
                      <a:cubicBezTo>
                        <a:pt x="153" y="350"/>
                        <a:pt x="152" y="354"/>
                        <a:pt x="152" y="354"/>
                      </a:cubicBezTo>
                      <a:cubicBezTo>
                        <a:pt x="152" y="359"/>
                        <a:pt x="156" y="384"/>
                        <a:pt x="146" y="392"/>
                      </a:cubicBezTo>
                      <a:cubicBezTo>
                        <a:pt x="141" y="397"/>
                        <a:pt x="128" y="404"/>
                        <a:pt x="128" y="404"/>
                      </a:cubicBezTo>
                      <a:cubicBezTo>
                        <a:pt x="125" y="412"/>
                        <a:pt x="122" y="421"/>
                        <a:pt x="114" y="424"/>
                      </a:cubicBezTo>
                      <a:cubicBezTo>
                        <a:pt x="100" y="419"/>
                        <a:pt x="97" y="405"/>
                        <a:pt x="94" y="392"/>
                      </a:cubicBezTo>
                      <a:cubicBezTo>
                        <a:pt x="86" y="362"/>
                        <a:pt x="82" y="332"/>
                        <a:pt x="72" y="302"/>
                      </a:cubicBezTo>
                      <a:cubicBezTo>
                        <a:pt x="71" y="281"/>
                        <a:pt x="70" y="275"/>
                        <a:pt x="66" y="258"/>
                      </a:cubicBezTo>
                      <a:cubicBezTo>
                        <a:pt x="66" y="251"/>
                        <a:pt x="68" y="219"/>
                        <a:pt x="64" y="208"/>
                      </a:cubicBezTo>
                      <a:cubicBezTo>
                        <a:pt x="70" y="191"/>
                        <a:pt x="66" y="173"/>
                        <a:pt x="72" y="156"/>
                      </a:cubicBezTo>
                      <a:cubicBezTo>
                        <a:pt x="66" y="139"/>
                        <a:pt x="60" y="168"/>
                        <a:pt x="56" y="172"/>
                      </a:cubicBezTo>
                      <a:cubicBezTo>
                        <a:pt x="53" y="175"/>
                        <a:pt x="44" y="180"/>
                        <a:pt x="44" y="180"/>
                      </a:cubicBezTo>
                      <a:cubicBezTo>
                        <a:pt x="35" y="177"/>
                        <a:pt x="28" y="173"/>
                        <a:pt x="24" y="162"/>
                      </a:cubicBezTo>
                      <a:cubicBezTo>
                        <a:pt x="23" y="158"/>
                        <a:pt x="20" y="150"/>
                        <a:pt x="20" y="150"/>
                      </a:cubicBezTo>
                      <a:cubicBezTo>
                        <a:pt x="30" y="148"/>
                        <a:pt x="30" y="143"/>
                        <a:pt x="38" y="138"/>
                      </a:cubicBezTo>
                      <a:cubicBezTo>
                        <a:pt x="35" y="128"/>
                        <a:pt x="31" y="133"/>
                        <a:pt x="24" y="138"/>
                      </a:cubicBezTo>
                      <a:cubicBezTo>
                        <a:pt x="15" y="135"/>
                        <a:pt x="15" y="132"/>
                        <a:pt x="18" y="124"/>
                      </a:cubicBezTo>
                      <a:cubicBezTo>
                        <a:pt x="11" y="114"/>
                        <a:pt x="9" y="101"/>
                        <a:pt x="0" y="92"/>
                      </a:cubicBezTo>
                      <a:lnTo>
                        <a:pt x="76" y="0"/>
                      </a:lnTo>
                      <a:lnTo>
                        <a:pt x="798" y="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" name="Freeform 51"/>
                <p:cNvSpPr>
                  <a:spLocks/>
                </p:cNvSpPr>
                <p:nvPr userDrawn="1"/>
              </p:nvSpPr>
              <p:spPr bwMode="ltGray">
                <a:xfrm>
                  <a:off x="1770" y="671"/>
                  <a:ext cx="45" cy="71"/>
                </a:xfrm>
                <a:custGeom>
                  <a:avLst/>
                  <a:gdLst>
                    <a:gd name="T0" fmla="*/ 7 w 43"/>
                    <a:gd name="T1" fmla="*/ 3 h 85"/>
                    <a:gd name="T2" fmla="*/ 450 w 43"/>
                    <a:gd name="T3" fmla="*/ 3 h 85"/>
                    <a:gd name="T4" fmla="*/ 1017 w 43"/>
                    <a:gd name="T5" fmla="*/ 3 h 85"/>
                    <a:gd name="T6" fmla="*/ 493 w 43"/>
                    <a:gd name="T7" fmla="*/ 3 h 85"/>
                    <a:gd name="T8" fmla="*/ 1 w 43"/>
                    <a:gd name="T9" fmla="*/ 3 h 85"/>
                    <a:gd name="T10" fmla="*/ 7 w 43"/>
                    <a:gd name="T11" fmla="*/ 3 h 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3" h="85">
                      <a:moveTo>
                        <a:pt x="7" y="11"/>
                      </a:moveTo>
                      <a:cubicBezTo>
                        <a:pt x="4" y="2"/>
                        <a:pt x="9" y="0"/>
                        <a:pt x="17" y="3"/>
                      </a:cubicBezTo>
                      <a:cubicBezTo>
                        <a:pt x="24" y="13"/>
                        <a:pt x="28" y="24"/>
                        <a:pt x="37" y="33"/>
                      </a:cubicBezTo>
                      <a:cubicBezTo>
                        <a:pt x="43" y="52"/>
                        <a:pt x="40" y="78"/>
                        <a:pt x="19" y="85"/>
                      </a:cubicBezTo>
                      <a:cubicBezTo>
                        <a:pt x="6" y="81"/>
                        <a:pt x="5" y="81"/>
                        <a:pt x="1" y="69"/>
                      </a:cubicBezTo>
                      <a:cubicBezTo>
                        <a:pt x="2" y="66"/>
                        <a:pt x="0" y="4"/>
                        <a:pt x="7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" name="Freeform 52"/>
                <p:cNvSpPr>
                  <a:spLocks/>
                </p:cNvSpPr>
                <p:nvPr userDrawn="1"/>
              </p:nvSpPr>
              <p:spPr bwMode="ltGray">
                <a:xfrm>
                  <a:off x="2394" y="431"/>
                  <a:ext cx="42" cy="59"/>
                </a:xfrm>
                <a:custGeom>
                  <a:avLst/>
                  <a:gdLst>
                    <a:gd name="T0" fmla="*/ 11 w 44"/>
                    <a:gd name="T1" fmla="*/ 2 h 74"/>
                    <a:gd name="T2" fmla="*/ 11 w 44"/>
                    <a:gd name="T3" fmla="*/ 2 h 74"/>
                    <a:gd name="T4" fmla="*/ 11 w 44"/>
                    <a:gd name="T5" fmla="*/ 2 h 74"/>
                    <a:gd name="T6" fmla="*/ 11 w 44"/>
                    <a:gd name="T7" fmla="*/ 2 h 74"/>
                    <a:gd name="T8" fmla="*/ 11 w 44"/>
                    <a:gd name="T9" fmla="*/ 2 h 74"/>
                    <a:gd name="T10" fmla="*/ 7 w 44"/>
                    <a:gd name="T11" fmla="*/ 2 h 74"/>
                    <a:gd name="T12" fmla="*/ 3 w 44"/>
                    <a:gd name="T13" fmla="*/ 2 h 74"/>
                    <a:gd name="T14" fmla="*/ 11 w 44"/>
                    <a:gd name="T15" fmla="*/ 2 h 7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4" h="74">
                      <a:moveTo>
                        <a:pt x="13" y="28"/>
                      </a:moveTo>
                      <a:cubicBezTo>
                        <a:pt x="15" y="13"/>
                        <a:pt x="14" y="7"/>
                        <a:pt x="29" y="2"/>
                      </a:cubicBezTo>
                      <a:cubicBezTo>
                        <a:pt x="34" y="3"/>
                        <a:pt x="40" y="0"/>
                        <a:pt x="43" y="4"/>
                      </a:cubicBezTo>
                      <a:cubicBezTo>
                        <a:pt x="44" y="6"/>
                        <a:pt x="41" y="21"/>
                        <a:pt x="39" y="26"/>
                      </a:cubicBezTo>
                      <a:cubicBezTo>
                        <a:pt x="31" y="43"/>
                        <a:pt x="30" y="63"/>
                        <a:pt x="13" y="74"/>
                      </a:cubicBezTo>
                      <a:cubicBezTo>
                        <a:pt x="4" y="71"/>
                        <a:pt x="4" y="68"/>
                        <a:pt x="7" y="60"/>
                      </a:cubicBezTo>
                      <a:cubicBezTo>
                        <a:pt x="5" y="50"/>
                        <a:pt x="0" y="46"/>
                        <a:pt x="3" y="36"/>
                      </a:cubicBezTo>
                      <a:cubicBezTo>
                        <a:pt x="4" y="32"/>
                        <a:pt x="8" y="23"/>
                        <a:pt x="1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" name="Freeform 53"/>
                <p:cNvSpPr>
                  <a:spLocks/>
                </p:cNvSpPr>
                <p:nvPr userDrawn="1"/>
              </p:nvSpPr>
              <p:spPr bwMode="ltGray">
                <a:xfrm>
                  <a:off x="2513" y="402"/>
                  <a:ext cx="21" cy="24"/>
                </a:xfrm>
                <a:custGeom>
                  <a:avLst/>
                  <a:gdLst>
                    <a:gd name="T0" fmla="*/ 7 w 20"/>
                    <a:gd name="T1" fmla="*/ 2 h 30"/>
                    <a:gd name="T2" fmla="*/ 5 w 20"/>
                    <a:gd name="T3" fmla="*/ 2 h 30"/>
                    <a:gd name="T4" fmla="*/ 7 w 20"/>
                    <a:gd name="T5" fmla="*/ 2 h 3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0" h="30">
                      <a:moveTo>
                        <a:pt x="7" y="16"/>
                      </a:moveTo>
                      <a:cubicBezTo>
                        <a:pt x="18" y="0"/>
                        <a:pt x="20" y="20"/>
                        <a:pt x="5" y="30"/>
                      </a:cubicBezTo>
                      <a:cubicBezTo>
                        <a:pt x="0" y="23"/>
                        <a:pt x="1" y="22"/>
                        <a:pt x="7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" name="Freeform 54"/>
                <p:cNvSpPr>
                  <a:spLocks/>
                </p:cNvSpPr>
                <p:nvPr userDrawn="1"/>
              </p:nvSpPr>
              <p:spPr bwMode="ltGray">
                <a:xfrm>
                  <a:off x="333" y="169"/>
                  <a:ext cx="1015" cy="866"/>
                </a:xfrm>
                <a:custGeom>
                  <a:avLst/>
                  <a:gdLst>
                    <a:gd name="T0" fmla="*/ 2147483646 w 682"/>
                    <a:gd name="T1" fmla="*/ 2147483646 h 557"/>
                    <a:gd name="T2" fmla="*/ 2147483646 w 682"/>
                    <a:gd name="T3" fmla="*/ 2147483646 h 557"/>
                    <a:gd name="T4" fmla="*/ 2147483646 w 682"/>
                    <a:gd name="T5" fmla="*/ 2147483646 h 557"/>
                    <a:gd name="T6" fmla="*/ 2147483646 w 682"/>
                    <a:gd name="T7" fmla="*/ 2147483646 h 557"/>
                    <a:gd name="T8" fmla="*/ 2147483646 w 682"/>
                    <a:gd name="T9" fmla="*/ 2147483646 h 557"/>
                    <a:gd name="T10" fmla="*/ 2147483646 w 682"/>
                    <a:gd name="T11" fmla="*/ 2147483646 h 557"/>
                    <a:gd name="T12" fmla="*/ 2147483646 w 682"/>
                    <a:gd name="T13" fmla="*/ 2147483646 h 557"/>
                    <a:gd name="T14" fmla="*/ 2147483646 w 682"/>
                    <a:gd name="T15" fmla="*/ 2147483646 h 557"/>
                    <a:gd name="T16" fmla="*/ 2147483646 w 682"/>
                    <a:gd name="T17" fmla="*/ 2147483646 h 557"/>
                    <a:gd name="T18" fmla="*/ 2147483646 w 682"/>
                    <a:gd name="T19" fmla="*/ 2147483646 h 557"/>
                    <a:gd name="T20" fmla="*/ 2147483646 w 682"/>
                    <a:gd name="T21" fmla="*/ 2147483646 h 557"/>
                    <a:gd name="T22" fmla="*/ 2147483646 w 682"/>
                    <a:gd name="T23" fmla="*/ 2147483646 h 557"/>
                    <a:gd name="T24" fmla="*/ 2147483646 w 682"/>
                    <a:gd name="T25" fmla="*/ 2147483646 h 557"/>
                    <a:gd name="T26" fmla="*/ 2147483646 w 682"/>
                    <a:gd name="T27" fmla="*/ 2147483646 h 557"/>
                    <a:gd name="T28" fmla="*/ 2147483646 w 682"/>
                    <a:gd name="T29" fmla="*/ 2147483646 h 557"/>
                    <a:gd name="T30" fmla="*/ 2147483646 w 682"/>
                    <a:gd name="T31" fmla="*/ 2147483646 h 557"/>
                    <a:gd name="T32" fmla="*/ 2147483646 w 682"/>
                    <a:gd name="T33" fmla="*/ 2147483646 h 557"/>
                    <a:gd name="T34" fmla="*/ 0 w 682"/>
                    <a:gd name="T35" fmla="*/ 2147483646 h 557"/>
                    <a:gd name="T36" fmla="*/ 2147483646 w 682"/>
                    <a:gd name="T37" fmla="*/ 2147483646 h 557"/>
                    <a:gd name="T38" fmla="*/ 2147483646 w 682"/>
                    <a:gd name="T39" fmla="*/ 2147483646 h 557"/>
                    <a:gd name="T40" fmla="*/ 2147483646 w 682"/>
                    <a:gd name="T41" fmla="*/ 2147483646 h 557"/>
                    <a:gd name="T42" fmla="*/ 2147483646 w 682"/>
                    <a:gd name="T43" fmla="*/ 2147483646 h 557"/>
                    <a:gd name="T44" fmla="*/ 2147483646 w 682"/>
                    <a:gd name="T45" fmla="*/ 2147483646 h 557"/>
                    <a:gd name="T46" fmla="*/ 2147483646 w 682"/>
                    <a:gd name="T47" fmla="*/ 2147483646 h 557"/>
                    <a:gd name="T48" fmla="*/ 2147483646 w 682"/>
                    <a:gd name="T49" fmla="*/ 2147483646 h 557"/>
                    <a:gd name="T50" fmla="*/ 2147483646 w 682"/>
                    <a:gd name="T51" fmla="*/ 2147483646 h 557"/>
                    <a:gd name="T52" fmla="*/ 2147483646 w 682"/>
                    <a:gd name="T53" fmla="*/ 0 h 557"/>
                    <a:gd name="T54" fmla="*/ 2147483646 w 682"/>
                    <a:gd name="T55" fmla="*/ 2147483646 h 557"/>
                    <a:gd name="T56" fmla="*/ 2147483646 w 682"/>
                    <a:gd name="T57" fmla="*/ 2147483646 h 557"/>
                    <a:gd name="T58" fmla="*/ 2147483646 w 682"/>
                    <a:gd name="T59" fmla="*/ 2147483646 h 557"/>
                    <a:gd name="T60" fmla="*/ 2147483646 w 682"/>
                    <a:gd name="T61" fmla="*/ 2147483646 h 557"/>
                    <a:gd name="T62" fmla="*/ 2147483646 w 682"/>
                    <a:gd name="T63" fmla="*/ 2147483646 h 557"/>
                    <a:gd name="T64" fmla="*/ 2147483646 w 682"/>
                    <a:gd name="T65" fmla="*/ 2147483646 h 557"/>
                    <a:gd name="T66" fmla="*/ 2147483646 w 682"/>
                    <a:gd name="T67" fmla="*/ 2147483646 h 557"/>
                    <a:gd name="T68" fmla="*/ 2147483646 w 682"/>
                    <a:gd name="T69" fmla="*/ 2147483646 h 557"/>
                    <a:gd name="T70" fmla="*/ 2147483646 w 682"/>
                    <a:gd name="T71" fmla="*/ 2147483646 h 557"/>
                    <a:gd name="T72" fmla="*/ 2147483646 w 682"/>
                    <a:gd name="T73" fmla="*/ 2147483646 h 557"/>
                    <a:gd name="T74" fmla="*/ 2147483646 w 682"/>
                    <a:gd name="T75" fmla="*/ 2147483646 h 557"/>
                    <a:gd name="T76" fmla="*/ 2147483646 w 682"/>
                    <a:gd name="T77" fmla="*/ 2147483646 h 557"/>
                    <a:gd name="T78" fmla="*/ 2147483646 w 682"/>
                    <a:gd name="T79" fmla="*/ 2147483646 h 557"/>
                    <a:gd name="T80" fmla="*/ 2147483646 w 682"/>
                    <a:gd name="T81" fmla="*/ 2147483646 h 557"/>
                    <a:gd name="T82" fmla="*/ 2147483646 w 682"/>
                    <a:gd name="T83" fmla="*/ 2147483646 h 557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682" h="557">
                      <a:moveTo>
                        <a:pt x="435" y="556"/>
                      </a:moveTo>
                      <a:lnTo>
                        <a:pt x="481" y="464"/>
                      </a:lnTo>
                      <a:lnTo>
                        <a:pt x="473" y="449"/>
                      </a:lnTo>
                      <a:lnTo>
                        <a:pt x="486" y="451"/>
                      </a:lnTo>
                      <a:lnTo>
                        <a:pt x="495" y="441"/>
                      </a:lnTo>
                      <a:lnTo>
                        <a:pt x="500" y="413"/>
                      </a:lnTo>
                      <a:lnTo>
                        <a:pt x="500" y="371"/>
                      </a:lnTo>
                      <a:lnTo>
                        <a:pt x="309" y="287"/>
                      </a:lnTo>
                      <a:lnTo>
                        <a:pt x="296" y="308"/>
                      </a:lnTo>
                      <a:lnTo>
                        <a:pt x="282" y="346"/>
                      </a:lnTo>
                      <a:lnTo>
                        <a:pt x="396" y="557"/>
                      </a:lnTo>
                      <a:lnTo>
                        <a:pt x="303" y="556"/>
                      </a:lnTo>
                      <a:lnTo>
                        <a:pt x="304" y="536"/>
                      </a:lnTo>
                      <a:cubicBezTo>
                        <a:pt x="284" y="520"/>
                        <a:pt x="296" y="510"/>
                        <a:pt x="282" y="494"/>
                      </a:cubicBezTo>
                      <a:cubicBezTo>
                        <a:pt x="276" y="475"/>
                        <a:pt x="267" y="468"/>
                        <a:pt x="253" y="451"/>
                      </a:cubicBezTo>
                      <a:cubicBezTo>
                        <a:pt x="249" y="447"/>
                        <a:pt x="245" y="443"/>
                        <a:pt x="242" y="439"/>
                      </a:cubicBezTo>
                      <a:lnTo>
                        <a:pt x="237" y="432"/>
                      </a:lnTo>
                      <a:cubicBezTo>
                        <a:pt x="237" y="432"/>
                        <a:pt x="245" y="413"/>
                        <a:pt x="245" y="413"/>
                      </a:cubicBezTo>
                      <a:cubicBezTo>
                        <a:pt x="247" y="409"/>
                        <a:pt x="250" y="401"/>
                        <a:pt x="250" y="401"/>
                      </a:cubicBezTo>
                      <a:cubicBezTo>
                        <a:pt x="249" y="399"/>
                        <a:pt x="247" y="397"/>
                        <a:pt x="247" y="394"/>
                      </a:cubicBezTo>
                      <a:cubicBezTo>
                        <a:pt x="248" y="390"/>
                        <a:pt x="253" y="382"/>
                        <a:pt x="253" y="382"/>
                      </a:cubicBezTo>
                      <a:cubicBezTo>
                        <a:pt x="243" y="370"/>
                        <a:pt x="237" y="371"/>
                        <a:pt x="220" y="375"/>
                      </a:cubicBezTo>
                      <a:cubicBezTo>
                        <a:pt x="217" y="371"/>
                        <a:pt x="210" y="369"/>
                        <a:pt x="207" y="365"/>
                      </a:cubicBezTo>
                      <a:cubicBezTo>
                        <a:pt x="185" y="337"/>
                        <a:pt x="216" y="363"/>
                        <a:pt x="194" y="346"/>
                      </a:cubicBezTo>
                      <a:cubicBezTo>
                        <a:pt x="167" y="349"/>
                        <a:pt x="179" y="346"/>
                        <a:pt x="156" y="352"/>
                      </a:cubicBezTo>
                      <a:cubicBezTo>
                        <a:pt x="153" y="353"/>
                        <a:pt x="148" y="354"/>
                        <a:pt x="148" y="354"/>
                      </a:cubicBezTo>
                      <a:cubicBezTo>
                        <a:pt x="146" y="356"/>
                        <a:pt x="145" y="359"/>
                        <a:pt x="142" y="361"/>
                      </a:cubicBezTo>
                      <a:cubicBezTo>
                        <a:pt x="138" y="363"/>
                        <a:pt x="126" y="365"/>
                        <a:pt x="126" y="365"/>
                      </a:cubicBezTo>
                      <a:cubicBezTo>
                        <a:pt x="105" y="354"/>
                        <a:pt x="116" y="355"/>
                        <a:pt x="94" y="361"/>
                      </a:cubicBezTo>
                      <a:cubicBezTo>
                        <a:pt x="89" y="362"/>
                        <a:pt x="78" y="365"/>
                        <a:pt x="78" y="365"/>
                      </a:cubicBezTo>
                      <a:cubicBezTo>
                        <a:pt x="62" y="383"/>
                        <a:pt x="46" y="346"/>
                        <a:pt x="35" y="337"/>
                      </a:cubicBezTo>
                      <a:cubicBezTo>
                        <a:pt x="32" y="330"/>
                        <a:pt x="24" y="320"/>
                        <a:pt x="22" y="312"/>
                      </a:cubicBezTo>
                      <a:cubicBezTo>
                        <a:pt x="20" y="308"/>
                        <a:pt x="22" y="303"/>
                        <a:pt x="19" y="300"/>
                      </a:cubicBezTo>
                      <a:cubicBezTo>
                        <a:pt x="17" y="297"/>
                        <a:pt x="13" y="297"/>
                        <a:pt x="11" y="295"/>
                      </a:cubicBezTo>
                      <a:cubicBezTo>
                        <a:pt x="3" y="277"/>
                        <a:pt x="15" y="306"/>
                        <a:pt x="5" y="276"/>
                      </a:cubicBezTo>
                      <a:cubicBezTo>
                        <a:pt x="4" y="272"/>
                        <a:pt x="0" y="264"/>
                        <a:pt x="0" y="264"/>
                      </a:cubicBezTo>
                      <a:cubicBezTo>
                        <a:pt x="3" y="253"/>
                        <a:pt x="2" y="248"/>
                        <a:pt x="13" y="243"/>
                      </a:cubicBezTo>
                      <a:cubicBezTo>
                        <a:pt x="20" y="221"/>
                        <a:pt x="17" y="231"/>
                        <a:pt x="24" y="213"/>
                      </a:cubicBezTo>
                      <a:cubicBezTo>
                        <a:pt x="26" y="209"/>
                        <a:pt x="30" y="200"/>
                        <a:pt x="30" y="200"/>
                      </a:cubicBezTo>
                      <a:cubicBezTo>
                        <a:pt x="26" y="192"/>
                        <a:pt x="24" y="191"/>
                        <a:pt x="32" y="181"/>
                      </a:cubicBezTo>
                      <a:cubicBezTo>
                        <a:pt x="36" y="177"/>
                        <a:pt x="43" y="169"/>
                        <a:pt x="43" y="169"/>
                      </a:cubicBezTo>
                      <a:cubicBezTo>
                        <a:pt x="37" y="155"/>
                        <a:pt x="36" y="153"/>
                        <a:pt x="51" y="143"/>
                      </a:cubicBezTo>
                      <a:cubicBezTo>
                        <a:pt x="56" y="140"/>
                        <a:pt x="67" y="135"/>
                        <a:pt x="67" y="135"/>
                      </a:cubicBezTo>
                      <a:cubicBezTo>
                        <a:pt x="73" y="129"/>
                        <a:pt x="75" y="122"/>
                        <a:pt x="81" y="116"/>
                      </a:cubicBezTo>
                      <a:cubicBezTo>
                        <a:pt x="89" y="107"/>
                        <a:pt x="102" y="105"/>
                        <a:pt x="113" y="99"/>
                      </a:cubicBezTo>
                      <a:cubicBezTo>
                        <a:pt x="125" y="85"/>
                        <a:pt x="149" y="76"/>
                        <a:pt x="167" y="67"/>
                      </a:cubicBezTo>
                      <a:cubicBezTo>
                        <a:pt x="174" y="59"/>
                        <a:pt x="175" y="50"/>
                        <a:pt x="188" y="46"/>
                      </a:cubicBezTo>
                      <a:cubicBezTo>
                        <a:pt x="198" y="39"/>
                        <a:pt x="208" y="36"/>
                        <a:pt x="220" y="30"/>
                      </a:cubicBezTo>
                      <a:cubicBezTo>
                        <a:pt x="223" y="28"/>
                        <a:pt x="228" y="25"/>
                        <a:pt x="228" y="25"/>
                      </a:cubicBezTo>
                      <a:cubicBezTo>
                        <a:pt x="237" y="16"/>
                        <a:pt x="245" y="10"/>
                        <a:pt x="258" y="6"/>
                      </a:cubicBezTo>
                      <a:cubicBezTo>
                        <a:pt x="269" y="31"/>
                        <a:pt x="301" y="6"/>
                        <a:pt x="320" y="4"/>
                      </a:cubicBezTo>
                      <a:cubicBezTo>
                        <a:pt x="334" y="3"/>
                        <a:pt x="349" y="3"/>
                        <a:pt x="363" y="2"/>
                      </a:cubicBezTo>
                      <a:cubicBezTo>
                        <a:pt x="369" y="3"/>
                        <a:pt x="376" y="5"/>
                        <a:pt x="382" y="4"/>
                      </a:cubicBezTo>
                      <a:cubicBezTo>
                        <a:pt x="387" y="4"/>
                        <a:pt x="398" y="0"/>
                        <a:pt x="398" y="0"/>
                      </a:cubicBezTo>
                      <a:cubicBezTo>
                        <a:pt x="415" y="8"/>
                        <a:pt x="406" y="16"/>
                        <a:pt x="400" y="30"/>
                      </a:cubicBezTo>
                      <a:cubicBezTo>
                        <a:pt x="398" y="34"/>
                        <a:pt x="384" y="34"/>
                        <a:pt x="384" y="34"/>
                      </a:cubicBezTo>
                      <a:cubicBezTo>
                        <a:pt x="379" y="47"/>
                        <a:pt x="398" y="51"/>
                        <a:pt x="411" y="55"/>
                      </a:cubicBezTo>
                      <a:cubicBezTo>
                        <a:pt x="419" y="72"/>
                        <a:pt x="421" y="79"/>
                        <a:pt x="443" y="84"/>
                      </a:cubicBezTo>
                      <a:cubicBezTo>
                        <a:pt x="461" y="71"/>
                        <a:pt x="435" y="65"/>
                        <a:pt x="468" y="57"/>
                      </a:cubicBezTo>
                      <a:cubicBezTo>
                        <a:pt x="482" y="61"/>
                        <a:pt x="485" y="70"/>
                        <a:pt x="497" y="74"/>
                      </a:cubicBezTo>
                      <a:cubicBezTo>
                        <a:pt x="505" y="76"/>
                        <a:pt x="513" y="78"/>
                        <a:pt x="521" y="80"/>
                      </a:cubicBezTo>
                      <a:cubicBezTo>
                        <a:pt x="524" y="81"/>
                        <a:pt x="529" y="82"/>
                        <a:pt x="529" y="82"/>
                      </a:cubicBezTo>
                      <a:cubicBezTo>
                        <a:pt x="547" y="78"/>
                        <a:pt x="547" y="76"/>
                        <a:pt x="562" y="84"/>
                      </a:cubicBezTo>
                      <a:cubicBezTo>
                        <a:pt x="566" y="95"/>
                        <a:pt x="565" y="86"/>
                        <a:pt x="559" y="97"/>
                      </a:cubicBezTo>
                      <a:cubicBezTo>
                        <a:pt x="557" y="101"/>
                        <a:pt x="554" y="110"/>
                        <a:pt x="554" y="110"/>
                      </a:cubicBezTo>
                      <a:cubicBezTo>
                        <a:pt x="556" y="132"/>
                        <a:pt x="556" y="168"/>
                        <a:pt x="572" y="188"/>
                      </a:cubicBezTo>
                      <a:cubicBezTo>
                        <a:pt x="568" y="198"/>
                        <a:pt x="564" y="208"/>
                        <a:pt x="562" y="219"/>
                      </a:cubicBezTo>
                      <a:cubicBezTo>
                        <a:pt x="564" y="227"/>
                        <a:pt x="569" y="233"/>
                        <a:pt x="572" y="240"/>
                      </a:cubicBezTo>
                      <a:cubicBezTo>
                        <a:pt x="573" y="247"/>
                        <a:pt x="572" y="254"/>
                        <a:pt x="575" y="259"/>
                      </a:cubicBezTo>
                      <a:cubicBezTo>
                        <a:pt x="577" y="263"/>
                        <a:pt x="595" y="272"/>
                        <a:pt x="599" y="283"/>
                      </a:cubicBezTo>
                      <a:cubicBezTo>
                        <a:pt x="594" y="295"/>
                        <a:pt x="603" y="306"/>
                        <a:pt x="618" y="310"/>
                      </a:cubicBezTo>
                      <a:cubicBezTo>
                        <a:pt x="630" y="307"/>
                        <a:pt x="638" y="308"/>
                        <a:pt x="645" y="300"/>
                      </a:cubicBezTo>
                      <a:cubicBezTo>
                        <a:pt x="660" y="302"/>
                        <a:pt x="663" y="303"/>
                        <a:pt x="672" y="293"/>
                      </a:cubicBezTo>
                      <a:cubicBezTo>
                        <a:pt x="675" y="294"/>
                        <a:pt x="679" y="293"/>
                        <a:pt x="680" y="295"/>
                      </a:cubicBezTo>
                      <a:cubicBezTo>
                        <a:pt x="682" y="301"/>
                        <a:pt x="674" y="321"/>
                        <a:pt x="672" y="327"/>
                      </a:cubicBezTo>
                      <a:cubicBezTo>
                        <a:pt x="668" y="340"/>
                        <a:pt x="671" y="326"/>
                        <a:pt x="664" y="340"/>
                      </a:cubicBezTo>
                      <a:cubicBezTo>
                        <a:pt x="652" y="360"/>
                        <a:pt x="646" y="381"/>
                        <a:pt x="621" y="394"/>
                      </a:cubicBezTo>
                      <a:cubicBezTo>
                        <a:pt x="614" y="402"/>
                        <a:pt x="609" y="402"/>
                        <a:pt x="599" y="407"/>
                      </a:cubicBezTo>
                      <a:cubicBezTo>
                        <a:pt x="590" y="418"/>
                        <a:pt x="579" y="429"/>
                        <a:pt x="567" y="439"/>
                      </a:cubicBezTo>
                      <a:cubicBezTo>
                        <a:pt x="560" y="454"/>
                        <a:pt x="555" y="470"/>
                        <a:pt x="548" y="485"/>
                      </a:cubicBezTo>
                      <a:cubicBezTo>
                        <a:pt x="549" y="489"/>
                        <a:pt x="550" y="492"/>
                        <a:pt x="551" y="496"/>
                      </a:cubicBezTo>
                      <a:cubicBezTo>
                        <a:pt x="552" y="500"/>
                        <a:pt x="556" y="508"/>
                        <a:pt x="556" y="508"/>
                      </a:cubicBezTo>
                      <a:cubicBezTo>
                        <a:pt x="559" y="524"/>
                        <a:pt x="562" y="546"/>
                        <a:pt x="576" y="557"/>
                      </a:cubicBezTo>
                      <a:lnTo>
                        <a:pt x="435" y="55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" name="Freeform 55"/>
                <p:cNvSpPr>
                  <a:spLocks/>
                </p:cNvSpPr>
                <p:nvPr userDrawn="1"/>
              </p:nvSpPr>
              <p:spPr bwMode="ltGray">
                <a:xfrm>
                  <a:off x="727" y="495"/>
                  <a:ext cx="382" cy="540"/>
                </a:xfrm>
                <a:custGeom>
                  <a:avLst/>
                  <a:gdLst>
                    <a:gd name="T0" fmla="*/ 2147483646 w 257"/>
                    <a:gd name="T1" fmla="*/ 2147483646 h 347"/>
                    <a:gd name="T2" fmla="*/ 2147483646 w 257"/>
                    <a:gd name="T3" fmla="*/ 2147483646 h 347"/>
                    <a:gd name="T4" fmla="*/ 2147483646 w 257"/>
                    <a:gd name="T5" fmla="*/ 2147483646 h 347"/>
                    <a:gd name="T6" fmla="*/ 2147483646 w 257"/>
                    <a:gd name="T7" fmla="*/ 2147483646 h 347"/>
                    <a:gd name="T8" fmla="*/ 2147483646 w 257"/>
                    <a:gd name="T9" fmla="*/ 2147483646 h 347"/>
                    <a:gd name="T10" fmla="*/ 2147483646 w 257"/>
                    <a:gd name="T11" fmla="*/ 2147483646 h 347"/>
                    <a:gd name="T12" fmla="*/ 2147483646 w 257"/>
                    <a:gd name="T13" fmla="*/ 2147483646 h 347"/>
                    <a:gd name="T14" fmla="*/ 2147483646 w 257"/>
                    <a:gd name="T15" fmla="*/ 2147483646 h 347"/>
                    <a:gd name="T16" fmla="*/ 2147483646 w 257"/>
                    <a:gd name="T17" fmla="*/ 2147483646 h 347"/>
                    <a:gd name="T18" fmla="*/ 2147483646 w 257"/>
                    <a:gd name="T19" fmla="*/ 2147483646 h 347"/>
                    <a:gd name="T20" fmla="*/ 2147483646 w 257"/>
                    <a:gd name="T21" fmla="*/ 2147483646 h 347"/>
                    <a:gd name="T22" fmla="*/ 2147483646 w 257"/>
                    <a:gd name="T23" fmla="*/ 2147483646 h 347"/>
                    <a:gd name="T24" fmla="*/ 2147483646 w 257"/>
                    <a:gd name="T25" fmla="*/ 2147483646 h 347"/>
                    <a:gd name="T26" fmla="*/ 0 w 257"/>
                    <a:gd name="T27" fmla="*/ 2147483646 h 347"/>
                    <a:gd name="T28" fmla="*/ 2147483646 w 257"/>
                    <a:gd name="T29" fmla="*/ 2147483646 h 347"/>
                    <a:gd name="T30" fmla="*/ 2147483646 w 257"/>
                    <a:gd name="T31" fmla="*/ 2147483646 h 34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257" h="347">
                      <a:moveTo>
                        <a:pt x="243" y="347"/>
                      </a:moveTo>
                      <a:lnTo>
                        <a:pt x="233" y="301"/>
                      </a:lnTo>
                      <a:lnTo>
                        <a:pt x="217" y="288"/>
                      </a:lnTo>
                      <a:lnTo>
                        <a:pt x="215" y="269"/>
                      </a:lnTo>
                      <a:lnTo>
                        <a:pt x="209" y="254"/>
                      </a:lnTo>
                      <a:lnTo>
                        <a:pt x="209" y="229"/>
                      </a:lnTo>
                      <a:lnTo>
                        <a:pt x="207" y="214"/>
                      </a:lnTo>
                      <a:lnTo>
                        <a:pt x="228" y="202"/>
                      </a:lnTo>
                      <a:lnTo>
                        <a:pt x="257" y="197"/>
                      </a:lnTo>
                      <a:lnTo>
                        <a:pt x="257" y="136"/>
                      </a:lnTo>
                      <a:cubicBezTo>
                        <a:pt x="209" y="119"/>
                        <a:pt x="13" y="0"/>
                        <a:pt x="54" y="96"/>
                      </a:cubicBezTo>
                      <a:cubicBezTo>
                        <a:pt x="36" y="106"/>
                        <a:pt x="57" y="97"/>
                        <a:pt x="32" y="98"/>
                      </a:cubicBezTo>
                      <a:cubicBezTo>
                        <a:pt x="27" y="99"/>
                        <a:pt x="16" y="102"/>
                        <a:pt x="16" y="102"/>
                      </a:cubicBezTo>
                      <a:lnTo>
                        <a:pt x="0" y="149"/>
                      </a:lnTo>
                      <a:lnTo>
                        <a:pt x="93" y="346"/>
                      </a:lnTo>
                      <a:lnTo>
                        <a:pt x="243" y="347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" name="Freeform 56"/>
                <p:cNvSpPr>
                  <a:spLocks/>
                </p:cNvSpPr>
                <p:nvPr userDrawn="1"/>
              </p:nvSpPr>
              <p:spPr bwMode="ltGray">
                <a:xfrm>
                  <a:off x="1400" y="896"/>
                  <a:ext cx="16" cy="29"/>
                </a:xfrm>
                <a:custGeom>
                  <a:avLst/>
                  <a:gdLst>
                    <a:gd name="T0" fmla="*/ 3 w 19"/>
                    <a:gd name="T1" fmla="*/ 2 h 37"/>
                    <a:gd name="T2" fmla="*/ 3 w 19"/>
                    <a:gd name="T3" fmla="*/ 2 h 37"/>
                    <a:gd name="T4" fmla="*/ 3 w 19"/>
                    <a:gd name="T5" fmla="*/ 2 h 3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9" h="37">
                      <a:moveTo>
                        <a:pt x="7" y="25"/>
                      </a:moveTo>
                      <a:cubicBezTo>
                        <a:pt x="0" y="4"/>
                        <a:pt x="12" y="0"/>
                        <a:pt x="19" y="21"/>
                      </a:cubicBezTo>
                      <a:cubicBezTo>
                        <a:pt x="14" y="37"/>
                        <a:pt x="18" y="36"/>
                        <a:pt x="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" name="Freeform 57"/>
                <p:cNvSpPr>
                  <a:spLocks/>
                </p:cNvSpPr>
                <p:nvPr userDrawn="1"/>
              </p:nvSpPr>
              <p:spPr bwMode="ltGray">
                <a:xfrm>
                  <a:off x="1379" y="617"/>
                  <a:ext cx="21" cy="17"/>
                </a:xfrm>
                <a:custGeom>
                  <a:avLst/>
                  <a:gdLst>
                    <a:gd name="T0" fmla="*/ 11 w 22"/>
                    <a:gd name="T1" fmla="*/ 3 h 20"/>
                    <a:gd name="T2" fmla="*/ 11 w 22"/>
                    <a:gd name="T3" fmla="*/ 0 h 20"/>
                    <a:gd name="T4" fmla="*/ 11 w 22"/>
                    <a:gd name="T5" fmla="*/ 3 h 20"/>
                    <a:gd name="T6" fmla="*/ 8 w 22"/>
                    <a:gd name="T7" fmla="*/ 3 h 20"/>
                    <a:gd name="T8" fmla="*/ 11 w 22"/>
                    <a:gd name="T9" fmla="*/ 3 h 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" h="20">
                      <a:moveTo>
                        <a:pt x="12" y="12"/>
                      </a:moveTo>
                      <a:cubicBezTo>
                        <a:pt x="13" y="8"/>
                        <a:pt x="12" y="0"/>
                        <a:pt x="16" y="0"/>
                      </a:cubicBezTo>
                      <a:cubicBezTo>
                        <a:pt x="20" y="0"/>
                        <a:pt x="22" y="8"/>
                        <a:pt x="20" y="12"/>
                      </a:cubicBezTo>
                      <a:cubicBezTo>
                        <a:pt x="18" y="16"/>
                        <a:pt x="12" y="17"/>
                        <a:pt x="8" y="20"/>
                      </a:cubicBezTo>
                      <a:cubicBezTo>
                        <a:pt x="3" y="5"/>
                        <a:pt x="0" y="6"/>
                        <a:pt x="12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" name="Freeform 58"/>
                <p:cNvSpPr>
                  <a:spLocks/>
                </p:cNvSpPr>
                <p:nvPr userDrawn="1"/>
              </p:nvSpPr>
              <p:spPr bwMode="ltGray">
                <a:xfrm>
                  <a:off x="453" y="275"/>
                  <a:ext cx="58" cy="24"/>
                </a:xfrm>
                <a:custGeom>
                  <a:avLst/>
                  <a:gdLst>
                    <a:gd name="T0" fmla="*/ 24 w 57"/>
                    <a:gd name="T1" fmla="*/ 2 h 30"/>
                    <a:gd name="T2" fmla="*/ 124 w 57"/>
                    <a:gd name="T3" fmla="*/ 2 h 30"/>
                    <a:gd name="T4" fmla="*/ 132 w 57"/>
                    <a:gd name="T5" fmla="*/ 2 h 30"/>
                    <a:gd name="T6" fmla="*/ 24 w 57"/>
                    <a:gd name="T7" fmla="*/ 2 h 3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7" h="30">
                      <a:moveTo>
                        <a:pt x="24" y="18"/>
                      </a:moveTo>
                      <a:cubicBezTo>
                        <a:pt x="0" y="10"/>
                        <a:pt x="9" y="0"/>
                        <a:pt x="32" y="6"/>
                      </a:cubicBezTo>
                      <a:cubicBezTo>
                        <a:pt x="46" y="15"/>
                        <a:pt x="57" y="23"/>
                        <a:pt x="36" y="30"/>
                      </a:cubicBezTo>
                      <a:cubicBezTo>
                        <a:pt x="21" y="25"/>
                        <a:pt x="24" y="30"/>
                        <a:pt x="24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" name="Freeform 59"/>
                <p:cNvSpPr>
                  <a:spLocks/>
                </p:cNvSpPr>
                <p:nvPr userDrawn="1"/>
              </p:nvSpPr>
              <p:spPr bwMode="ltGray">
                <a:xfrm>
                  <a:off x="1161" y="50"/>
                  <a:ext cx="691" cy="569"/>
                </a:xfrm>
                <a:custGeom>
                  <a:avLst/>
                  <a:gdLst>
                    <a:gd name="T0" fmla="*/ 400 w 693"/>
                    <a:gd name="T1" fmla="*/ 2 h 696"/>
                    <a:gd name="T2" fmla="*/ 320 w 693"/>
                    <a:gd name="T3" fmla="*/ 2 h 696"/>
                    <a:gd name="T4" fmla="*/ 252 w 693"/>
                    <a:gd name="T5" fmla="*/ 2 h 696"/>
                    <a:gd name="T6" fmla="*/ 192 w 693"/>
                    <a:gd name="T7" fmla="*/ 2 h 696"/>
                    <a:gd name="T8" fmla="*/ 173 w 693"/>
                    <a:gd name="T9" fmla="*/ 2 h 696"/>
                    <a:gd name="T10" fmla="*/ 188 w 693"/>
                    <a:gd name="T11" fmla="*/ 2 h 696"/>
                    <a:gd name="T12" fmla="*/ 220 w 693"/>
                    <a:gd name="T13" fmla="*/ 2 h 696"/>
                    <a:gd name="T14" fmla="*/ 248 w 693"/>
                    <a:gd name="T15" fmla="*/ 2 h 696"/>
                    <a:gd name="T16" fmla="*/ 260 w 693"/>
                    <a:gd name="T17" fmla="*/ 2 h 696"/>
                    <a:gd name="T18" fmla="*/ 240 w 693"/>
                    <a:gd name="T19" fmla="*/ 2 h 696"/>
                    <a:gd name="T20" fmla="*/ 188 w 693"/>
                    <a:gd name="T21" fmla="*/ 2 h 696"/>
                    <a:gd name="T22" fmla="*/ 173 w 693"/>
                    <a:gd name="T23" fmla="*/ 2 h 696"/>
                    <a:gd name="T24" fmla="*/ 97 w 693"/>
                    <a:gd name="T25" fmla="*/ 2 h 696"/>
                    <a:gd name="T26" fmla="*/ 77 w 693"/>
                    <a:gd name="T27" fmla="*/ 2 h 696"/>
                    <a:gd name="T28" fmla="*/ 45 w 693"/>
                    <a:gd name="T29" fmla="*/ 2 h 696"/>
                    <a:gd name="T30" fmla="*/ 33 w 693"/>
                    <a:gd name="T31" fmla="*/ 2 h 696"/>
                    <a:gd name="T32" fmla="*/ 53 w 693"/>
                    <a:gd name="T33" fmla="*/ 2 h 696"/>
                    <a:gd name="T34" fmla="*/ 17 w 693"/>
                    <a:gd name="T35" fmla="*/ 2 h 696"/>
                    <a:gd name="T36" fmla="*/ 81 w 693"/>
                    <a:gd name="T37" fmla="*/ 2 h 696"/>
                    <a:gd name="T38" fmla="*/ 113 w 693"/>
                    <a:gd name="T39" fmla="*/ 2 h 696"/>
                    <a:gd name="T40" fmla="*/ 37 w 693"/>
                    <a:gd name="T41" fmla="*/ 2 h 696"/>
                    <a:gd name="T42" fmla="*/ 1 w 693"/>
                    <a:gd name="T43" fmla="*/ 2 h 696"/>
                    <a:gd name="T44" fmla="*/ 25 w 693"/>
                    <a:gd name="T45" fmla="*/ 2 h 696"/>
                    <a:gd name="T46" fmla="*/ 97 w 693"/>
                    <a:gd name="T47" fmla="*/ 2 h 696"/>
                    <a:gd name="T48" fmla="*/ 173 w 693"/>
                    <a:gd name="T49" fmla="*/ 2 h 696"/>
                    <a:gd name="T50" fmla="*/ 173 w 693"/>
                    <a:gd name="T51" fmla="*/ 2 h 696"/>
                    <a:gd name="T52" fmla="*/ 188 w 693"/>
                    <a:gd name="T53" fmla="*/ 0 h 696"/>
                    <a:gd name="T54" fmla="*/ 284 w 693"/>
                    <a:gd name="T55" fmla="*/ 2 h 696"/>
                    <a:gd name="T56" fmla="*/ 256 w 693"/>
                    <a:gd name="T57" fmla="*/ 2 h 696"/>
                    <a:gd name="T58" fmla="*/ 228 w 693"/>
                    <a:gd name="T59" fmla="*/ 2 h 696"/>
                    <a:gd name="T60" fmla="*/ 288 w 693"/>
                    <a:gd name="T61" fmla="*/ 2 h 696"/>
                    <a:gd name="T62" fmla="*/ 300 w 693"/>
                    <a:gd name="T63" fmla="*/ 2 h 696"/>
                    <a:gd name="T64" fmla="*/ 344 w 693"/>
                    <a:gd name="T65" fmla="*/ 2 h 696"/>
                    <a:gd name="T66" fmla="*/ 424 w 693"/>
                    <a:gd name="T67" fmla="*/ 2 h 696"/>
                    <a:gd name="T68" fmla="*/ 451 w 693"/>
                    <a:gd name="T69" fmla="*/ 2 h 696"/>
                    <a:gd name="T70" fmla="*/ 457 w 693"/>
                    <a:gd name="T71" fmla="*/ 2 h 69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693" h="696">
                      <a:moveTo>
                        <a:pt x="541" y="460"/>
                      </a:moveTo>
                      <a:lnTo>
                        <a:pt x="473" y="464"/>
                      </a:lnTo>
                      <a:lnTo>
                        <a:pt x="441" y="452"/>
                      </a:lnTo>
                      <a:lnTo>
                        <a:pt x="393" y="452"/>
                      </a:lnTo>
                      <a:cubicBezTo>
                        <a:pt x="365" y="448"/>
                        <a:pt x="360" y="444"/>
                        <a:pt x="337" y="436"/>
                      </a:cubicBezTo>
                      <a:cubicBezTo>
                        <a:pt x="336" y="432"/>
                        <a:pt x="330" y="413"/>
                        <a:pt x="325" y="412"/>
                      </a:cubicBezTo>
                      <a:cubicBezTo>
                        <a:pt x="317" y="411"/>
                        <a:pt x="301" y="420"/>
                        <a:pt x="301" y="420"/>
                      </a:cubicBezTo>
                      <a:cubicBezTo>
                        <a:pt x="289" y="412"/>
                        <a:pt x="277" y="408"/>
                        <a:pt x="265" y="400"/>
                      </a:cubicBezTo>
                      <a:cubicBezTo>
                        <a:pt x="252" y="380"/>
                        <a:pt x="256" y="356"/>
                        <a:pt x="233" y="348"/>
                      </a:cubicBezTo>
                      <a:cubicBezTo>
                        <a:pt x="217" y="372"/>
                        <a:pt x="221" y="392"/>
                        <a:pt x="237" y="416"/>
                      </a:cubicBezTo>
                      <a:cubicBezTo>
                        <a:pt x="234" y="428"/>
                        <a:pt x="228" y="445"/>
                        <a:pt x="237" y="444"/>
                      </a:cubicBezTo>
                      <a:cubicBezTo>
                        <a:pt x="247" y="443"/>
                        <a:pt x="261" y="428"/>
                        <a:pt x="261" y="428"/>
                      </a:cubicBezTo>
                      <a:cubicBezTo>
                        <a:pt x="258" y="450"/>
                        <a:pt x="243" y="475"/>
                        <a:pt x="269" y="484"/>
                      </a:cubicBezTo>
                      <a:cubicBezTo>
                        <a:pt x="277" y="479"/>
                        <a:pt x="288" y="476"/>
                        <a:pt x="293" y="468"/>
                      </a:cubicBezTo>
                      <a:cubicBezTo>
                        <a:pt x="302" y="454"/>
                        <a:pt x="303" y="446"/>
                        <a:pt x="317" y="436"/>
                      </a:cubicBezTo>
                      <a:cubicBezTo>
                        <a:pt x="315" y="448"/>
                        <a:pt x="306" y="467"/>
                        <a:pt x="321" y="476"/>
                      </a:cubicBezTo>
                      <a:cubicBezTo>
                        <a:pt x="328" y="480"/>
                        <a:pt x="345" y="484"/>
                        <a:pt x="345" y="484"/>
                      </a:cubicBezTo>
                      <a:cubicBezTo>
                        <a:pt x="382" y="472"/>
                        <a:pt x="347" y="527"/>
                        <a:pt x="333" y="536"/>
                      </a:cubicBezTo>
                      <a:cubicBezTo>
                        <a:pt x="330" y="540"/>
                        <a:pt x="329" y="545"/>
                        <a:pt x="325" y="548"/>
                      </a:cubicBezTo>
                      <a:cubicBezTo>
                        <a:pt x="322" y="551"/>
                        <a:pt x="316" y="549"/>
                        <a:pt x="313" y="552"/>
                      </a:cubicBezTo>
                      <a:cubicBezTo>
                        <a:pt x="300" y="565"/>
                        <a:pt x="320" y="575"/>
                        <a:pt x="293" y="584"/>
                      </a:cubicBezTo>
                      <a:cubicBezTo>
                        <a:pt x="286" y="595"/>
                        <a:pt x="272" y="610"/>
                        <a:pt x="261" y="616"/>
                      </a:cubicBezTo>
                      <a:cubicBezTo>
                        <a:pt x="254" y="620"/>
                        <a:pt x="245" y="621"/>
                        <a:pt x="237" y="624"/>
                      </a:cubicBezTo>
                      <a:cubicBezTo>
                        <a:pt x="233" y="625"/>
                        <a:pt x="225" y="628"/>
                        <a:pt x="225" y="628"/>
                      </a:cubicBezTo>
                      <a:cubicBezTo>
                        <a:pt x="215" y="659"/>
                        <a:pt x="212" y="652"/>
                        <a:pt x="173" y="656"/>
                      </a:cubicBezTo>
                      <a:cubicBezTo>
                        <a:pt x="140" y="667"/>
                        <a:pt x="132" y="687"/>
                        <a:pt x="97" y="696"/>
                      </a:cubicBezTo>
                      <a:cubicBezTo>
                        <a:pt x="77" y="691"/>
                        <a:pt x="75" y="687"/>
                        <a:pt x="81" y="668"/>
                      </a:cubicBezTo>
                      <a:cubicBezTo>
                        <a:pt x="77" y="646"/>
                        <a:pt x="72" y="639"/>
                        <a:pt x="77" y="616"/>
                      </a:cubicBezTo>
                      <a:cubicBezTo>
                        <a:pt x="73" y="598"/>
                        <a:pt x="71" y="587"/>
                        <a:pt x="61" y="572"/>
                      </a:cubicBezTo>
                      <a:cubicBezTo>
                        <a:pt x="58" y="551"/>
                        <a:pt x="51" y="543"/>
                        <a:pt x="45" y="524"/>
                      </a:cubicBezTo>
                      <a:cubicBezTo>
                        <a:pt x="52" y="502"/>
                        <a:pt x="58" y="496"/>
                        <a:pt x="49" y="472"/>
                      </a:cubicBezTo>
                      <a:cubicBezTo>
                        <a:pt x="46" y="463"/>
                        <a:pt x="33" y="448"/>
                        <a:pt x="33" y="448"/>
                      </a:cubicBezTo>
                      <a:cubicBezTo>
                        <a:pt x="42" y="422"/>
                        <a:pt x="42" y="408"/>
                        <a:pt x="33" y="380"/>
                      </a:cubicBezTo>
                      <a:cubicBezTo>
                        <a:pt x="49" y="369"/>
                        <a:pt x="48" y="362"/>
                        <a:pt x="53" y="344"/>
                      </a:cubicBezTo>
                      <a:cubicBezTo>
                        <a:pt x="47" y="327"/>
                        <a:pt x="49" y="308"/>
                        <a:pt x="33" y="332"/>
                      </a:cubicBezTo>
                      <a:cubicBezTo>
                        <a:pt x="40" y="353"/>
                        <a:pt x="29" y="374"/>
                        <a:pt x="17" y="392"/>
                      </a:cubicBezTo>
                      <a:cubicBezTo>
                        <a:pt x="6" y="360"/>
                        <a:pt x="10" y="340"/>
                        <a:pt x="13" y="304"/>
                      </a:cubicBezTo>
                      <a:cubicBezTo>
                        <a:pt x="44" y="314"/>
                        <a:pt x="54" y="289"/>
                        <a:pt x="81" y="280"/>
                      </a:cubicBezTo>
                      <a:cubicBezTo>
                        <a:pt x="94" y="261"/>
                        <a:pt x="85" y="242"/>
                        <a:pt x="105" y="228"/>
                      </a:cubicBezTo>
                      <a:cubicBezTo>
                        <a:pt x="108" y="220"/>
                        <a:pt x="110" y="212"/>
                        <a:pt x="113" y="204"/>
                      </a:cubicBezTo>
                      <a:cubicBezTo>
                        <a:pt x="116" y="196"/>
                        <a:pt x="89" y="196"/>
                        <a:pt x="89" y="196"/>
                      </a:cubicBezTo>
                      <a:cubicBezTo>
                        <a:pt x="81" y="221"/>
                        <a:pt x="58" y="211"/>
                        <a:pt x="37" y="204"/>
                      </a:cubicBezTo>
                      <a:cubicBezTo>
                        <a:pt x="33" y="207"/>
                        <a:pt x="30" y="213"/>
                        <a:pt x="25" y="212"/>
                      </a:cubicBezTo>
                      <a:cubicBezTo>
                        <a:pt x="16" y="210"/>
                        <a:pt x="1" y="196"/>
                        <a:pt x="1" y="196"/>
                      </a:cubicBezTo>
                      <a:cubicBezTo>
                        <a:pt x="4" y="186"/>
                        <a:pt x="4" y="174"/>
                        <a:pt x="9" y="164"/>
                      </a:cubicBezTo>
                      <a:cubicBezTo>
                        <a:pt x="13" y="155"/>
                        <a:pt x="25" y="140"/>
                        <a:pt x="25" y="140"/>
                      </a:cubicBezTo>
                      <a:cubicBezTo>
                        <a:pt x="0" y="132"/>
                        <a:pt x="25" y="128"/>
                        <a:pt x="37" y="124"/>
                      </a:cubicBezTo>
                      <a:cubicBezTo>
                        <a:pt x="58" y="131"/>
                        <a:pt x="75" y="116"/>
                        <a:pt x="97" y="112"/>
                      </a:cubicBezTo>
                      <a:cubicBezTo>
                        <a:pt x="135" y="87"/>
                        <a:pt x="159" y="122"/>
                        <a:pt x="197" y="132"/>
                      </a:cubicBezTo>
                      <a:cubicBezTo>
                        <a:pt x="205" y="129"/>
                        <a:pt x="213" y="127"/>
                        <a:pt x="221" y="124"/>
                      </a:cubicBezTo>
                      <a:cubicBezTo>
                        <a:pt x="225" y="123"/>
                        <a:pt x="226" y="147"/>
                        <a:pt x="233" y="120"/>
                      </a:cubicBezTo>
                      <a:lnTo>
                        <a:pt x="229" y="64"/>
                      </a:lnTo>
                      <a:lnTo>
                        <a:pt x="209" y="40"/>
                      </a:lnTo>
                      <a:cubicBezTo>
                        <a:pt x="243" y="21"/>
                        <a:pt x="240" y="21"/>
                        <a:pt x="261" y="0"/>
                      </a:cubicBezTo>
                      <a:cubicBezTo>
                        <a:pt x="297" y="16"/>
                        <a:pt x="333" y="32"/>
                        <a:pt x="369" y="48"/>
                      </a:cubicBezTo>
                      <a:cubicBezTo>
                        <a:pt x="373" y="50"/>
                        <a:pt x="361" y="44"/>
                        <a:pt x="357" y="44"/>
                      </a:cubicBezTo>
                      <a:cubicBezTo>
                        <a:pt x="349" y="45"/>
                        <a:pt x="333" y="52"/>
                        <a:pt x="333" y="52"/>
                      </a:cubicBezTo>
                      <a:cubicBezTo>
                        <a:pt x="322" y="68"/>
                        <a:pt x="318" y="71"/>
                        <a:pt x="329" y="88"/>
                      </a:cubicBezTo>
                      <a:cubicBezTo>
                        <a:pt x="308" y="119"/>
                        <a:pt x="323" y="118"/>
                        <a:pt x="333" y="148"/>
                      </a:cubicBezTo>
                      <a:cubicBezTo>
                        <a:pt x="320" y="157"/>
                        <a:pt x="314" y="167"/>
                        <a:pt x="301" y="176"/>
                      </a:cubicBezTo>
                      <a:cubicBezTo>
                        <a:pt x="306" y="213"/>
                        <a:pt x="303" y="213"/>
                        <a:pt x="337" y="220"/>
                      </a:cubicBezTo>
                      <a:cubicBezTo>
                        <a:pt x="358" y="216"/>
                        <a:pt x="368" y="214"/>
                        <a:pt x="361" y="192"/>
                      </a:cubicBezTo>
                      <a:cubicBezTo>
                        <a:pt x="362" y="177"/>
                        <a:pt x="362" y="162"/>
                        <a:pt x="365" y="148"/>
                      </a:cubicBezTo>
                      <a:cubicBezTo>
                        <a:pt x="366" y="143"/>
                        <a:pt x="369" y="133"/>
                        <a:pt x="373" y="136"/>
                      </a:cubicBezTo>
                      <a:cubicBezTo>
                        <a:pt x="379" y="140"/>
                        <a:pt x="376" y="149"/>
                        <a:pt x="377" y="156"/>
                      </a:cubicBezTo>
                      <a:cubicBezTo>
                        <a:pt x="404" y="147"/>
                        <a:pt x="409" y="116"/>
                        <a:pt x="417" y="92"/>
                      </a:cubicBezTo>
                      <a:cubicBezTo>
                        <a:pt x="422" y="76"/>
                        <a:pt x="453" y="74"/>
                        <a:pt x="465" y="72"/>
                      </a:cubicBezTo>
                      <a:cubicBezTo>
                        <a:pt x="472" y="92"/>
                        <a:pt x="477" y="93"/>
                        <a:pt x="497" y="88"/>
                      </a:cubicBezTo>
                      <a:cubicBezTo>
                        <a:pt x="512" y="78"/>
                        <a:pt x="515" y="74"/>
                        <a:pt x="509" y="56"/>
                      </a:cubicBezTo>
                      <a:cubicBezTo>
                        <a:pt x="523" y="46"/>
                        <a:pt x="517" y="46"/>
                        <a:pt x="529" y="52"/>
                      </a:cubicBezTo>
                      <a:lnTo>
                        <a:pt x="693" y="72"/>
                      </a:lnTo>
                      <a:lnTo>
                        <a:pt x="541" y="46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" name="Freeform 60"/>
                <p:cNvSpPr>
                  <a:spLocks/>
                </p:cNvSpPr>
                <p:nvPr userDrawn="1"/>
              </p:nvSpPr>
              <p:spPr bwMode="ltGray">
                <a:xfrm>
                  <a:off x="689" y="6"/>
                  <a:ext cx="1386" cy="232"/>
                </a:xfrm>
                <a:custGeom>
                  <a:avLst/>
                  <a:gdLst>
                    <a:gd name="T0" fmla="*/ 2147483646 w 931"/>
                    <a:gd name="T1" fmla="*/ 0 h 149"/>
                    <a:gd name="T2" fmla="*/ 2147483646 w 931"/>
                    <a:gd name="T3" fmla="*/ 2147483646 h 149"/>
                    <a:gd name="T4" fmla="*/ 2147483646 w 931"/>
                    <a:gd name="T5" fmla="*/ 2147483646 h 149"/>
                    <a:gd name="T6" fmla="*/ 2147483646 w 931"/>
                    <a:gd name="T7" fmla="*/ 2147483646 h 149"/>
                    <a:gd name="T8" fmla="*/ 2147483646 w 931"/>
                    <a:gd name="T9" fmla="*/ 2147483646 h 149"/>
                    <a:gd name="T10" fmla="*/ 0 w 931"/>
                    <a:gd name="T11" fmla="*/ 2147483646 h 149"/>
                    <a:gd name="T12" fmla="*/ 2147483646 w 931"/>
                    <a:gd name="T13" fmla="*/ 2147483646 h 149"/>
                    <a:gd name="T14" fmla="*/ 2147483646 w 931"/>
                    <a:gd name="T15" fmla="*/ 2147483646 h 149"/>
                    <a:gd name="T16" fmla="*/ 2147483646 w 931"/>
                    <a:gd name="T17" fmla="*/ 2147483646 h 149"/>
                    <a:gd name="T18" fmla="*/ 2147483646 w 931"/>
                    <a:gd name="T19" fmla="*/ 2147483646 h 149"/>
                    <a:gd name="T20" fmla="*/ 2147483646 w 931"/>
                    <a:gd name="T21" fmla="*/ 2147483646 h 149"/>
                    <a:gd name="T22" fmla="*/ 2147483646 w 931"/>
                    <a:gd name="T23" fmla="*/ 2147483646 h 149"/>
                    <a:gd name="T24" fmla="*/ 2147483646 w 931"/>
                    <a:gd name="T25" fmla="*/ 2147483646 h 149"/>
                    <a:gd name="T26" fmla="*/ 2147483646 w 931"/>
                    <a:gd name="T27" fmla="*/ 2147483646 h 149"/>
                    <a:gd name="T28" fmla="*/ 2147483646 w 931"/>
                    <a:gd name="T29" fmla="*/ 2147483646 h 149"/>
                    <a:gd name="T30" fmla="*/ 2147483646 w 931"/>
                    <a:gd name="T31" fmla="*/ 2147483646 h 149"/>
                    <a:gd name="T32" fmla="*/ 2147483646 w 931"/>
                    <a:gd name="T33" fmla="*/ 2147483646 h 149"/>
                    <a:gd name="T34" fmla="*/ 2147483646 w 931"/>
                    <a:gd name="T35" fmla="*/ 2147483646 h 149"/>
                    <a:gd name="T36" fmla="*/ 2147483646 w 931"/>
                    <a:gd name="T37" fmla="*/ 2147483646 h 149"/>
                    <a:gd name="T38" fmla="*/ 2147483646 w 931"/>
                    <a:gd name="T39" fmla="*/ 2147483646 h 149"/>
                    <a:gd name="T40" fmla="*/ 2147483646 w 931"/>
                    <a:gd name="T41" fmla="*/ 2147483646 h 149"/>
                    <a:gd name="T42" fmla="*/ 2147483646 w 931"/>
                    <a:gd name="T43" fmla="*/ 2147483646 h 149"/>
                    <a:gd name="T44" fmla="*/ 2147483646 w 931"/>
                    <a:gd name="T45" fmla="*/ 2147483646 h 149"/>
                    <a:gd name="T46" fmla="*/ 2147483646 w 931"/>
                    <a:gd name="T47" fmla="*/ 2147483646 h 149"/>
                    <a:gd name="T48" fmla="*/ 2147483646 w 931"/>
                    <a:gd name="T49" fmla="*/ 2147483646 h 149"/>
                    <a:gd name="T50" fmla="*/ 2147483646 w 931"/>
                    <a:gd name="T51" fmla="*/ 2147483646 h 149"/>
                    <a:gd name="T52" fmla="*/ 2147483646 w 931"/>
                    <a:gd name="T53" fmla="*/ 2147483646 h 149"/>
                    <a:gd name="T54" fmla="*/ 2147483646 w 931"/>
                    <a:gd name="T55" fmla="*/ 2147483646 h 149"/>
                    <a:gd name="T56" fmla="*/ 2147483646 w 931"/>
                    <a:gd name="T57" fmla="*/ 2147483646 h 149"/>
                    <a:gd name="T58" fmla="*/ 2147483646 w 931"/>
                    <a:gd name="T59" fmla="*/ 2147483646 h 149"/>
                    <a:gd name="T60" fmla="*/ 2147483646 w 931"/>
                    <a:gd name="T61" fmla="*/ 2147483646 h 149"/>
                    <a:gd name="T62" fmla="*/ 2147483646 w 931"/>
                    <a:gd name="T63" fmla="*/ 2147483646 h 149"/>
                    <a:gd name="T64" fmla="*/ 2147483646 w 931"/>
                    <a:gd name="T65" fmla="*/ 2147483646 h 149"/>
                    <a:gd name="T66" fmla="*/ 2147483646 w 931"/>
                    <a:gd name="T67" fmla="*/ 2147483646 h 149"/>
                    <a:gd name="T68" fmla="*/ 2147483646 w 931"/>
                    <a:gd name="T69" fmla="*/ 2147483646 h 149"/>
                    <a:gd name="T70" fmla="*/ 2147483646 w 931"/>
                    <a:gd name="T71" fmla="*/ 2147483646 h 149"/>
                    <a:gd name="T72" fmla="*/ 2147483646 w 931"/>
                    <a:gd name="T73" fmla="*/ 2147483646 h 149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931" h="149">
                      <a:moveTo>
                        <a:pt x="794" y="84"/>
                      </a:moveTo>
                      <a:cubicBezTo>
                        <a:pt x="813" y="72"/>
                        <a:pt x="931" y="14"/>
                        <a:pt x="825" y="0"/>
                      </a:cubicBezTo>
                      <a:lnTo>
                        <a:pt x="159" y="0"/>
                      </a:lnTo>
                      <a:cubicBezTo>
                        <a:pt x="149" y="12"/>
                        <a:pt x="162" y="18"/>
                        <a:pt x="143" y="29"/>
                      </a:cubicBezTo>
                      <a:cubicBezTo>
                        <a:pt x="130" y="44"/>
                        <a:pt x="133" y="39"/>
                        <a:pt x="116" y="48"/>
                      </a:cubicBezTo>
                      <a:cubicBezTo>
                        <a:pt x="108" y="46"/>
                        <a:pt x="100" y="44"/>
                        <a:pt x="91" y="42"/>
                      </a:cubicBezTo>
                      <a:cubicBezTo>
                        <a:pt x="89" y="41"/>
                        <a:pt x="83" y="40"/>
                        <a:pt x="83" y="40"/>
                      </a:cubicBezTo>
                      <a:cubicBezTo>
                        <a:pt x="76" y="40"/>
                        <a:pt x="68" y="39"/>
                        <a:pt x="62" y="42"/>
                      </a:cubicBezTo>
                      <a:cubicBezTo>
                        <a:pt x="54" y="45"/>
                        <a:pt x="46" y="61"/>
                        <a:pt x="38" y="67"/>
                      </a:cubicBezTo>
                      <a:cubicBezTo>
                        <a:pt x="32" y="71"/>
                        <a:pt x="27" y="74"/>
                        <a:pt x="22" y="77"/>
                      </a:cubicBezTo>
                      <a:cubicBezTo>
                        <a:pt x="16" y="81"/>
                        <a:pt x="5" y="86"/>
                        <a:pt x="5" y="86"/>
                      </a:cubicBezTo>
                      <a:cubicBezTo>
                        <a:pt x="9" y="95"/>
                        <a:pt x="7" y="97"/>
                        <a:pt x="0" y="105"/>
                      </a:cubicBezTo>
                      <a:cubicBezTo>
                        <a:pt x="17" y="107"/>
                        <a:pt x="22" y="107"/>
                        <a:pt x="16" y="120"/>
                      </a:cubicBezTo>
                      <a:cubicBezTo>
                        <a:pt x="27" y="122"/>
                        <a:pt x="48" y="116"/>
                        <a:pt x="59" y="115"/>
                      </a:cubicBezTo>
                      <a:cubicBezTo>
                        <a:pt x="71" y="112"/>
                        <a:pt x="73" y="117"/>
                        <a:pt x="83" y="111"/>
                      </a:cubicBezTo>
                      <a:cubicBezTo>
                        <a:pt x="89" y="96"/>
                        <a:pt x="83" y="100"/>
                        <a:pt x="97" y="96"/>
                      </a:cubicBezTo>
                      <a:cubicBezTo>
                        <a:pt x="100" y="94"/>
                        <a:pt x="103" y="93"/>
                        <a:pt x="105" y="90"/>
                      </a:cubicBezTo>
                      <a:cubicBezTo>
                        <a:pt x="106" y="88"/>
                        <a:pt x="106" y="85"/>
                        <a:pt x="108" y="84"/>
                      </a:cubicBezTo>
                      <a:cubicBezTo>
                        <a:pt x="112" y="80"/>
                        <a:pt x="140" y="69"/>
                        <a:pt x="148" y="67"/>
                      </a:cubicBezTo>
                      <a:cubicBezTo>
                        <a:pt x="160" y="52"/>
                        <a:pt x="153" y="56"/>
                        <a:pt x="167" y="52"/>
                      </a:cubicBezTo>
                      <a:cubicBezTo>
                        <a:pt x="178" y="55"/>
                        <a:pt x="179" y="62"/>
                        <a:pt x="191" y="58"/>
                      </a:cubicBezTo>
                      <a:cubicBezTo>
                        <a:pt x="199" y="52"/>
                        <a:pt x="206" y="51"/>
                        <a:pt x="215" y="46"/>
                      </a:cubicBezTo>
                      <a:cubicBezTo>
                        <a:pt x="226" y="58"/>
                        <a:pt x="217" y="46"/>
                        <a:pt x="223" y="69"/>
                      </a:cubicBezTo>
                      <a:cubicBezTo>
                        <a:pt x="226" y="79"/>
                        <a:pt x="233" y="85"/>
                        <a:pt x="237" y="94"/>
                      </a:cubicBezTo>
                      <a:cubicBezTo>
                        <a:pt x="227" y="100"/>
                        <a:pt x="229" y="104"/>
                        <a:pt x="218" y="107"/>
                      </a:cubicBezTo>
                      <a:cubicBezTo>
                        <a:pt x="207" y="120"/>
                        <a:pt x="203" y="113"/>
                        <a:pt x="188" y="109"/>
                      </a:cubicBezTo>
                      <a:cubicBezTo>
                        <a:pt x="191" y="117"/>
                        <a:pt x="200" y="127"/>
                        <a:pt x="210" y="132"/>
                      </a:cubicBezTo>
                      <a:cubicBezTo>
                        <a:pt x="218" y="114"/>
                        <a:pt x="211" y="122"/>
                        <a:pt x="231" y="113"/>
                      </a:cubicBezTo>
                      <a:cubicBezTo>
                        <a:pt x="237" y="111"/>
                        <a:pt x="248" y="105"/>
                        <a:pt x="248" y="105"/>
                      </a:cubicBezTo>
                      <a:cubicBezTo>
                        <a:pt x="248" y="100"/>
                        <a:pt x="246" y="94"/>
                        <a:pt x="250" y="90"/>
                      </a:cubicBezTo>
                      <a:cubicBezTo>
                        <a:pt x="253" y="88"/>
                        <a:pt x="254" y="96"/>
                        <a:pt x="258" y="96"/>
                      </a:cubicBezTo>
                      <a:cubicBezTo>
                        <a:pt x="262" y="97"/>
                        <a:pt x="264" y="94"/>
                        <a:pt x="266" y="92"/>
                      </a:cubicBezTo>
                      <a:cubicBezTo>
                        <a:pt x="262" y="82"/>
                        <a:pt x="252" y="77"/>
                        <a:pt x="248" y="67"/>
                      </a:cubicBezTo>
                      <a:cubicBezTo>
                        <a:pt x="250" y="63"/>
                        <a:pt x="255" y="58"/>
                        <a:pt x="253" y="54"/>
                      </a:cubicBezTo>
                      <a:cubicBezTo>
                        <a:pt x="251" y="50"/>
                        <a:pt x="248" y="42"/>
                        <a:pt x="248" y="42"/>
                      </a:cubicBezTo>
                      <a:cubicBezTo>
                        <a:pt x="256" y="32"/>
                        <a:pt x="259" y="35"/>
                        <a:pt x="266" y="44"/>
                      </a:cubicBezTo>
                      <a:cubicBezTo>
                        <a:pt x="270" y="56"/>
                        <a:pt x="276" y="61"/>
                        <a:pt x="285" y="71"/>
                      </a:cubicBezTo>
                      <a:cubicBezTo>
                        <a:pt x="281" y="81"/>
                        <a:pt x="289" y="82"/>
                        <a:pt x="277" y="88"/>
                      </a:cubicBezTo>
                      <a:cubicBezTo>
                        <a:pt x="262" y="106"/>
                        <a:pt x="278" y="83"/>
                        <a:pt x="274" y="101"/>
                      </a:cubicBezTo>
                      <a:cubicBezTo>
                        <a:pt x="274" y="105"/>
                        <a:pt x="268" y="109"/>
                        <a:pt x="266" y="113"/>
                      </a:cubicBezTo>
                      <a:cubicBezTo>
                        <a:pt x="270" y="122"/>
                        <a:pt x="268" y="125"/>
                        <a:pt x="261" y="132"/>
                      </a:cubicBezTo>
                      <a:cubicBezTo>
                        <a:pt x="268" y="149"/>
                        <a:pt x="282" y="134"/>
                        <a:pt x="296" y="130"/>
                      </a:cubicBezTo>
                      <a:cubicBezTo>
                        <a:pt x="299" y="122"/>
                        <a:pt x="295" y="119"/>
                        <a:pt x="299" y="111"/>
                      </a:cubicBezTo>
                      <a:cubicBezTo>
                        <a:pt x="296" y="105"/>
                        <a:pt x="288" y="97"/>
                        <a:pt x="299" y="92"/>
                      </a:cubicBezTo>
                      <a:cubicBezTo>
                        <a:pt x="303" y="90"/>
                        <a:pt x="315" y="88"/>
                        <a:pt x="315" y="88"/>
                      </a:cubicBezTo>
                      <a:cubicBezTo>
                        <a:pt x="326" y="91"/>
                        <a:pt x="325" y="95"/>
                        <a:pt x="331" y="103"/>
                      </a:cubicBezTo>
                      <a:cubicBezTo>
                        <a:pt x="339" y="84"/>
                        <a:pt x="331" y="90"/>
                        <a:pt x="361" y="92"/>
                      </a:cubicBezTo>
                      <a:cubicBezTo>
                        <a:pt x="355" y="76"/>
                        <a:pt x="365" y="76"/>
                        <a:pt x="382" y="73"/>
                      </a:cubicBezTo>
                      <a:cubicBezTo>
                        <a:pt x="383" y="71"/>
                        <a:pt x="387" y="57"/>
                        <a:pt x="393" y="54"/>
                      </a:cubicBezTo>
                      <a:cubicBezTo>
                        <a:pt x="398" y="52"/>
                        <a:pt x="409" y="50"/>
                        <a:pt x="409" y="50"/>
                      </a:cubicBezTo>
                      <a:cubicBezTo>
                        <a:pt x="430" y="54"/>
                        <a:pt x="413" y="58"/>
                        <a:pt x="431" y="63"/>
                      </a:cubicBezTo>
                      <a:cubicBezTo>
                        <a:pt x="433" y="61"/>
                        <a:pt x="435" y="57"/>
                        <a:pt x="439" y="56"/>
                      </a:cubicBezTo>
                      <a:cubicBezTo>
                        <a:pt x="445" y="55"/>
                        <a:pt x="452" y="61"/>
                        <a:pt x="457" y="58"/>
                      </a:cubicBezTo>
                      <a:cubicBezTo>
                        <a:pt x="461" y="57"/>
                        <a:pt x="457" y="52"/>
                        <a:pt x="455" y="50"/>
                      </a:cubicBezTo>
                      <a:cubicBezTo>
                        <a:pt x="451" y="47"/>
                        <a:pt x="444" y="47"/>
                        <a:pt x="439" y="46"/>
                      </a:cubicBezTo>
                      <a:cubicBezTo>
                        <a:pt x="436" y="45"/>
                        <a:pt x="431" y="44"/>
                        <a:pt x="431" y="44"/>
                      </a:cubicBezTo>
                      <a:cubicBezTo>
                        <a:pt x="440" y="38"/>
                        <a:pt x="443" y="36"/>
                        <a:pt x="455" y="40"/>
                      </a:cubicBezTo>
                      <a:cubicBezTo>
                        <a:pt x="461" y="38"/>
                        <a:pt x="467" y="35"/>
                        <a:pt x="474" y="35"/>
                      </a:cubicBezTo>
                      <a:cubicBezTo>
                        <a:pt x="483" y="36"/>
                        <a:pt x="511" y="43"/>
                        <a:pt x="519" y="46"/>
                      </a:cubicBezTo>
                      <a:cubicBezTo>
                        <a:pt x="527" y="49"/>
                        <a:pt x="544" y="54"/>
                        <a:pt x="544" y="54"/>
                      </a:cubicBezTo>
                      <a:cubicBezTo>
                        <a:pt x="548" y="54"/>
                        <a:pt x="560" y="52"/>
                        <a:pt x="565" y="50"/>
                      </a:cubicBezTo>
                      <a:cubicBezTo>
                        <a:pt x="570" y="47"/>
                        <a:pt x="581" y="42"/>
                        <a:pt x="581" y="42"/>
                      </a:cubicBezTo>
                      <a:cubicBezTo>
                        <a:pt x="585" y="42"/>
                        <a:pt x="598" y="44"/>
                        <a:pt x="600" y="48"/>
                      </a:cubicBezTo>
                      <a:cubicBezTo>
                        <a:pt x="603" y="55"/>
                        <a:pt x="589" y="61"/>
                        <a:pt x="584" y="63"/>
                      </a:cubicBezTo>
                      <a:cubicBezTo>
                        <a:pt x="576" y="69"/>
                        <a:pt x="568" y="69"/>
                        <a:pt x="565" y="77"/>
                      </a:cubicBezTo>
                      <a:cubicBezTo>
                        <a:pt x="568" y="86"/>
                        <a:pt x="564" y="92"/>
                        <a:pt x="568" y="101"/>
                      </a:cubicBezTo>
                      <a:cubicBezTo>
                        <a:pt x="574" y="93"/>
                        <a:pt x="577" y="91"/>
                        <a:pt x="589" y="94"/>
                      </a:cubicBezTo>
                      <a:cubicBezTo>
                        <a:pt x="595" y="108"/>
                        <a:pt x="602" y="93"/>
                        <a:pt x="611" y="88"/>
                      </a:cubicBezTo>
                      <a:cubicBezTo>
                        <a:pt x="613" y="86"/>
                        <a:pt x="613" y="83"/>
                        <a:pt x="616" y="82"/>
                      </a:cubicBezTo>
                      <a:cubicBezTo>
                        <a:pt x="618" y="80"/>
                        <a:pt x="622" y="81"/>
                        <a:pt x="624" y="80"/>
                      </a:cubicBezTo>
                      <a:cubicBezTo>
                        <a:pt x="626" y="78"/>
                        <a:pt x="626" y="75"/>
                        <a:pt x="627" y="73"/>
                      </a:cubicBezTo>
                      <a:cubicBezTo>
                        <a:pt x="632" y="65"/>
                        <a:pt x="638" y="63"/>
                        <a:pt x="648" y="61"/>
                      </a:cubicBezTo>
                      <a:cubicBezTo>
                        <a:pt x="664" y="62"/>
                        <a:pt x="684" y="69"/>
                        <a:pt x="700" y="69"/>
                      </a:cubicBezTo>
                      <a:lnTo>
                        <a:pt x="794" y="8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" name="Freeform 61"/>
                <p:cNvSpPr>
                  <a:spLocks/>
                </p:cNvSpPr>
                <p:nvPr userDrawn="1"/>
              </p:nvSpPr>
              <p:spPr bwMode="ltGray">
                <a:xfrm>
                  <a:off x="971" y="91"/>
                  <a:ext cx="30" cy="25"/>
                </a:xfrm>
                <a:custGeom>
                  <a:avLst/>
                  <a:gdLst>
                    <a:gd name="T0" fmla="*/ 3 w 31"/>
                    <a:gd name="T1" fmla="*/ 3 h 30"/>
                    <a:gd name="T2" fmla="*/ 15 w 31"/>
                    <a:gd name="T3" fmla="*/ 0 h 30"/>
                    <a:gd name="T4" fmla="*/ 15 w 31"/>
                    <a:gd name="T5" fmla="*/ 3 h 30"/>
                    <a:gd name="T6" fmla="*/ 3 w 31"/>
                    <a:gd name="T7" fmla="*/ 3 h 3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1" h="30">
                      <a:moveTo>
                        <a:pt x="3" y="28"/>
                      </a:moveTo>
                      <a:cubicBezTo>
                        <a:pt x="8" y="8"/>
                        <a:pt x="12" y="6"/>
                        <a:pt x="31" y="0"/>
                      </a:cubicBezTo>
                      <a:cubicBezTo>
                        <a:pt x="29" y="5"/>
                        <a:pt x="25" y="22"/>
                        <a:pt x="19" y="24"/>
                      </a:cubicBezTo>
                      <a:cubicBezTo>
                        <a:pt x="0" y="30"/>
                        <a:pt x="3" y="9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" name="Freeform 62"/>
                <p:cNvSpPr>
                  <a:spLocks/>
                </p:cNvSpPr>
                <p:nvPr userDrawn="1"/>
              </p:nvSpPr>
              <p:spPr bwMode="ltGray">
                <a:xfrm>
                  <a:off x="935" y="125"/>
                  <a:ext cx="45" cy="27"/>
                </a:xfrm>
                <a:custGeom>
                  <a:avLst/>
                  <a:gdLst>
                    <a:gd name="T0" fmla="*/ 6 w 44"/>
                    <a:gd name="T1" fmla="*/ 3 h 32"/>
                    <a:gd name="T2" fmla="*/ 131 w 44"/>
                    <a:gd name="T3" fmla="*/ 0 h 32"/>
                    <a:gd name="T4" fmla="*/ 187 w 44"/>
                    <a:gd name="T5" fmla="*/ 3 h 32"/>
                    <a:gd name="T6" fmla="*/ 6 w 44"/>
                    <a:gd name="T7" fmla="*/ 3 h 3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" h="32">
                      <a:moveTo>
                        <a:pt x="6" y="32"/>
                      </a:moveTo>
                      <a:cubicBezTo>
                        <a:pt x="0" y="14"/>
                        <a:pt x="7" y="10"/>
                        <a:pt x="22" y="0"/>
                      </a:cubicBezTo>
                      <a:cubicBezTo>
                        <a:pt x="27" y="1"/>
                        <a:pt x="35" y="0"/>
                        <a:pt x="38" y="4"/>
                      </a:cubicBezTo>
                      <a:cubicBezTo>
                        <a:pt x="44" y="13"/>
                        <a:pt x="16" y="32"/>
                        <a:pt x="6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1" name="Freeform 63"/>
                <p:cNvSpPr>
                  <a:spLocks/>
                </p:cNvSpPr>
                <p:nvPr userDrawn="1"/>
              </p:nvSpPr>
              <p:spPr bwMode="ltGray">
                <a:xfrm>
                  <a:off x="1081" y="226"/>
                  <a:ext cx="75" cy="14"/>
                </a:xfrm>
                <a:custGeom>
                  <a:avLst/>
                  <a:gdLst>
                    <a:gd name="T0" fmla="*/ 37 w 76"/>
                    <a:gd name="T1" fmla="*/ 2 h 18"/>
                    <a:gd name="T2" fmla="*/ 25 w 76"/>
                    <a:gd name="T3" fmla="*/ 2 h 18"/>
                    <a:gd name="T4" fmla="*/ 37 w 76"/>
                    <a:gd name="T5" fmla="*/ 2 h 1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76" h="18">
                      <a:moveTo>
                        <a:pt x="37" y="18"/>
                      </a:moveTo>
                      <a:cubicBezTo>
                        <a:pt x="25" y="14"/>
                        <a:pt x="0" y="10"/>
                        <a:pt x="25" y="2"/>
                      </a:cubicBezTo>
                      <a:cubicBezTo>
                        <a:pt x="76" y="9"/>
                        <a:pt x="46" y="0"/>
                        <a:pt x="37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" name="Freeform 64"/>
                <p:cNvSpPr>
                  <a:spLocks/>
                </p:cNvSpPr>
                <p:nvPr userDrawn="1"/>
              </p:nvSpPr>
              <p:spPr bwMode="ltGray">
                <a:xfrm>
                  <a:off x="1210" y="223"/>
                  <a:ext cx="42" cy="37"/>
                </a:xfrm>
                <a:custGeom>
                  <a:avLst/>
                  <a:gdLst>
                    <a:gd name="T0" fmla="*/ 0 w 42"/>
                    <a:gd name="T1" fmla="*/ 3 h 44"/>
                    <a:gd name="T2" fmla="*/ 12 w 42"/>
                    <a:gd name="T3" fmla="*/ 3 h 44"/>
                    <a:gd name="T4" fmla="*/ 0 w 42"/>
                    <a:gd name="T5" fmla="*/ 3 h 4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2" h="44">
                      <a:moveTo>
                        <a:pt x="0" y="21"/>
                      </a:moveTo>
                      <a:cubicBezTo>
                        <a:pt x="4" y="17"/>
                        <a:pt x="7" y="11"/>
                        <a:pt x="12" y="9"/>
                      </a:cubicBezTo>
                      <a:cubicBezTo>
                        <a:pt x="42" y="0"/>
                        <a:pt x="23" y="44"/>
                        <a:pt x="0" y="2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" name="Freeform 65"/>
                <p:cNvSpPr>
                  <a:spLocks/>
                </p:cNvSpPr>
                <p:nvPr userDrawn="1"/>
              </p:nvSpPr>
              <p:spPr bwMode="ltGray">
                <a:xfrm>
                  <a:off x="865" y="123"/>
                  <a:ext cx="33" cy="24"/>
                </a:xfrm>
                <a:custGeom>
                  <a:avLst/>
                  <a:gdLst>
                    <a:gd name="T0" fmla="*/ 7 w 31"/>
                    <a:gd name="T1" fmla="*/ 2 h 30"/>
                    <a:gd name="T2" fmla="*/ 2917 w 31"/>
                    <a:gd name="T3" fmla="*/ 2 h 30"/>
                    <a:gd name="T4" fmla="*/ 7 w 31"/>
                    <a:gd name="T5" fmla="*/ 2 h 3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1" h="30">
                      <a:moveTo>
                        <a:pt x="7" y="22"/>
                      </a:moveTo>
                      <a:cubicBezTo>
                        <a:pt x="0" y="0"/>
                        <a:pt x="15" y="6"/>
                        <a:pt x="31" y="10"/>
                      </a:cubicBezTo>
                      <a:cubicBezTo>
                        <a:pt x="14" y="16"/>
                        <a:pt x="15" y="30"/>
                        <a:pt x="7" y="2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159"/>
              <p:cNvGrpSpPr>
                <a:grpSpLocks/>
              </p:cNvGrpSpPr>
              <p:nvPr userDrawn="1"/>
            </p:nvGrpSpPr>
            <p:grpSpPr bwMode="auto">
              <a:xfrm>
                <a:off x="7" y="-154"/>
                <a:ext cx="5739" cy="418"/>
                <a:chOff x="1056" y="111"/>
                <a:chExt cx="2448" cy="418"/>
              </a:xfrm>
            </p:grpSpPr>
            <p:sp>
              <p:nvSpPr>
                <p:cNvPr id="27" name="Line 110"/>
                <p:cNvSpPr>
                  <a:spLocks noChangeShapeType="1"/>
                </p:cNvSpPr>
                <p:nvPr/>
              </p:nvSpPr>
              <p:spPr bwMode="white">
                <a:xfrm>
                  <a:off x="1056" y="332"/>
                  <a:ext cx="2448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Line 112"/>
                <p:cNvSpPr>
                  <a:spLocks noChangeShapeType="1"/>
                </p:cNvSpPr>
                <p:nvPr/>
              </p:nvSpPr>
              <p:spPr bwMode="white">
                <a:xfrm>
                  <a:off x="125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Line 113"/>
                <p:cNvSpPr>
                  <a:spLocks noChangeShapeType="1"/>
                </p:cNvSpPr>
                <p:nvPr/>
              </p:nvSpPr>
              <p:spPr bwMode="white">
                <a:xfrm>
                  <a:off x="148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Line 114"/>
                <p:cNvSpPr>
                  <a:spLocks noChangeShapeType="1"/>
                </p:cNvSpPr>
                <p:nvPr/>
              </p:nvSpPr>
              <p:spPr bwMode="white">
                <a:xfrm>
                  <a:off x="171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Line 115"/>
                <p:cNvSpPr>
                  <a:spLocks noChangeShapeType="1"/>
                </p:cNvSpPr>
                <p:nvPr/>
              </p:nvSpPr>
              <p:spPr bwMode="white">
                <a:xfrm>
                  <a:off x="193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Line 116"/>
                <p:cNvSpPr>
                  <a:spLocks noChangeShapeType="1"/>
                </p:cNvSpPr>
                <p:nvPr/>
              </p:nvSpPr>
              <p:spPr bwMode="white">
                <a:xfrm>
                  <a:off x="216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Line 117"/>
                <p:cNvSpPr>
                  <a:spLocks noChangeShapeType="1"/>
                </p:cNvSpPr>
                <p:nvPr/>
              </p:nvSpPr>
              <p:spPr bwMode="white">
                <a:xfrm>
                  <a:off x="239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Line 118"/>
                <p:cNvSpPr>
                  <a:spLocks noChangeShapeType="1"/>
                </p:cNvSpPr>
                <p:nvPr/>
              </p:nvSpPr>
              <p:spPr bwMode="white">
                <a:xfrm>
                  <a:off x="262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Line 119"/>
                <p:cNvSpPr>
                  <a:spLocks noChangeShapeType="1"/>
                </p:cNvSpPr>
                <p:nvPr/>
              </p:nvSpPr>
              <p:spPr bwMode="white">
                <a:xfrm>
                  <a:off x="285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Line 120"/>
                <p:cNvSpPr>
                  <a:spLocks noChangeShapeType="1"/>
                </p:cNvSpPr>
                <p:nvPr/>
              </p:nvSpPr>
              <p:spPr bwMode="white">
                <a:xfrm>
                  <a:off x="307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Line 121"/>
                <p:cNvSpPr>
                  <a:spLocks noChangeShapeType="1"/>
                </p:cNvSpPr>
                <p:nvPr/>
              </p:nvSpPr>
              <p:spPr bwMode="white">
                <a:xfrm>
                  <a:off x="330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160"/>
              <p:cNvGrpSpPr>
                <a:grpSpLocks/>
              </p:cNvGrpSpPr>
              <p:nvPr userDrawn="1"/>
            </p:nvGrpSpPr>
            <p:grpSpPr bwMode="auto">
              <a:xfrm>
                <a:off x="-1261" y="-1"/>
                <a:ext cx="2098" cy="1030"/>
                <a:chOff x="1208" y="109"/>
                <a:chExt cx="2098" cy="423"/>
              </a:xfrm>
            </p:grpSpPr>
            <p:sp>
              <p:nvSpPr>
                <p:cNvPr id="12" name="Line 132"/>
                <p:cNvSpPr>
                  <a:spLocks noChangeShapeType="1"/>
                </p:cNvSpPr>
                <p:nvPr/>
              </p:nvSpPr>
              <p:spPr bwMode="ltGray">
                <a:xfrm>
                  <a:off x="2850" y="110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" name="Line 133"/>
                <p:cNvSpPr>
                  <a:spLocks noChangeShapeType="1"/>
                </p:cNvSpPr>
                <p:nvPr/>
              </p:nvSpPr>
              <p:spPr bwMode="ltGray">
                <a:xfrm>
                  <a:off x="2972" y="332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" name="Line 134"/>
                <p:cNvSpPr>
                  <a:spLocks noChangeShapeType="1"/>
                </p:cNvSpPr>
                <p:nvPr/>
              </p:nvSpPr>
              <p:spPr bwMode="ltGray">
                <a:xfrm>
                  <a:off x="3078" y="350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" name="Line 135"/>
                <p:cNvSpPr>
                  <a:spLocks noChangeShapeType="1"/>
                </p:cNvSpPr>
                <p:nvPr/>
              </p:nvSpPr>
              <p:spPr bwMode="ltGray">
                <a:xfrm>
                  <a:off x="3306" y="450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" name="Line 145"/>
                <p:cNvSpPr>
                  <a:spLocks noChangeShapeType="1"/>
                </p:cNvSpPr>
                <p:nvPr/>
              </p:nvSpPr>
              <p:spPr bwMode="ltGray">
                <a:xfrm>
                  <a:off x="2166" y="114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" name="Line 146"/>
                <p:cNvSpPr>
                  <a:spLocks noChangeShapeType="1"/>
                </p:cNvSpPr>
                <p:nvPr/>
              </p:nvSpPr>
              <p:spPr bwMode="ltGray">
                <a:xfrm>
                  <a:off x="1938" y="111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" name="Line 147"/>
                <p:cNvSpPr>
                  <a:spLocks noChangeShapeType="1"/>
                </p:cNvSpPr>
                <p:nvPr/>
              </p:nvSpPr>
              <p:spPr bwMode="ltGray">
                <a:xfrm flipH="1">
                  <a:off x="1912" y="332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" name="Line 148"/>
                <p:cNvSpPr>
                  <a:spLocks noChangeShapeType="1"/>
                </p:cNvSpPr>
                <p:nvPr/>
              </p:nvSpPr>
              <p:spPr bwMode="ltGray">
                <a:xfrm>
                  <a:off x="1778" y="332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Line 149"/>
                <p:cNvSpPr>
                  <a:spLocks noChangeShapeType="1"/>
                </p:cNvSpPr>
                <p:nvPr/>
              </p:nvSpPr>
              <p:spPr bwMode="ltGray">
                <a:xfrm flipH="1">
                  <a:off x="1578" y="332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Line 150"/>
                <p:cNvSpPr>
                  <a:spLocks noChangeShapeType="1"/>
                </p:cNvSpPr>
                <p:nvPr/>
              </p:nvSpPr>
              <p:spPr bwMode="ltGray">
                <a:xfrm>
                  <a:off x="1208" y="332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" name="Line 151"/>
                <p:cNvSpPr>
                  <a:spLocks noChangeShapeType="1"/>
                </p:cNvSpPr>
                <p:nvPr/>
              </p:nvSpPr>
              <p:spPr bwMode="ltGray">
                <a:xfrm>
                  <a:off x="1480" y="234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Line 152"/>
                <p:cNvSpPr>
                  <a:spLocks noChangeShapeType="1"/>
                </p:cNvSpPr>
                <p:nvPr/>
              </p:nvSpPr>
              <p:spPr bwMode="ltGray">
                <a:xfrm>
                  <a:off x="1254" y="252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Line 153"/>
                <p:cNvSpPr>
                  <a:spLocks noChangeShapeType="1"/>
                </p:cNvSpPr>
                <p:nvPr/>
              </p:nvSpPr>
              <p:spPr bwMode="ltGray">
                <a:xfrm flipH="1" flipV="1">
                  <a:off x="1482" y="109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Line 154"/>
                <p:cNvSpPr>
                  <a:spLocks noChangeShapeType="1"/>
                </p:cNvSpPr>
                <p:nvPr/>
              </p:nvSpPr>
              <p:spPr bwMode="ltGray">
                <a:xfrm>
                  <a:off x="1710" y="18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Line 155"/>
                <p:cNvSpPr>
                  <a:spLocks noChangeShapeType="1"/>
                </p:cNvSpPr>
                <p:nvPr/>
              </p:nvSpPr>
              <p:spPr bwMode="ltGray">
                <a:xfrm flipV="1">
                  <a:off x="1710" y="111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7" name="Picture 158" descr="earth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36" y="1566"/>
              <a:ext cx="690" cy="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1828800"/>
            <a:ext cx="6934200" cy="2362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572000"/>
            <a:ext cx="69342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324600"/>
            <a:ext cx="1905000" cy="45720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0CD0922C-1211-4E2E-8C9F-BF19EF1E1964}" type="datetimeFigureOut">
              <a:rPr lang="en-US"/>
              <a:pPr>
                <a:defRPr/>
              </a:pPr>
              <a:t>9/18/20</a:t>
            </a:fld>
            <a:endParaRPr lang="en-US"/>
          </a:p>
        </p:txBody>
      </p:sp>
      <p:sp>
        <p:nvSpPr>
          <p:cNvPr id="9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00400" y="6324600"/>
            <a:ext cx="2895600" cy="45720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24600"/>
            <a:ext cx="1905000" cy="45720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A77A8B73-FD15-457A-BEC4-07325E455B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6667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D36819F-E936-4828-A9F2-B875E530C4B9}" type="datetimeFigureOut">
              <a:rPr lang="en-US"/>
              <a:pPr>
                <a:defRPr/>
              </a:pPr>
              <a:t>9/18/20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3D39ADB-4D2A-498C-800F-CFC3B74809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02037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99E02D9-C89B-4865-B4DA-97D8D04E317A}" type="datetimeFigureOut">
              <a:rPr lang="en-US"/>
              <a:pPr>
                <a:defRPr/>
              </a:pPr>
              <a:t>9/18/20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F187D7B-EB15-4E5D-98E4-656BA2F74C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02670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4827F65-0E01-48C4-817B-05553F5E9DEB}" type="datetimeFigureOut">
              <a:rPr lang="en-US"/>
              <a:pPr>
                <a:defRPr/>
              </a:pPr>
              <a:t>9/18/20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F831F3-B1B1-4184-B6E1-4667CBD67F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63373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6D13AFC-3AF0-4337-A954-B752CCB776D8}" type="datetimeFigureOut">
              <a:rPr lang="en-US"/>
              <a:pPr>
                <a:defRPr/>
              </a:pPr>
              <a:t>9/18/20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D27C222-3325-4967-8B89-62D72406F3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5074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20172-A3F6-49F4-904C-9CCA631B5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604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D862E7E-7D8B-4A48-88E0-554A12E777DF}" type="datetimeFigureOut">
              <a:rPr lang="en-US"/>
              <a:pPr>
                <a:defRPr/>
              </a:pPr>
              <a:t>9/18/20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FD71204-54A5-4163-98F0-E06770B55A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6480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5D444A3-CE0B-4BF0-B2F5-E58E42B71B0F}" type="datetimeFigureOut">
              <a:rPr lang="en-US"/>
              <a:pPr>
                <a:defRPr/>
              </a:pPr>
              <a:t>9/18/20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09162AB-B989-4EB2-9244-74FFB1D6E2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3625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1BF8E85-C78E-4A8A-AF1E-3CDA4E0F82C3}" type="datetimeFigureOut">
              <a:rPr lang="en-US"/>
              <a:pPr>
                <a:defRPr/>
              </a:pPr>
              <a:t>9/18/20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E606D45-82FE-4A28-907D-41DA1AAB7B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91545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2E792E2-E14E-48EA-BEA5-A2E8396A734D}" type="datetimeFigureOut">
              <a:rPr lang="en-US"/>
              <a:pPr>
                <a:defRPr/>
              </a:pPr>
              <a:t>9/18/20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3BEDDD9-AF84-4811-B524-FF9FE43B26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5027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C47AAAB-3826-4998-9085-4FF383CF45CD}" type="datetimeFigureOut">
              <a:rPr lang="en-US"/>
              <a:pPr>
                <a:defRPr/>
              </a:pPr>
              <a:t>9/18/20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AEB908D-BE7F-4473-A446-4C47AD5814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2150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5563" y="930275"/>
            <a:ext cx="2052637" cy="53324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063" y="930275"/>
            <a:ext cx="6007100" cy="53324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8466795-18FA-420A-AB97-158107443E77}" type="datetimeFigureOut">
              <a:rPr lang="en-US"/>
              <a:pPr>
                <a:defRPr/>
              </a:pPr>
              <a:t>9/18/20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1553BF2-A35B-4DD4-B8AF-BF237294F2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8469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28000">
              <a:schemeClr val="accent6">
                <a:lumMod val="40000"/>
                <a:lumOff val="60000"/>
              </a:schemeClr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 title="World map"/>
          <p:cNvSpPr>
            <a:spLocks noEditPoints="1"/>
          </p:cNvSpPr>
          <p:nvPr/>
        </p:nvSpPr>
        <p:spPr bwMode="auto">
          <a:xfrm>
            <a:off x="-3572" y="285750"/>
            <a:ext cx="9145191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31844">
                <a:srgbClr val="E3E3E3"/>
              </a:gs>
              <a:gs pos="0">
                <a:srgbClr val="E3E3E3"/>
              </a:gs>
              <a:gs pos="59300">
                <a:srgbClr val="E3E3E3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lvl="0"/>
            <a:endParaRPr sz="1350"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449" y="1828802"/>
            <a:ext cx="7317105" cy="3048001"/>
          </a:xfrm>
        </p:spPr>
        <p:txBody>
          <a:bodyPr>
            <a:normAutofit/>
          </a:bodyPr>
          <a:lstStyle>
            <a:lvl1pPr algn="ctr">
              <a:defRPr sz="48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7771" y="285750"/>
            <a:ext cx="7945383" cy="1143000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3200" baseline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0" y="228600"/>
            <a:ext cx="7668323" cy="1034415"/>
          </a:xfrm>
        </p:spPr>
        <p:txBody>
          <a:bodyPr/>
          <a:lstStyle>
            <a:lvl1pPr>
              <a:defRPr b="1" u="none" cap="none">
                <a:solidFill>
                  <a:schemeClr val="tx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447800"/>
            <a:ext cx="7668323" cy="4312574"/>
          </a:xfrm>
        </p:spPr>
        <p:txBody>
          <a:bodyPr/>
          <a:lstStyle>
            <a:lvl1pPr marL="205795" indent="-171496"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77291" indent="-171496"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548786" indent="-171496"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720282" indent="-171496"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marL="891778" indent="-171496"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pic>
        <p:nvPicPr>
          <p:cNvPr id="1028" name="Picture 4" descr="http://afmarcom.com/blog/wp-content/uploads/2012/05/Facebook-glob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52400" y="341818"/>
            <a:ext cx="921197" cy="921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0" y="6172200"/>
            <a:ext cx="6525322" cy="18684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295400" y="1263015"/>
            <a:ext cx="7668323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97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450" y="3429003"/>
            <a:ext cx="7317105" cy="2362199"/>
          </a:xfrm>
        </p:spPr>
        <p:txBody>
          <a:bodyPr anchor="b">
            <a:normAutofit/>
          </a:bodyPr>
          <a:lstStyle>
            <a:lvl1pPr algn="l">
              <a:defRPr sz="3301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0101" y="685804"/>
            <a:ext cx="5891331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15453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6864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79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8F7A73-E6A1-4159-9D5E-9B10D9C2408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13450" y="6019800"/>
            <a:ext cx="7668323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http://afmarcom.com/blog/wp-content/uploads/2012/05/Facebook-glob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7128761" y="796704"/>
            <a:ext cx="921197" cy="921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404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5200" y="1828800"/>
            <a:ext cx="3532470" cy="4343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 baseline="0"/>
            </a:lvl7pPr>
            <a:lvl8pPr>
              <a:defRPr sz="1200" baseline="0"/>
            </a:lvl8pPr>
            <a:lvl9pPr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8084" y="1828800"/>
            <a:ext cx="3532470" cy="4343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15453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06864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73079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527A47C-E395-4C8A-B029-335CEF9E08B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863922" y="1600200"/>
            <a:ext cx="7668323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109" y="274638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2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0BCD3-6B8F-479D-A5A4-FC4CE5831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405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448" y="1828802"/>
            <a:ext cx="353279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448" y="2743203"/>
            <a:ext cx="3532790" cy="342899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7764" y="1828802"/>
            <a:ext cx="353279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7764" y="2743203"/>
            <a:ext cx="3532790" cy="342899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 baseline="0"/>
            </a:lvl8pPr>
            <a:lvl9pPr>
              <a:defRPr sz="105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115453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06864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373079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82ED6AF-47DE-458F-9FB2-7539C4E54EC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63602" y="1600200"/>
            <a:ext cx="7668323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159" y="202562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1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115453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06864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73079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A514893-FEDE-4740-9B53-C7DC28321D2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906864" y="1600200"/>
            <a:ext cx="7668323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950" y="181449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115453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06864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373079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0DB0539-B6C9-4144-9247-F3B5258E5D5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538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388602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294" y="685800"/>
            <a:ext cx="2915409" cy="4038600"/>
          </a:xfrm>
        </p:spPr>
        <p:txBody>
          <a:bodyPr anchor="b">
            <a:noAutofit/>
          </a:bodyPr>
          <a:lstStyle>
            <a:lvl1pPr algn="l">
              <a:defRPr sz="3001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506" y="685800"/>
            <a:ext cx="4230202" cy="5486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294" y="4876800"/>
            <a:ext cx="2915409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15453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06864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73079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54C8AE2-DCC1-4A3C-8658-C4930A02976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3886022" y="609600"/>
            <a:ext cx="0" cy="5762627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083" y="4860288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8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388602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294" y="685800"/>
            <a:ext cx="2915409" cy="4038600"/>
          </a:xfrm>
        </p:spPr>
        <p:txBody>
          <a:bodyPr anchor="b">
            <a:noAutofit/>
          </a:bodyPr>
          <a:lstStyle>
            <a:lvl1pPr algn="l">
              <a:defRPr sz="3001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00506" y="685800"/>
            <a:ext cx="4230202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1800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294" y="4876800"/>
            <a:ext cx="2915409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15453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06864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73079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265C83C-141D-4303-B7BE-DD265E01919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3886022" y="685800"/>
            <a:ext cx="0" cy="5762627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179" y="4830444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6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15453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6864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79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678BBFF-959F-47C0-9679-0B46F5DBA1A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31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685800"/>
            <a:ext cx="1601153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448" y="685800"/>
            <a:ext cx="5563552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15453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6864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79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AA36781-C500-4A02-9557-5FC8785B7B9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81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311701" y="593367"/>
            <a:ext cx="8520599" cy="763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11701" y="1536633"/>
            <a:ext cx="8520599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8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en" smtClean="0"/>
              <a:pPr>
                <a:spcBef>
                  <a:spcPts val="0"/>
                </a:spcBef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814203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dPays II - basic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3" descr="CB-Logo-2013.png"/>
          <p:cNvSpPr>
            <a:spLocks noChangeAspect="1"/>
          </p:cNvSpPr>
          <p:nvPr userDrawn="1"/>
        </p:nvSpPr>
        <p:spPr bwMode="auto">
          <a:xfrm>
            <a:off x="8018463" y="6624638"/>
            <a:ext cx="8112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1800" dirty="0"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508750"/>
            <a:ext cx="9144000" cy="26988"/>
          </a:xfrm>
          <a:prstGeom prst="rect">
            <a:avLst/>
          </a:prstGeom>
          <a:solidFill>
            <a:srgbClr val="0067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3490913" y="6624638"/>
            <a:ext cx="21621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 baseline="30000" dirty="0">
                <a:latin typeface="Arial"/>
                <a:cs typeface="Arial"/>
              </a:rPr>
              <a:t>Education Pays 2016</a:t>
            </a: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128588" y="6624638"/>
            <a:ext cx="25558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en-US" sz="1200" baseline="30000" dirty="0">
                <a:latin typeface="Arial"/>
                <a:cs typeface="Arial"/>
              </a:rPr>
              <a:t>For detailed data, visit: </a:t>
            </a:r>
            <a:r>
              <a:rPr lang="en-US" sz="1200" b="1" baseline="30000" dirty="0">
                <a:latin typeface="Arial"/>
                <a:cs typeface="Arial"/>
              </a:rPr>
              <a:t>trends.collegeboard.org.</a:t>
            </a:r>
          </a:p>
        </p:txBody>
      </p:sp>
      <p:pic>
        <p:nvPicPr>
          <p:cNvPr id="9" name="Picture 1" descr="CB-Logo-201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63" y="6624638"/>
            <a:ext cx="8112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5548"/>
            <a:ext cx="8229600" cy="833680"/>
          </a:xfrm>
        </p:spPr>
        <p:txBody>
          <a:bodyPr lIns="0" tIns="0" rIns="0" bIns="0">
            <a:noAutofit/>
          </a:bodyPr>
          <a:lstStyle>
            <a:lvl1pPr algn="ctr">
              <a:defRPr sz="2400" b="1" i="0" baseline="0">
                <a:solidFill>
                  <a:srgbClr val="0067A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69641" y="6235643"/>
            <a:ext cx="7562850" cy="18826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">
                <a:latin typeface="Arial"/>
                <a:cs typeface="Arial"/>
              </a:defRPr>
            </a:lvl1pPr>
            <a:lvl2pPr algn="l">
              <a:buNone/>
              <a:defRPr sz="900"/>
            </a:lvl2pPr>
            <a:lvl3pPr algn="l">
              <a:buNone/>
              <a:defRPr sz="900"/>
            </a:lvl3pPr>
            <a:lvl4pPr algn="l">
              <a:buNone/>
              <a:defRPr sz="900"/>
            </a:lvl4pPr>
            <a:lvl5pPr algn="l"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47787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28000">
              <a:schemeClr val="accent6">
                <a:lumMod val="40000"/>
                <a:lumOff val="60000"/>
              </a:schemeClr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 title="World map"/>
          <p:cNvSpPr>
            <a:spLocks noEditPoints="1"/>
          </p:cNvSpPr>
          <p:nvPr/>
        </p:nvSpPr>
        <p:spPr bwMode="auto">
          <a:xfrm>
            <a:off x="-3572" y="285750"/>
            <a:ext cx="9145191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31844">
                <a:srgbClr val="E3E3E3"/>
              </a:gs>
              <a:gs pos="0">
                <a:srgbClr val="E3E3E3"/>
              </a:gs>
              <a:gs pos="59300">
                <a:srgbClr val="E3E3E3"/>
              </a:gs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51449" tIns="25724" rIns="51449" bIns="25724" numCol="1" anchor="t" anchorCtr="0" compatLnSpc="1">
            <a:prstTxWarp prst="textNoShape">
              <a:avLst/>
            </a:prstTxWarp>
          </a:bodyPr>
          <a:lstStyle/>
          <a:p>
            <a:pPr lvl="0"/>
            <a:endParaRPr sz="1013"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450" y="1828804"/>
            <a:ext cx="7317105" cy="3048001"/>
          </a:xfrm>
        </p:spPr>
        <p:txBody>
          <a:bodyPr>
            <a:normAutofit/>
          </a:bodyPr>
          <a:lstStyle>
            <a:lvl1pPr algn="ctr">
              <a:defRPr sz="36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7772" y="285750"/>
            <a:ext cx="7945383" cy="1143000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2400" baseline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257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6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81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58BED-1ECC-49A1-8C81-8E73A65E6B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8802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1" y="228602"/>
            <a:ext cx="7668323" cy="1034415"/>
          </a:xfrm>
        </p:spPr>
        <p:txBody>
          <a:bodyPr/>
          <a:lstStyle>
            <a:lvl1pPr>
              <a:defRPr b="1" u="none" cap="none">
                <a:solidFill>
                  <a:schemeClr val="tx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447800"/>
            <a:ext cx="7668323" cy="4312574"/>
          </a:xfrm>
        </p:spPr>
        <p:txBody>
          <a:bodyPr/>
          <a:lstStyle>
            <a:lvl1pPr marL="154346" indent="-128622"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282968" indent="-128622"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 marL="411590" indent="-128622"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 marL="540212" indent="-128622"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 marL="668834" indent="-128622"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pic>
        <p:nvPicPr>
          <p:cNvPr id="1028" name="Picture 4" descr="http://afmarcom.com/blog/wp-content/uploads/2012/05/Facebook-glob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52401" y="341820"/>
            <a:ext cx="921197" cy="921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0" y="6172202"/>
            <a:ext cx="6525322" cy="18684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295401" y="1263015"/>
            <a:ext cx="7668323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56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451" y="3429005"/>
            <a:ext cx="7317105" cy="2362199"/>
          </a:xfrm>
        </p:spPr>
        <p:txBody>
          <a:bodyPr anchor="b">
            <a:normAutofit/>
          </a:bodyPr>
          <a:lstStyle>
            <a:lvl1pPr algn="l">
              <a:defRPr sz="2476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0102" y="685806"/>
            <a:ext cx="5891331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125">
                <a:solidFill>
                  <a:schemeClr val="tx1"/>
                </a:solidFill>
              </a:defRPr>
            </a:lvl1pPr>
            <a:lvl2pPr marL="257243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48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73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9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6218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462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70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9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15454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6865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80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8F7A73-E6A1-4159-9D5E-9B10D9C2408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13451" y="6019800"/>
            <a:ext cx="7668323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http://afmarcom.com/blog/wp-content/uploads/2012/05/Facebook-glob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7128762" y="796706"/>
            <a:ext cx="921197" cy="921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101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5200" y="1828800"/>
            <a:ext cx="3532470" cy="43434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 baseline="0"/>
            </a:lvl7pPr>
            <a:lvl8pPr>
              <a:defRPr sz="900" baseline="0"/>
            </a:lvl8pPr>
            <a:lvl9pPr>
              <a:defRPr sz="9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8084" y="1828800"/>
            <a:ext cx="3532470" cy="43434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15454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06865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73080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527A47C-E395-4C8A-B029-335CEF9E08B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863923" y="1600200"/>
            <a:ext cx="7668323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110" y="274640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6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449" y="1828804"/>
            <a:ext cx="353279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35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257243" indent="0">
              <a:buNone/>
              <a:defRPr sz="1125" b="1"/>
            </a:lvl2pPr>
            <a:lvl3pPr marL="514487" indent="0">
              <a:buNone/>
              <a:defRPr sz="1013" b="1"/>
            </a:lvl3pPr>
            <a:lvl4pPr marL="771731" indent="0">
              <a:buNone/>
              <a:defRPr sz="900" b="1"/>
            </a:lvl4pPr>
            <a:lvl5pPr marL="1028975" indent="0">
              <a:buNone/>
              <a:defRPr sz="900" b="1"/>
            </a:lvl5pPr>
            <a:lvl6pPr marL="1286218" indent="0">
              <a:buNone/>
              <a:defRPr sz="900" b="1"/>
            </a:lvl6pPr>
            <a:lvl7pPr marL="1543462" indent="0">
              <a:buNone/>
              <a:defRPr sz="900" b="1"/>
            </a:lvl7pPr>
            <a:lvl8pPr marL="1800705" indent="0">
              <a:buNone/>
              <a:defRPr sz="900" b="1"/>
            </a:lvl8pPr>
            <a:lvl9pPr marL="205794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449" y="2743205"/>
            <a:ext cx="3532790" cy="3428999"/>
          </a:xfrm>
        </p:spPr>
        <p:txBody>
          <a:bodyPr>
            <a:normAutofit/>
          </a:bodyPr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7764" y="1828804"/>
            <a:ext cx="353279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35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257243" indent="0">
              <a:buNone/>
              <a:defRPr sz="1125" b="1"/>
            </a:lvl2pPr>
            <a:lvl3pPr marL="514487" indent="0">
              <a:buNone/>
              <a:defRPr sz="1013" b="1"/>
            </a:lvl3pPr>
            <a:lvl4pPr marL="771731" indent="0">
              <a:buNone/>
              <a:defRPr sz="900" b="1"/>
            </a:lvl4pPr>
            <a:lvl5pPr marL="1028975" indent="0">
              <a:buNone/>
              <a:defRPr sz="900" b="1"/>
            </a:lvl5pPr>
            <a:lvl6pPr marL="1286218" indent="0">
              <a:buNone/>
              <a:defRPr sz="900" b="1"/>
            </a:lvl6pPr>
            <a:lvl7pPr marL="1543462" indent="0">
              <a:buNone/>
              <a:defRPr sz="900" b="1"/>
            </a:lvl7pPr>
            <a:lvl8pPr marL="1800705" indent="0">
              <a:buNone/>
              <a:defRPr sz="900" b="1"/>
            </a:lvl8pPr>
            <a:lvl9pPr marL="205794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7764" y="2743205"/>
            <a:ext cx="3532790" cy="3428999"/>
          </a:xfrm>
        </p:spPr>
        <p:txBody>
          <a:bodyPr>
            <a:normAutofit/>
          </a:bodyPr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 baseline="0"/>
            </a:lvl8pPr>
            <a:lvl9pPr>
              <a:defRPr sz="788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115454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06865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373080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82ED6AF-47DE-458F-9FB2-7539C4E54EC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63603" y="1600200"/>
            <a:ext cx="7668323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160" y="202563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8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115454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06865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73080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A514893-FEDE-4740-9B53-C7DC28321D2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906865" y="1600200"/>
            <a:ext cx="7668323" cy="0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951" y="181450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9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115454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06865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373080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0DB0539-B6C9-4144-9247-F3B5258E5D5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97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388602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01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295" y="685800"/>
            <a:ext cx="2915409" cy="4038600"/>
          </a:xfrm>
        </p:spPr>
        <p:txBody>
          <a:bodyPr anchor="b">
            <a:noAutofit/>
          </a:bodyPr>
          <a:lstStyle>
            <a:lvl1pPr algn="l">
              <a:defRPr sz="2251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507" y="685800"/>
            <a:ext cx="4230202" cy="54864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295" y="4876800"/>
            <a:ext cx="2915409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13"/>
            </a:lvl1pPr>
            <a:lvl2pPr marL="257243" indent="0">
              <a:buNone/>
              <a:defRPr sz="675"/>
            </a:lvl2pPr>
            <a:lvl3pPr marL="514487" indent="0">
              <a:buNone/>
              <a:defRPr sz="563"/>
            </a:lvl3pPr>
            <a:lvl4pPr marL="771731" indent="0">
              <a:buNone/>
              <a:defRPr sz="506"/>
            </a:lvl4pPr>
            <a:lvl5pPr marL="1028975" indent="0">
              <a:buNone/>
              <a:defRPr sz="506"/>
            </a:lvl5pPr>
            <a:lvl6pPr marL="1286218" indent="0">
              <a:buNone/>
              <a:defRPr sz="506"/>
            </a:lvl6pPr>
            <a:lvl7pPr marL="1543462" indent="0">
              <a:buNone/>
              <a:defRPr sz="506"/>
            </a:lvl7pPr>
            <a:lvl8pPr marL="1800705" indent="0">
              <a:buNone/>
              <a:defRPr sz="506"/>
            </a:lvl8pPr>
            <a:lvl9pPr marL="2057949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15454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06865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73080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54C8AE2-DCC1-4A3C-8658-C4930A02976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3886022" y="609600"/>
            <a:ext cx="0" cy="5762627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084" y="4860290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7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388602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01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295" y="685800"/>
            <a:ext cx="2915409" cy="4038600"/>
          </a:xfrm>
        </p:spPr>
        <p:txBody>
          <a:bodyPr anchor="b">
            <a:noAutofit/>
          </a:bodyPr>
          <a:lstStyle>
            <a:lvl1pPr algn="l">
              <a:defRPr sz="2251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00507" y="685800"/>
            <a:ext cx="4230202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1350"/>
            </a:lvl1pPr>
            <a:lvl2pPr marL="257243" indent="0">
              <a:buNone/>
              <a:defRPr sz="1576"/>
            </a:lvl2pPr>
            <a:lvl3pPr marL="514487" indent="0">
              <a:buNone/>
              <a:defRPr sz="1350"/>
            </a:lvl3pPr>
            <a:lvl4pPr marL="771731" indent="0">
              <a:buNone/>
              <a:defRPr sz="1125"/>
            </a:lvl4pPr>
            <a:lvl5pPr marL="1028975" indent="0">
              <a:buNone/>
              <a:defRPr sz="1125"/>
            </a:lvl5pPr>
            <a:lvl6pPr marL="1286218" indent="0">
              <a:buNone/>
              <a:defRPr sz="1125"/>
            </a:lvl6pPr>
            <a:lvl7pPr marL="1543462" indent="0">
              <a:buNone/>
              <a:defRPr sz="1125"/>
            </a:lvl7pPr>
            <a:lvl8pPr marL="1800705" indent="0">
              <a:buNone/>
              <a:defRPr sz="1125"/>
            </a:lvl8pPr>
            <a:lvl9pPr marL="2057949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295" y="4876800"/>
            <a:ext cx="2915409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13"/>
            </a:lvl1pPr>
            <a:lvl2pPr marL="257243" indent="0">
              <a:buNone/>
              <a:defRPr sz="675"/>
            </a:lvl2pPr>
            <a:lvl3pPr marL="514487" indent="0">
              <a:buNone/>
              <a:defRPr sz="563"/>
            </a:lvl3pPr>
            <a:lvl4pPr marL="771731" indent="0">
              <a:buNone/>
              <a:defRPr sz="506"/>
            </a:lvl4pPr>
            <a:lvl5pPr marL="1028975" indent="0">
              <a:buNone/>
              <a:defRPr sz="506"/>
            </a:lvl5pPr>
            <a:lvl6pPr marL="1286218" indent="0">
              <a:buNone/>
              <a:defRPr sz="506"/>
            </a:lvl6pPr>
            <a:lvl7pPr marL="1543462" indent="0">
              <a:buNone/>
              <a:defRPr sz="506"/>
            </a:lvl7pPr>
            <a:lvl8pPr marL="1800705" indent="0">
              <a:buNone/>
              <a:defRPr sz="506"/>
            </a:lvl8pPr>
            <a:lvl9pPr marL="2057949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15454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06865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73080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265C83C-141D-4303-B7BE-DD265E01919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3886022" y="685802"/>
            <a:ext cx="0" cy="5762627"/>
          </a:xfrm>
          <a:prstGeom prst="line">
            <a:avLst/>
          </a:prstGeom>
          <a:ln w="762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180" y="4830446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15454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6865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80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678BBFF-959F-47C0-9679-0B46F5DBA1A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961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685800"/>
            <a:ext cx="1601153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449" y="685800"/>
            <a:ext cx="5563552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15454" y="6448427"/>
            <a:ext cx="1047467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6865" y="6448427"/>
            <a:ext cx="4979929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80" y="6448427"/>
            <a:ext cx="857474" cy="18097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AA36781-C500-4A02-9557-5FC8785B7B9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828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5EDF6-62A4-4869-B129-39422BEB2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39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311702" y="593369"/>
            <a:ext cx="8520599" cy="763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11702" y="1536633"/>
            <a:ext cx="8520599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9" y="6217621"/>
            <a:ext cx="548699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56705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8838008" y="-1"/>
            <a:ext cx="305991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0743" y="1264198"/>
            <a:ext cx="4252865" cy="4268965"/>
          </a:xfr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4500" cap="none" baseline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749" y="4151086"/>
            <a:ext cx="3475355" cy="1591181"/>
          </a:xfrm>
        </p:spPr>
        <p:txBody>
          <a:bodyPr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725" b="0" i="1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 title="Verticle Rule Line"/>
          <p:cNvCxnSpPr>
            <a:cxnSpLocks/>
          </p:cNvCxnSpPr>
          <p:nvPr/>
        </p:nvCxnSpPr>
        <p:spPr>
          <a:xfrm>
            <a:off x="4143422" y="1115733"/>
            <a:ext cx="0" cy="4626534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37A75DA-C6FF-4420-94B9-E3338D1F9A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57712" y="1367501"/>
            <a:ext cx="1798346" cy="2397795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i="1"/>
            </a:lvl1pPr>
          </a:lstStyle>
          <a:p>
            <a:r>
              <a:rPr lang="en-US" noProof="0"/>
              <a:t>Insert Portrait Photo</a:t>
            </a:r>
          </a:p>
        </p:txBody>
      </p:sp>
    </p:spTree>
    <p:extLst>
      <p:ext uri="{BB962C8B-B14F-4D97-AF65-F5344CB8AC3E}">
        <p14:creationId xmlns:p14="http://schemas.microsoft.com/office/powerpoint/2010/main" val="3264044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2565D1-06D8-4141-9B5F-95C29313C16C}"/>
              </a:ext>
            </a:extLst>
          </p:cNvPr>
          <p:cNvSpPr/>
          <p:nvPr userDrawn="1"/>
        </p:nvSpPr>
        <p:spPr>
          <a:xfrm>
            <a:off x="1" y="0"/>
            <a:ext cx="367214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noProof="0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04FBD4F5-432F-4C2D-A734-6CC48615FF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1500" y="2895601"/>
            <a:ext cx="2881913" cy="2855913"/>
          </a:xfrm>
        </p:spPr>
        <p:txBody>
          <a:bodyPr/>
          <a:lstStyle>
            <a:lvl1pPr marL="0" indent="0" algn="r">
              <a:buNone/>
              <a:defRPr/>
            </a:lvl1pPr>
            <a:lvl2pPr marL="301752" indent="0" algn="r">
              <a:buNone/>
              <a:defRPr/>
            </a:lvl2pPr>
            <a:lvl3pPr marL="644652" indent="0" algn="r">
              <a:buNone/>
              <a:defRPr/>
            </a:lvl3pPr>
            <a:lvl4pPr marL="987552" indent="0" algn="r">
              <a:buNone/>
              <a:defRPr/>
            </a:lvl4pPr>
            <a:lvl5pPr marL="1330452" indent="0" algn="r">
              <a:buNone/>
              <a:defRPr/>
            </a:lvl5pPr>
          </a:lstStyle>
          <a:p>
            <a:pPr lvl="0"/>
            <a:r>
              <a:rPr lang="en-US" noProof="0"/>
              <a:t>Place your subtitle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DDD7-72ED-FC4E-8075-0107060235C5}" type="datetime1">
              <a:rPr lang="en-US" noProof="0" smtClean="0"/>
              <a:t>9/18/20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837580B-9009-4524-B820-7ACB27BCB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59678"/>
            <a:ext cx="2875430" cy="2221622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cxnSp>
        <p:nvCxnSpPr>
          <p:cNvPr id="12" name="Straight Connector 11" title="Horizontal Rule Line">
            <a:extLst>
              <a:ext uri="{FF2B5EF4-FFF2-40B4-BE49-F238E27FC236}">
                <a16:creationId xmlns:a16="http://schemas.microsoft.com/office/drawing/2014/main" id="{54F1A406-73A8-450C-B21C-AA9616F476CE}"/>
              </a:ext>
            </a:extLst>
          </p:cNvPr>
          <p:cNvCxnSpPr/>
          <p:nvPr userDrawn="1"/>
        </p:nvCxnSpPr>
        <p:spPr>
          <a:xfrm>
            <a:off x="0" y="6199730"/>
            <a:ext cx="337185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5536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 / Icon Bullets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1" y="0"/>
            <a:ext cx="367214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9678"/>
            <a:ext cx="2875430" cy="2221622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D9D9-8B30-6A45-929D-0A0366E2E953}" type="datetime1">
              <a:rPr lang="en-US" noProof="0" smtClean="0"/>
              <a:t>9/18/20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1500" y="2895601"/>
            <a:ext cx="2881913" cy="2855913"/>
          </a:xfrm>
        </p:spPr>
        <p:txBody>
          <a:bodyPr/>
          <a:lstStyle>
            <a:lvl1pPr marL="0" indent="0" algn="r">
              <a:buNone/>
              <a:defRPr/>
            </a:lvl1pPr>
            <a:lvl2pPr marL="301752" indent="0" algn="r">
              <a:buNone/>
              <a:defRPr/>
            </a:lvl2pPr>
            <a:lvl3pPr marL="644652" indent="0" algn="r">
              <a:buNone/>
              <a:defRPr/>
            </a:lvl3pPr>
            <a:lvl4pPr marL="987552" indent="0" algn="r">
              <a:buNone/>
              <a:defRPr/>
            </a:lvl4pPr>
            <a:lvl5pPr marL="1330452" indent="0" algn="r">
              <a:buNone/>
              <a:defRPr/>
            </a:lvl5pPr>
          </a:lstStyle>
          <a:p>
            <a:pPr lvl="0"/>
            <a:r>
              <a:rPr lang="en-US" noProof="0"/>
              <a:t>Place your subtitle here</a:t>
            </a:r>
          </a:p>
        </p:txBody>
      </p:sp>
      <p:cxnSp>
        <p:nvCxnSpPr>
          <p:cNvPr id="21" name="Straight Connector 20" title="Horizontal Rule Line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337185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CF91DE7-F23F-444D-B56E-B059EC98D9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71913" y="559678"/>
            <a:ext cx="1458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DD8B7AFB-040F-4222-BF21-649EEB9B76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1686" y="559678"/>
            <a:ext cx="1458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36C44B50-DCD8-4661-AE20-1744F5052F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71460" y="559678"/>
            <a:ext cx="1458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0107EA4-5D36-4C90-97D0-F9F14116BD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913" y="3429000"/>
            <a:ext cx="1458000" cy="2700000"/>
          </a:xfrm>
          <a:solidFill>
            <a:schemeClr val="bg1"/>
          </a:solidFill>
        </p:spPr>
        <p:txBody>
          <a:bodyPr lIns="0" tIns="1332000" rIns="0" bIns="0"/>
          <a:lstStyle>
            <a:lvl1pPr marL="0" indent="0" algn="ctr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CB22D40E-097C-4007-9190-A374980653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1517" y="3429000"/>
            <a:ext cx="1458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385A57E-D5E6-4E0A-BE4C-C1B40196AB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71122" y="3429000"/>
            <a:ext cx="1458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3D1BBD84-BA1A-4F7F-BD78-6D42162E33D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236413" y="729000"/>
            <a:ext cx="729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75DDD589-ADD5-491E-B180-F1FCDF9ED6A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836186" y="729000"/>
            <a:ext cx="729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28" name="Picture Placeholder 26">
            <a:extLst>
              <a:ext uri="{FF2B5EF4-FFF2-40B4-BE49-F238E27FC236}">
                <a16:creationId xmlns:a16="http://schemas.microsoft.com/office/drawing/2014/main" id="{BFFFDD99-5C1A-4C7C-8FA2-BEA3DB4BA8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435960" y="729000"/>
            <a:ext cx="729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29" name="Picture Placeholder 30">
            <a:extLst>
              <a:ext uri="{FF2B5EF4-FFF2-40B4-BE49-F238E27FC236}">
                <a16:creationId xmlns:a16="http://schemas.microsoft.com/office/drawing/2014/main" id="{23C5456C-A352-4CF6-8671-B2572BAD518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236413" y="3598323"/>
            <a:ext cx="729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30" name="Picture Placeholder 32">
            <a:extLst>
              <a:ext uri="{FF2B5EF4-FFF2-40B4-BE49-F238E27FC236}">
                <a16:creationId xmlns:a16="http://schemas.microsoft.com/office/drawing/2014/main" id="{C7C33AAD-B12F-4AA1-80BD-D7D3D1304B9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836186" y="3598323"/>
            <a:ext cx="729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31" name="Picture Placeholder 34">
            <a:extLst>
              <a:ext uri="{FF2B5EF4-FFF2-40B4-BE49-F238E27FC236}">
                <a16:creationId xmlns:a16="http://schemas.microsoft.com/office/drawing/2014/main" id="{E2951AF1-2CE3-48B5-9CF3-7488DCDF329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435960" y="3598323"/>
            <a:ext cx="729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</p:spTree>
    <p:extLst>
      <p:ext uri="{BB962C8B-B14F-4D97-AF65-F5344CB8AC3E}">
        <p14:creationId xmlns:p14="http://schemas.microsoft.com/office/powerpoint/2010/main" val="11646970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Bullets in a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1" y="0"/>
            <a:ext cx="367214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9678"/>
            <a:ext cx="2875430" cy="2221622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71913" y="2019300"/>
            <a:ext cx="1458000" cy="2700000"/>
          </a:xfr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9900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1332000" rIns="0" bIns="0"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Event Description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9B67-2563-3544-8019-B2D766585AE6}" type="datetime1">
              <a:rPr lang="en-US" noProof="0" smtClean="0"/>
              <a:t>9/18/20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17748B7-E5B4-4481-8BBD-FA336F544D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1855" y="2019300"/>
            <a:ext cx="1457325" cy="2700000"/>
          </a:xfr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99000">
                <a:schemeClr val="accent3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5400000" scaled="1"/>
          </a:gradFill>
        </p:spPr>
        <p:txBody>
          <a:bodyPr lIns="0" tIns="1332000" rIns="0" bIns="0"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Event Description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DBBB1B-8761-455D-AD09-0A48C1ED27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71122" y="2019300"/>
            <a:ext cx="1457325" cy="2700000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99000">
                <a:schemeClr val="accent5">
                  <a:lumMod val="20000"/>
                  <a:lumOff val="80000"/>
                </a:schemeClr>
              </a:gs>
              <a:gs pos="100000">
                <a:schemeClr val="accent5"/>
              </a:gs>
            </a:gsLst>
            <a:lin ang="5400000" scaled="1"/>
          </a:gradFill>
        </p:spPr>
        <p:txBody>
          <a:bodyPr lIns="0" tIns="1332000" rIns="0" bIns="0"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Event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1A7388-8628-470F-82E9-729C86AAFD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90413" y="2324100"/>
            <a:ext cx="621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E5D4FA-2556-4640-8793-063247AA27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90017" y="2324100"/>
            <a:ext cx="621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anchor="ctr"/>
          <a:lstStyle>
            <a:lvl1pPr marL="0" indent="0" algn="ctr">
              <a:buNone/>
              <a:defRPr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379251E-EDF2-4AC5-AB5B-C1FD66A9D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89285" y="2324100"/>
            <a:ext cx="621000" cy="828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lIns="0" tIns="0" rIns="0" bIns="0" anchor="ctr"/>
          <a:lstStyle>
            <a:lvl1pPr marL="0" indent="0" algn="ctr">
              <a:buNone/>
              <a:defRPr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1500" y="2895601"/>
            <a:ext cx="2881913" cy="2855913"/>
          </a:xfrm>
        </p:spPr>
        <p:txBody>
          <a:bodyPr/>
          <a:lstStyle>
            <a:lvl1pPr marL="0" indent="0" algn="r">
              <a:buNone/>
              <a:defRPr/>
            </a:lvl1pPr>
            <a:lvl2pPr marL="301752" indent="0" algn="r">
              <a:buNone/>
              <a:defRPr/>
            </a:lvl2pPr>
            <a:lvl3pPr marL="644652" indent="0" algn="r">
              <a:buNone/>
              <a:defRPr/>
            </a:lvl3pPr>
            <a:lvl4pPr marL="987552" indent="0" algn="r">
              <a:buNone/>
              <a:defRPr/>
            </a:lvl4pPr>
            <a:lvl5pPr marL="1330452" indent="0" algn="r">
              <a:buNone/>
              <a:defRPr/>
            </a:lvl5pPr>
          </a:lstStyle>
          <a:p>
            <a:pPr lvl="0"/>
            <a:r>
              <a:rPr lang="en-US" noProof="0"/>
              <a:t>Place your subtitle here</a:t>
            </a:r>
          </a:p>
        </p:txBody>
      </p:sp>
      <p:cxnSp>
        <p:nvCxnSpPr>
          <p:cNvPr id="21" name="Straight Connector 20" title="Horizontal Rule Line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337185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37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1" y="0"/>
            <a:ext cx="367214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9678"/>
            <a:ext cx="2875430" cy="2221622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1D0754-1959-7F4F-A198-3F4710E170D8}" type="datetime1">
              <a:rPr lang="en-US" noProof="0" smtClean="0"/>
              <a:t>9/18/20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1500" y="2895601"/>
            <a:ext cx="2881913" cy="2855913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301752" indent="0" algn="r">
              <a:buNone/>
              <a:defRPr/>
            </a:lvl2pPr>
            <a:lvl3pPr marL="644652" indent="0" algn="r">
              <a:buNone/>
              <a:defRPr/>
            </a:lvl3pPr>
            <a:lvl4pPr marL="987552" indent="0" algn="r">
              <a:buNone/>
              <a:defRPr/>
            </a:lvl4pPr>
            <a:lvl5pPr marL="1330452" indent="0" algn="r">
              <a:buNone/>
              <a:defRPr/>
            </a:lvl5pPr>
          </a:lstStyle>
          <a:p>
            <a:pPr lvl="0"/>
            <a:r>
              <a:rPr lang="en-US" noProof="0"/>
              <a:t>Place your subtitle here</a:t>
            </a:r>
          </a:p>
        </p:txBody>
      </p:sp>
      <p:cxnSp>
        <p:nvCxnSpPr>
          <p:cNvPr id="21" name="Straight Connector 20" title="Horizontal Rule Line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337185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6634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Image / Icon 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 title="Page Number Shape">
            <a:extLst>
              <a:ext uri="{FF2B5EF4-FFF2-40B4-BE49-F238E27FC236}">
                <a16:creationId xmlns:a16="http://schemas.microsoft.com/office/drawing/2014/main" id="{4C028BF1-8F7F-4E8E-9D47-05D46323E336}"/>
              </a:ext>
            </a:extLst>
          </p:cNvPr>
          <p:cNvSpPr/>
          <p:nvPr userDrawn="1"/>
        </p:nvSpPr>
        <p:spPr bwMode="auto">
          <a:xfrm>
            <a:off x="8838008" y="5380580"/>
            <a:ext cx="305991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1" y="0"/>
            <a:ext cx="367214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9678"/>
            <a:ext cx="2875430" cy="2221622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F1C92E-34EF-7443-98EE-55EB64C2F5FD}" type="datetime1">
              <a:rPr lang="en-US" noProof="0" smtClean="0"/>
              <a:t>9/18/20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1500" y="2895601"/>
            <a:ext cx="2881913" cy="2855913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301752" indent="0" algn="r">
              <a:buNone/>
              <a:defRPr/>
            </a:lvl2pPr>
            <a:lvl3pPr marL="644652" indent="0" algn="r">
              <a:buNone/>
              <a:defRPr/>
            </a:lvl3pPr>
            <a:lvl4pPr marL="987552" indent="0" algn="r">
              <a:buNone/>
              <a:defRPr/>
            </a:lvl4pPr>
            <a:lvl5pPr marL="1330452" indent="0" algn="r">
              <a:buNone/>
              <a:defRPr/>
            </a:lvl5pPr>
          </a:lstStyle>
          <a:p>
            <a:pPr lvl="0"/>
            <a:r>
              <a:rPr lang="en-US" noProof="0"/>
              <a:t>Place your subtitle here</a:t>
            </a:r>
          </a:p>
        </p:txBody>
      </p:sp>
      <p:cxnSp>
        <p:nvCxnSpPr>
          <p:cNvPr id="21" name="Straight Connector 20" title="Horizontal Rule Line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337185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D7203A2-76F7-4D98-BFEB-C48DDC3E5C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71913" y="559678"/>
            <a:ext cx="1458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33FF03C-99D8-472E-A74F-87D3B5A569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1686" y="559678"/>
            <a:ext cx="1458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82C482D-2EED-4942-A5D4-D8A794C248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71460" y="559678"/>
            <a:ext cx="1458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D4C5CB-E26D-42D3-B242-792D37C507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913" y="3429000"/>
            <a:ext cx="1458000" cy="2700000"/>
          </a:xfrm>
          <a:solidFill>
            <a:schemeClr val="bg1"/>
          </a:solidFill>
        </p:spPr>
        <p:txBody>
          <a:bodyPr lIns="0" tIns="1332000" rIns="0" bIns="0"/>
          <a:lstStyle>
            <a:lvl1pPr marL="0" indent="0" algn="ctr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F1F9D8C-5E2A-414E-9E1D-AB7DF4824DB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1517" y="3429000"/>
            <a:ext cx="1458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71AC612-4E8C-42E2-88EB-DB98E2791D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71122" y="3429000"/>
            <a:ext cx="1458000" cy="2700000"/>
          </a:xfrm>
          <a:solidFill>
            <a:schemeClr val="bg1"/>
          </a:solidFill>
        </p:spPr>
        <p:txBody>
          <a:bodyPr lIns="0" tIns="1332000" rIns="0" bIns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AA95DF8-549D-4CA3-8E1A-D2DEB8CF460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236413" y="729000"/>
            <a:ext cx="729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A78BAAC-8764-4AFE-9AC1-DF47930B46E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836186" y="729000"/>
            <a:ext cx="729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8491EA9-E431-4D48-BD30-3BA8FACC97F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435960" y="729000"/>
            <a:ext cx="729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130F713C-752D-4C1A-89AB-638A7DAF60A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236413" y="3598323"/>
            <a:ext cx="729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EDF00299-5001-4927-B344-D4AE0D5F039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836186" y="3598323"/>
            <a:ext cx="729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4CBE51A8-3BCA-490E-93CB-B70BBCCD967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435960" y="3598323"/>
            <a:ext cx="729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</p:spTree>
    <p:extLst>
      <p:ext uri="{BB962C8B-B14F-4D97-AF65-F5344CB8AC3E}">
        <p14:creationId xmlns:p14="http://schemas.microsoft.com/office/powerpoint/2010/main" val="6895035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Medium Photos with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1" y="0"/>
            <a:ext cx="367214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2831932"/>
            <a:ext cx="2875430" cy="1562638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noProof="0"/>
              <a:t>Click to edit your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6DA4A-63D4-BC43-9B38-53D06F7CC9C4}" type="datetime1">
              <a:rPr lang="en-US" noProof="0" smtClean="0"/>
              <a:t>9/18/20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1500" y="4573117"/>
            <a:ext cx="2881913" cy="1178396"/>
          </a:xfrm>
        </p:spPr>
        <p:txBody>
          <a:bodyPr/>
          <a:lstStyle>
            <a:lvl1pPr marL="0" indent="0" algn="r">
              <a:buNone/>
              <a:defRPr/>
            </a:lvl1pPr>
            <a:lvl2pPr marL="301752" indent="0" algn="r">
              <a:buNone/>
              <a:defRPr/>
            </a:lvl2pPr>
            <a:lvl3pPr marL="644652" indent="0" algn="r">
              <a:buNone/>
              <a:defRPr/>
            </a:lvl3pPr>
            <a:lvl4pPr marL="987552" indent="0" algn="r">
              <a:buNone/>
              <a:defRPr/>
            </a:lvl4pPr>
            <a:lvl5pPr marL="1330452" indent="0" algn="r">
              <a:buNone/>
              <a:defRPr/>
            </a:lvl5pPr>
          </a:lstStyle>
          <a:p>
            <a:pPr lvl="0"/>
            <a:r>
              <a:rPr lang="en-US" noProof="0"/>
              <a:t>Place your subtitle here</a:t>
            </a:r>
          </a:p>
        </p:txBody>
      </p:sp>
      <p:cxnSp>
        <p:nvCxnSpPr>
          <p:cNvPr id="21" name="Straight Connector 20" title="Horizontal Rule Line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337185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4EDDE9BC-8D20-403B-A5FE-C277A3515DE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818552" y="482857"/>
            <a:ext cx="1634861" cy="217981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i="1"/>
            </a:lvl1pPr>
          </a:lstStyle>
          <a:p>
            <a:r>
              <a:rPr lang="en-US" noProof="0"/>
              <a:t>Insert Portrait Photo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BF5E186-AFA1-42AA-AE51-CF3AC059F0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71913" y="559678"/>
            <a:ext cx="1458000" cy="2700000"/>
          </a:xfrm>
          <a:solidFill>
            <a:schemeClr val="bg1"/>
          </a:solidFill>
        </p:spPr>
        <p:txBody>
          <a:bodyPr lIns="0" tIns="1944000" rIns="0" bIns="72000" anchor="ctr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860CCD0-F268-4994-9434-F0E0132A4E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1686" y="559678"/>
            <a:ext cx="1458000" cy="2700000"/>
          </a:xfrm>
          <a:solidFill>
            <a:schemeClr val="bg1"/>
          </a:solidFill>
        </p:spPr>
        <p:txBody>
          <a:bodyPr lIns="0" tIns="1944000" rIns="0" bIns="72000" anchor="ctr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28D5E220-4F6C-4A47-9F47-4CA88EA230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71460" y="559678"/>
            <a:ext cx="1458000" cy="2700000"/>
          </a:xfrm>
          <a:solidFill>
            <a:schemeClr val="bg1"/>
          </a:solidFill>
        </p:spPr>
        <p:txBody>
          <a:bodyPr lIns="0" tIns="1944000" rIns="0" bIns="72000" anchor="ctr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1DFEF73A-C0FC-4A4C-8342-991CEFF532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71913" y="3429000"/>
            <a:ext cx="1458000" cy="2700000"/>
          </a:xfrm>
          <a:solidFill>
            <a:schemeClr val="bg1"/>
          </a:solidFill>
        </p:spPr>
        <p:txBody>
          <a:bodyPr lIns="0" tIns="1944000" rIns="0" bIns="72000" anchor="ctr"/>
          <a:lstStyle>
            <a:lvl1pPr marL="0" indent="0" algn="ctr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E60572FB-0574-4BE3-9637-7CA7B5ACA8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71517" y="3429000"/>
            <a:ext cx="1458000" cy="2700000"/>
          </a:xfrm>
          <a:solidFill>
            <a:schemeClr val="bg1"/>
          </a:solidFill>
        </p:spPr>
        <p:txBody>
          <a:bodyPr lIns="0" tIns="1944000" rIns="0" bIns="72000" anchor="ctr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155E2FBC-2458-49C4-B75C-CAEAC6D9F1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71122" y="3429000"/>
            <a:ext cx="1458000" cy="2700000"/>
          </a:xfrm>
          <a:solidFill>
            <a:schemeClr val="bg1"/>
          </a:solidFill>
        </p:spPr>
        <p:txBody>
          <a:bodyPr lIns="0" tIns="1944000" rIns="0" bIns="72000" anchor="ctr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Description</a:t>
            </a:r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844B1DAB-161E-44A0-9E15-DA816B46A48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925913" y="647388"/>
            <a:ext cx="135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28" name="Picture Placeholder 24">
            <a:extLst>
              <a:ext uri="{FF2B5EF4-FFF2-40B4-BE49-F238E27FC236}">
                <a16:creationId xmlns:a16="http://schemas.microsoft.com/office/drawing/2014/main" id="{8811849A-335B-47C0-980E-357EE8C4BCC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525686" y="647388"/>
            <a:ext cx="135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29" name="Picture Placeholder 26">
            <a:extLst>
              <a:ext uri="{FF2B5EF4-FFF2-40B4-BE49-F238E27FC236}">
                <a16:creationId xmlns:a16="http://schemas.microsoft.com/office/drawing/2014/main" id="{E1254A81-6A51-429E-91AC-6B4CADA71DC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125460" y="647388"/>
            <a:ext cx="135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30" name="Picture Placeholder 30">
            <a:extLst>
              <a:ext uri="{FF2B5EF4-FFF2-40B4-BE49-F238E27FC236}">
                <a16:creationId xmlns:a16="http://schemas.microsoft.com/office/drawing/2014/main" id="{64053090-461C-448F-9705-7FEE78A4133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925913" y="3516711"/>
            <a:ext cx="135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31" name="Picture Placeholder 32">
            <a:extLst>
              <a:ext uri="{FF2B5EF4-FFF2-40B4-BE49-F238E27FC236}">
                <a16:creationId xmlns:a16="http://schemas.microsoft.com/office/drawing/2014/main" id="{7AD2F7CB-CFE4-4C72-864A-D00C1CEAA23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525686" y="3516711"/>
            <a:ext cx="135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  <p:sp>
        <p:nvSpPr>
          <p:cNvPr id="32" name="Picture Placeholder 34">
            <a:extLst>
              <a:ext uri="{FF2B5EF4-FFF2-40B4-BE49-F238E27FC236}">
                <a16:creationId xmlns:a16="http://schemas.microsoft.com/office/drawing/2014/main" id="{CCA07CA3-C8D4-41EA-A0FB-74E1A477039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125122" y="3516711"/>
            <a:ext cx="1350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Insert Icon / Picture</a:t>
            </a:r>
          </a:p>
        </p:txBody>
      </p:sp>
    </p:spTree>
    <p:extLst>
      <p:ext uri="{BB962C8B-B14F-4D97-AF65-F5344CB8AC3E}">
        <p14:creationId xmlns:p14="http://schemas.microsoft.com/office/powerpoint/2010/main" val="1532653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8838008" y="-1"/>
            <a:ext cx="305991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0743" y="1264198"/>
            <a:ext cx="4252865" cy="4268965"/>
          </a:xfr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4500" cap="none" baseline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749" y="4151086"/>
            <a:ext cx="3475355" cy="1591181"/>
          </a:xfrm>
        </p:spPr>
        <p:txBody>
          <a:bodyPr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725" b="0" i="1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 title="Verticle Rule Line"/>
          <p:cNvCxnSpPr>
            <a:cxnSpLocks/>
          </p:cNvCxnSpPr>
          <p:nvPr/>
        </p:nvCxnSpPr>
        <p:spPr>
          <a:xfrm>
            <a:off x="4143422" y="1115733"/>
            <a:ext cx="0" cy="4626534"/>
          </a:xfrm>
          <a:prstGeom prst="line">
            <a:avLst/>
          </a:prstGeom>
          <a:ln w="635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294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8838008" y="1393748"/>
            <a:ext cx="305991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755" y="2571723"/>
            <a:ext cx="6222491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5775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0755" y="1393748"/>
            <a:ext cx="6301072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15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7216" y="6314440"/>
            <a:ext cx="1197467" cy="365125"/>
          </a:xfrm>
        </p:spPr>
        <p:txBody>
          <a:bodyPr/>
          <a:lstStyle>
            <a:lvl1pPr>
              <a:defRPr sz="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529964A5-3468-3F49-AD7A-0CF5EB762F89}" type="datetime1">
              <a:rPr lang="en-US" noProof="0" smtClean="0"/>
              <a:t>9/18/20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60755" y="6314441"/>
            <a:ext cx="4860170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8008" y="1620761"/>
            <a:ext cx="305991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7683245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3238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FB0E1-F33B-4658-96B0-2395C6936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466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1" y="0"/>
            <a:ext cx="367214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9678"/>
            <a:ext cx="2875430" cy="2221622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1D0754-1959-7F4F-A198-3F4710E170D8}" type="datetime1">
              <a:rPr lang="en-US" noProof="0" smtClean="0"/>
              <a:t>9/18/20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1500" y="2895601"/>
            <a:ext cx="2881913" cy="2855913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301752" indent="0" algn="r">
              <a:buNone/>
              <a:defRPr/>
            </a:lvl2pPr>
            <a:lvl3pPr marL="644652" indent="0" algn="r">
              <a:buNone/>
              <a:defRPr/>
            </a:lvl3pPr>
            <a:lvl4pPr marL="987552" indent="0" algn="r">
              <a:buNone/>
              <a:defRPr/>
            </a:lvl4pPr>
            <a:lvl5pPr marL="1330452" indent="0" algn="r">
              <a:buNone/>
              <a:defRPr/>
            </a:lvl5pPr>
          </a:lstStyle>
          <a:p>
            <a:pPr lvl="0"/>
            <a:r>
              <a:rPr lang="en-US" noProof="0"/>
              <a:t>Place your subtitle here</a:t>
            </a:r>
          </a:p>
        </p:txBody>
      </p:sp>
      <p:cxnSp>
        <p:nvCxnSpPr>
          <p:cNvPr id="21" name="Straight Connector 20" title="Horizontal Rule Line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337185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C751F3-ABD6-4995-8494-4932D12ACE1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994548" y="559679"/>
            <a:ext cx="4577953" cy="519183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58049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1" y="0"/>
            <a:ext cx="367214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9678"/>
            <a:ext cx="2875430" cy="2221622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1D0754-1959-7F4F-A198-3F4710E170D8}" type="datetime1">
              <a:rPr lang="en-US" noProof="0" smtClean="0"/>
              <a:t>9/18/20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A1A72B-59FA-4D91-8267-669EAAD445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1500" y="2895601"/>
            <a:ext cx="2881913" cy="2855913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301752" indent="0" algn="r">
              <a:buNone/>
              <a:defRPr/>
            </a:lvl2pPr>
            <a:lvl3pPr marL="644652" indent="0" algn="r">
              <a:buNone/>
              <a:defRPr/>
            </a:lvl3pPr>
            <a:lvl4pPr marL="987552" indent="0" algn="r">
              <a:buNone/>
              <a:defRPr/>
            </a:lvl4pPr>
            <a:lvl5pPr marL="1330452" indent="0" algn="r">
              <a:buNone/>
              <a:defRPr/>
            </a:lvl5pPr>
          </a:lstStyle>
          <a:p>
            <a:pPr lvl="0"/>
            <a:r>
              <a:rPr lang="en-US" noProof="0"/>
              <a:t>Place your subtitle here</a:t>
            </a:r>
          </a:p>
        </p:txBody>
      </p:sp>
      <p:cxnSp>
        <p:nvCxnSpPr>
          <p:cNvPr id="21" name="Straight Connector 20" title="Horizontal Rule Line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337185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466EC8C-C8BE-4149-A684-18CFF4574C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73116" y="559679"/>
            <a:ext cx="4599384" cy="519183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541808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1126B-4E27-49D1-926A-A5CDC562C77C}"/>
              </a:ext>
            </a:extLst>
          </p:cNvPr>
          <p:cNvSpPr/>
          <p:nvPr userDrawn="1"/>
        </p:nvSpPr>
        <p:spPr>
          <a:xfrm>
            <a:off x="1" y="0"/>
            <a:ext cx="367214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9678"/>
            <a:ext cx="2875430" cy="5274923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1D0754-1959-7F4F-A198-3F4710E170D8}" type="datetime1">
              <a:rPr lang="en-US" noProof="0" smtClean="0"/>
              <a:t>9/18/20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  <p:cxnSp>
        <p:nvCxnSpPr>
          <p:cNvPr id="21" name="Straight Connector 20" title="Horizontal Rule Line">
            <a:extLst>
              <a:ext uri="{FF2B5EF4-FFF2-40B4-BE49-F238E27FC236}">
                <a16:creationId xmlns:a16="http://schemas.microsoft.com/office/drawing/2014/main" id="{D75086F1-E157-4A98-93DB-478F34A1158E}"/>
              </a:ext>
            </a:extLst>
          </p:cNvPr>
          <p:cNvCxnSpPr/>
          <p:nvPr userDrawn="1"/>
        </p:nvCxnSpPr>
        <p:spPr>
          <a:xfrm>
            <a:off x="0" y="6199730"/>
            <a:ext cx="337185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89D34E-DF9E-41B7-A5EC-B9D63999B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0" y="559679"/>
            <a:ext cx="4629150" cy="56172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85454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0" y="540628"/>
            <a:ext cx="4686300" cy="248894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3712467"/>
            <a:ext cx="4686300" cy="248222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E73E-FB98-2A42-974A-9CD83D46C100}" type="datetime1">
              <a:rPr lang="en-US" noProof="0" smtClean="0"/>
              <a:t>9/18/20</a:t>
            </a:fld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38177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7784"/>
            <a:ext cx="2873502" cy="4956048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558065"/>
            <a:ext cx="4684014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18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1526671"/>
            <a:ext cx="4684014" cy="175564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6200" y="3700826"/>
            <a:ext cx="4686300" cy="914400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6200" y="4669432"/>
            <a:ext cx="4684014" cy="175564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115EF-7A83-9842-815E-554E5DEB63CD}" type="datetime1">
              <a:rPr lang="en-US" noProof="0" smtClean="0"/>
              <a:t>9/18/20</a:t>
            </a:fld>
            <a:endParaRPr lang="en-US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042247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097A0-4000-B744-87D8-18F42A934248}" type="datetime1">
              <a:rPr lang="en-US" noProof="0" smtClean="0"/>
              <a:t>9/18/20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60570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74EA9-4639-9B48-9E98-70455404EF00}" type="datetime1">
              <a:rPr lang="en-US" noProof="0" smtClean="0"/>
              <a:t>9/18/20</a:t>
            </a:fld>
            <a:endParaRPr lang="en-US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4517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9BF8-318E-2143-B1E7-82C5C34EA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5BC3AA-83A8-2941-BDEA-DED187B238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A1A42-AABE-724C-A7C1-8B401D11E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7BF9-4FE5-214E-A417-90E880D9C458}" type="datetimeFigureOut">
              <a:rPr lang="en-US" smtClean="0"/>
              <a:t>9/18/20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BF03C-8D97-C540-8E65-B41299E8C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758BC-9682-DA43-A829-6439D4DB0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C7B5-6EED-CE41-9C3E-CFD4D621B4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913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91A16-2B13-BA41-9AC3-B7A93C140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AF093-3F46-EA48-B36C-1BEDF8D30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9DEDD-4338-1D48-A2E5-FFE8211EA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7BF9-4FE5-214E-A417-90E880D9C458}" type="datetimeFigureOut">
              <a:rPr lang="en-US" smtClean="0"/>
              <a:t>9/18/20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7C6AF-B51C-FF4D-A5AE-ECAC9E96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61FB4-E5B0-2B41-AD5A-DC4300B85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C7B5-6EED-CE41-9C3E-CFD4D621B4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2092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81B80-D2F7-DB4A-AE4D-C92502980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E235D-72DD-214B-9CA4-E6CCF52A1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888C4-0EF2-944C-8D0C-E3EA5CFF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7BF9-4FE5-214E-A417-90E880D9C458}" type="datetimeFigureOut">
              <a:rPr lang="en-US" smtClean="0"/>
              <a:t>9/18/20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FBE50-02F6-0D46-8886-F76E9239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87FE4-EE34-1146-9BDE-765DC957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C7B5-6EED-CE41-9C3E-CFD4D621B4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4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3CB90-6476-4957-A02B-AEB327C39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411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A2A1C-6A4A-CD48-A244-210F4BD4E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58E99-BA07-F045-8E5B-0CF6280780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0C9A0D-F7F9-6A41-8AA0-0EB6E7C0D0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EBD353-1028-6449-B7DA-287FB7727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7BF9-4FE5-214E-A417-90E880D9C458}" type="datetimeFigureOut">
              <a:rPr lang="en-US" smtClean="0"/>
              <a:t>9/18/20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4D7F15-E904-F240-9117-33E00735E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8B7D1-91B8-6E4A-B5FF-25B174BCB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C7B5-6EED-CE41-9C3E-CFD4D621B4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8978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D38F-8F8D-D94B-8895-CF75ACF2C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BA07F-20C8-834D-8090-711DE089B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4501A-38CF-1C4D-BE40-D3DB0A786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CDD16D-16DF-5049-9A51-C4B336AA83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4C43CD-B0E9-D847-883F-2D707BCC77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07C357-4475-EC4F-B4A1-9DCD5E8C8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7BF9-4FE5-214E-A417-90E880D9C458}" type="datetimeFigureOut">
              <a:rPr lang="en-US" smtClean="0"/>
              <a:t>9/18/20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06E9F8-B45D-364F-B801-9CBC6C882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1DDB4B-1A9B-9C4B-B894-7C0AE8C1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C7B5-6EED-CE41-9C3E-CFD4D621B4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8408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B7C74-1C12-6B46-AB81-0A65BFAD7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347495-841E-CE41-A5C0-4D40B018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7BF9-4FE5-214E-A417-90E880D9C458}" type="datetimeFigureOut">
              <a:rPr lang="en-US" smtClean="0"/>
              <a:t>9/18/20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F91408-BC8E-D74D-9B6B-A01CA4348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82EB4B-F36B-7649-9692-5F1DCD006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C7B5-6EED-CE41-9C3E-CFD4D621B4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5294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BFACF2-E3F0-5146-B9EA-330E49C7C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7BF9-4FE5-214E-A417-90E880D9C458}" type="datetimeFigureOut">
              <a:rPr lang="en-US" smtClean="0"/>
              <a:t>9/18/20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C1D4A1-A630-C246-9D2C-258D8CEFF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9FC21-6AA4-5C43-8DAD-7B1ECBB09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C7B5-6EED-CE41-9C3E-CFD4D621B4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76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9F95-5349-974F-A014-1D1E65DD2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DA429-00D0-7645-8038-0054D27DE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70BAAF-6AA3-2F40-BF86-69E9B922D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221CFF-8B3E-1E4F-B296-DA945FFA4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7BF9-4FE5-214E-A417-90E880D9C458}" type="datetimeFigureOut">
              <a:rPr lang="en-US" smtClean="0"/>
              <a:t>9/18/20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5E8227-AAFF-BE4A-87E4-2F4BC0ECD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4DB53B-7D48-7D4D-97FC-E5D585E31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C7B5-6EED-CE41-9C3E-CFD4D621B4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8933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21D03-EC25-EF41-94F3-BF5B063B8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724AA3-A381-B747-A279-B243AB5DF9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2EF1D-230C-B345-A013-E11FB7BFF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CE4E36-FE97-0744-8C8A-34C3CB476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7BF9-4FE5-214E-A417-90E880D9C458}" type="datetimeFigureOut">
              <a:rPr lang="en-US" smtClean="0"/>
              <a:t>9/18/20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2A2DD-281C-A64A-A4D1-EC61D422E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42DF8-6343-5D43-87E6-4D4F8E900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C7B5-6EED-CE41-9C3E-CFD4D621B4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5137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67B31-FE9C-B246-8692-141DD3934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DEF662-CC08-A141-85A0-72E36E5932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54F3F-B266-9745-9C39-3D2032193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7BF9-4FE5-214E-A417-90E880D9C458}" type="datetimeFigureOut">
              <a:rPr lang="en-US" smtClean="0"/>
              <a:t>9/18/20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1278D-4E98-C646-A0DA-88C6359A3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4215E-198E-B74C-B63C-A3028B246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C7B5-6EED-CE41-9C3E-CFD4D621B4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3524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FFDAAD-9AAB-E640-8C80-2FDC9E55CF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0E046-1E04-F942-9745-789CD76CF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49110-C793-054A-A5FB-ED75A312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17BF9-4FE5-214E-A417-90E880D9C458}" type="datetimeFigureOut">
              <a:rPr lang="en-US" smtClean="0"/>
              <a:t>9/18/20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5035A-81DC-CD4A-9ABF-97DAE319C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C91CD-E73F-3F49-88A1-73E9C1D83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FC7B5-6EED-CE41-9C3E-CFD4D621B4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093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6 w 2903"/>
              <a:gd name="T1" fmla="*/ 2147483646 h 3686"/>
              <a:gd name="T2" fmla="*/ 2147483646 w 2903"/>
              <a:gd name="T3" fmla="*/ 2147483646 h 3686"/>
              <a:gd name="T4" fmla="*/ 2147483646 w 2903"/>
              <a:gd name="T5" fmla="*/ 0 h 3686"/>
              <a:gd name="T6" fmla="*/ 2147483646 w 2903"/>
              <a:gd name="T7" fmla="*/ 2147483646 h 3686"/>
              <a:gd name="T8" fmla="*/ 2147483646 w 2903"/>
              <a:gd name="T9" fmla="*/ 2147483646 h 3686"/>
              <a:gd name="T10" fmla="*/ 0 w 2903"/>
              <a:gd name="T11" fmla="*/ 2147483646 h 3686"/>
              <a:gd name="T12" fmla="*/ 2147483646 w 2903"/>
              <a:gd name="T13" fmla="*/ 2147483646 h 3686"/>
              <a:gd name="T14" fmla="*/ 2147483646 w 2903"/>
              <a:gd name="T15" fmla="*/ 2147483646 h 3686"/>
              <a:gd name="T16" fmla="*/ 2147483646 w 2903"/>
              <a:gd name="T17" fmla="*/ 2147483646 h 3686"/>
              <a:gd name="T18" fmla="*/ 2147483646 w 2903"/>
              <a:gd name="T19" fmla="*/ 2147483646 h 3686"/>
              <a:gd name="T20" fmla="*/ 2147483646 w 2903"/>
              <a:gd name="T21" fmla="*/ 2147483646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CFB5DCB4-164C-4267-B624-52EE66F32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6 w 2911"/>
              <a:gd name="T1" fmla="*/ 0 h 3703"/>
              <a:gd name="T2" fmla="*/ 2147483646 w 2911"/>
              <a:gd name="T3" fmla="*/ 2147483646 h 3703"/>
              <a:gd name="T4" fmla="*/ 2147483646 w 2911"/>
              <a:gd name="T5" fmla="*/ 2147483646 h 3703"/>
              <a:gd name="T6" fmla="*/ 0 w 2911"/>
              <a:gd name="T7" fmla="*/ 2147483646 h 3703"/>
              <a:gd name="T8" fmla="*/ 2147483646 w 2911"/>
              <a:gd name="T9" fmla="*/ 2147483646 h 3703"/>
              <a:gd name="T10" fmla="*/ 2147483646 w 2911"/>
              <a:gd name="T11" fmla="*/ 2147483646 h 3703"/>
              <a:gd name="T12" fmla="*/ 2147483646 w 2911"/>
              <a:gd name="T13" fmla="*/ 2147483646 h 3703"/>
              <a:gd name="T14" fmla="*/ 2147483646 w 2911"/>
              <a:gd name="T15" fmla="*/ 2147483646 h 3703"/>
              <a:gd name="T16" fmla="*/ 2147483646 w 2911"/>
              <a:gd name="T17" fmla="*/ 2147483646 h 3703"/>
              <a:gd name="T18" fmla="*/ 2147483646 w 2911"/>
              <a:gd name="T19" fmla="*/ 0 h 3703"/>
              <a:gd name="T20" fmla="*/ 2147483646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6 h 2777"/>
              <a:gd name="T2" fmla="*/ 2147483646 w 2561"/>
              <a:gd name="T3" fmla="*/ 2147483646 h 2777"/>
              <a:gd name="T4" fmla="*/ 2147483646 w 2561"/>
              <a:gd name="T5" fmla="*/ 2147483646 h 2777"/>
              <a:gd name="T6" fmla="*/ 2147483646 w 2561"/>
              <a:gd name="T7" fmla="*/ 2147483646 h 2777"/>
              <a:gd name="T8" fmla="*/ 2147483646 w 2561"/>
              <a:gd name="T9" fmla="*/ 2147483646 h 2777"/>
              <a:gd name="T10" fmla="*/ 2147483646 w 2561"/>
              <a:gd name="T11" fmla="*/ 0 h 2777"/>
              <a:gd name="T12" fmla="*/ 0 w 2561"/>
              <a:gd name="T13" fmla="*/ 2147483646 h 2777"/>
              <a:gd name="T14" fmla="*/ 0 w 2561"/>
              <a:gd name="T15" fmla="*/ 2147483646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5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 w 2177"/>
                <a:gd name="T1" fmla="*/ 1 h 1298"/>
                <a:gd name="T2" fmla="*/ 1 w 2177"/>
                <a:gd name="T3" fmla="*/ 1 h 1298"/>
                <a:gd name="T4" fmla="*/ 1 w 2177"/>
                <a:gd name="T5" fmla="*/ 1 h 1298"/>
                <a:gd name="T6" fmla="*/ 1 w 2177"/>
                <a:gd name="T7" fmla="*/ 1 h 1298"/>
                <a:gd name="T8" fmla="*/ 1 w 2177"/>
                <a:gd name="T9" fmla="*/ 1 h 1298"/>
                <a:gd name="T10" fmla="*/ 1 w 2177"/>
                <a:gd name="T11" fmla="*/ 1 h 1298"/>
                <a:gd name="T12" fmla="*/ 1 w 2177"/>
                <a:gd name="T13" fmla="*/ 1 h 1298"/>
                <a:gd name="T14" fmla="*/ 1 w 2177"/>
                <a:gd name="T15" fmla="*/ 1 h 1298"/>
                <a:gd name="T16" fmla="*/ 1 w 2177"/>
                <a:gd name="T17" fmla="*/ 0 h 1298"/>
                <a:gd name="T18" fmla="*/ 1 w 2177"/>
                <a:gd name="T19" fmla="*/ 1 h 1298"/>
                <a:gd name="T20" fmla="*/ 1 w 2177"/>
                <a:gd name="T21" fmla="*/ 1 h 1298"/>
                <a:gd name="T22" fmla="*/ 1 w 2177"/>
                <a:gd name="T23" fmla="*/ 1 h 1298"/>
                <a:gd name="T24" fmla="*/ 1 w 2177"/>
                <a:gd name="T25" fmla="*/ 1 h 1298"/>
                <a:gd name="T26" fmla="*/ 1 w 2177"/>
                <a:gd name="T27" fmla="*/ 1 h 1298"/>
                <a:gd name="T28" fmla="*/ 1 w 2177"/>
                <a:gd name="T29" fmla="*/ 1 h 1298"/>
                <a:gd name="T30" fmla="*/ 1 w 2177"/>
                <a:gd name="T31" fmla="*/ 1 h 1298"/>
                <a:gd name="T32" fmla="*/ 1 w 2177"/>
                <a:gd name="T33" fmla="*/ 1 h 1298"/>
                <a:gd name="T34" fmla="*/ 0 w 2177"/>
                <a:gd name="T35" fmla="*/ 1 h 1298"/>
                <a:gd name="T36" fmla="*/ 1 w 2177"/>
                <a:gd name="T37" fmla="*/ 1 h 1298"/>
                <a:gd name="T38" fmla="*/ 1 w 2177"/>
                <a:gd name="T39" fmla="*/ 1 h 1298"/>
                <a:gd name="T40" fmla="*/ 1 w 2177"/>
                <a:gd name="T41" fmla="*/ 1 h 1298"/>
                <a:gd name="T42" fmla="*/ 1 w 2177"/>
                <a:gd name="T43" fmla="*/ 1 h 1298"/>
                <a:gd name="T44" fmla="*/ 1 w 2177"/>
                <a:gd name="T45" fmla="*/ 1 h 1298"/>
                <a:gd name="T46" fmla="*/ 1 w 2177"/>
                <a:gd name="T47" fmla="*/ 1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0 w 143"/>
                <a:gd name="T3" fmla="*/ 0 h 258"/>
                <a:gd name="T4" fmla="*/ 0 w 143"/>
                <a:gd name="T5" fmla="*/ 1 h 258"/>
                <a:gd name="T6" fmla="*/ 0 w 143"/>
                <a:gd name="T7" fmla="*/ 1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0 w 1586"/>
                <a:gd name="T1" fmla="*/ 0 h 821"/>
                <a:gd name="T2" fmla="*/ 0 w 1586"/>
                <a:gd name="T3" fmla="*/ 0 h 821"/>
                <a:gd name="T4" fmla="*/ 0 w 1586"/>
                <a:gd name="T5" fmla="*/ 0 h 821"/>
                <a:gd name="T6" fmla="*/ 0 w 1586"/>
                <a:gd name="T7" fmla="*/ 0 h 821"/>
                <a:gd name="T8" fmla="*/ 0 w 1586"/>
                <a:gd name="T9" fmla="*/ 0 h 821"/>
                <a:gd name="T10" fmla="*/ 0 w 1586"/>
                <a:gd name="T11" fmla="*/ 0 h 821"/>
                <a:gd name="T12" fmla="*/ 0 w 1586"/>
                <a:gd name="T13" fmla="*/ 0 h 821"/>
                <a:gd name="T14" fmla="*/ 0 w 1586"/>
                <a:gd name="T15" fmla="*/ 0 h 821"/>
                <a:gd name="T16" fmla="*/ 0 w 1586"/>
                <a:gd name="T17" fmla="*/ 0 h 821"/>
                <a:gd name="T18" fmla="*/ 0 w 1586"/>
                <a:gd name="T19" fmla="*/ 0 h 821"/>
                <a:gd name="T20" fmla="*/ 0 w 1586"/>
                <a:gd name="T21" fmla="*/ 0 h 821"/>
                <a:gd name="T22" fmla="*/ 0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1 h 747"/>
                <a:gd name="T2" fmla="*/ 1 w 1049"/>
                <a:gd name="T3" fmla="*/ 1 h 747"/>
                <a:gd name="T4" fmla="*/ 1 w 1049"/>
                <a:gd name="T5" fmla="*/ 1 h 747"/>
                <a:gd name="T6" fmla="*/ 1 w 1049"/>
                <a:gd name="T7" fmla="*/ 1 h 747"/>
                <a:gd name="T8" fmla="*/ 1 w 1049"/>
                <a:gd name="T9" fmla="*/ 0 h 747"/>
                <a:gd name="T10" fmla="*/ 0 w 1049"/>
                <a:gd name="T11" fmla="*/ 1 h 747"/>
                <a:gd name="T12" fmla="*/ 0 w 1049"/>
                <a:gd name="T13" fmla="*/ 1 h 747"/>
                <a:gd name="T14" fmla="*/ 0 w 1049"/>
                <a:gd name="T15" fmla="*/ 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1 h 241"/>
                <a:gd name="T2" fmla="*/ 0 w 272"/>
                <a:gd name="T3" fmla="*/ 0 h 241"/>
                <a:gd name="T4" fmla="*/ 0 w 272"/>
                <a:gd name="T5" fmla="*/ 1 h 241"/>
                <a:gd name="T6" fmla="*/ 0 w 272"/>
                <a:gd name="T7" fmla="*/ 1 h 241"/>
                <a:gd name="T8" fmla="*/ 0 w 272"/>
                <a:gd name="T9" fmla="*/ 1 h 241"/>
                <a:gd name="T10" fmla="*/ 0 w 272"/>
                <a:gd name="T11" fmla="*/ 1 h 241"/>
                <a:gd name="T12" fmla="*/ 0 w 272"/>
                <a:gd name="T13" fmla="*/ 1 h 241"/>
                <a:gd name="T14" fmla="*/ 0 w 272"/>
                <a:gd name="T15" fmla="*/ 1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 w 152"/>
                <a:gd name="T1" fmla="*/ 1 h 224"/>
                <a:gd name="T2" fmla="*/ 1 w 152"/>
                <a:gd name="T3" fmla="*/ 1 h 224"/>
                <a:gd name="T4" fmla="*/ 0 w 152"/>
                <a:gd name="T5" fmla="*/ 1 h 224"/>
                <a:gd name="T6" fmla="*/ 1 w 152"/>
                <a:gd name="T7" fmla="*/ 0 h 224"/>
                <a:gd name="T8" fmla="*/ 1 w 152"/>
                <a:gd name="T9" fmla="*/ 1 h 224"/>
                <a:gd name="T10" fmla="*/ 1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 h 764"/>
                <a:gd name="T2" fmla="*/ 1 w 386"/>
                <a:gd name="T3" fmla="*/ 0 h 764"/>
                <a:gd name="T4" fmla="*/ 1 w 386"/>
                <a:gd name="T5" fmla="*/ 1 h 764"/>
                <a:gd name="T6" fmla="*/ 1 w 386"/>
                <a:gd name="T7" fmla="*/ 1 h 764"/>
                <a:gd name="T8" fmla="*/ 1 w 386"/>
                <a:gd name="T9" fmla="*/ 1 h 764"/>
                <a:gd name="T10" fmla="*/ 1 w 386"/>
                <a:gd name="T11" fmla="*/ 1 h 764"/>
                <a:gd name="T12" fmla="*/ 0 w 386"/>
                <a:gd name="T13" fmla="*/ 1 h 764"/>
                <a:gd name="T14" fmla="*/ 0 w 386"/>
                <a:gd name="T15" fmla="*/ 1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1 w 728"/>
                <a:gd name="T1" fmla="*/ 0 h 348"/>
                <a:gd name="T2" fmla="*/ 0 w 728"/>
                <a:gd name="T3" fmla="*/ 1 h 348"/>
                <a:gd name="T4" fmla="*/ 1 w 728"/>
                <a:gd name="T5" fmla="*/ 1 h 348"/>
                <a:gd name="T6" fmla="*/ 1 w 728"/>
                <a:gd name="T7" fmla="*/ 1 h 348"/>
                <a:gd name="T8" fmla="*/ 1 w 728"/>
                <a:gd name="T9" fmla="*/ 1 h 348"/>
                <a:gd name="T10" fmla="*/ 1 w 728"/>
                <a:gd name="T11" fmla="*/ 0 h 348"/>
                <a:gd name="T12" fmla="*/ 1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1 w 312"/>
                <a:gd name="T1" fmla="*/ 0 h 135"/>
                <a:gd name="T2" fmla="*/ 0 w 312"/>
                <a:gd name="T3" fmla="*/ 0 h 135"/>
                <a:gd name="T4" fmla="*/ 1 w 312"/>
                <a:gd name="T5" fmla="*/ 0 h 135"/>
                <a:gd name="T6" fmla="*/ 1 w 312"/>
                <a:gd name="T7" fmla="*/ 0 h 135"/>
                <a:gd name="T8" fmla="*/ 1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0 h 175"/>
                    <a:gd name="T2" fmla="*/ 1 w 313"/>
                    <a:gd name="T3" fmla="*/ 0 h 175"/>
                    <a:gd name="T4" fmla="*/ 1 w 313"/>
                    <a:gd name="T5" fmla="*/ 0 h 175"/>
                    <a:gd name="T6" fmla="*/ 1 w 313"/>
                    <a:gd name="T7" fmla="*/ 0 h 175"/>
                    <a:gd name="T8" fmla="*/ 1 w 313"/>
                    <a:gd name="T9" fmla="*/ 0 h 175"/>
                    <a:gd name="T10" fmla="*/ 1 w 313"/>
                    <a:gd name="T11" fmla="*/ 0 h 175"/>
                    <a:gd name="T12" fmla="*/ 1 w 313"/>
                    <a:gd name="T13" fmla="*/ 0 h 175"/>
                    <a:gd name="T14" fmla="*/ 1 w 313"/>
                    <a:gd name="T15" fmla="*/ 0 h 175"/>
                    <a:gd name="T16" fmla="*/ 0 w 313"/>
                    <a:gd name="T17" fmla="*/ 0 h 175"/>
                    <a:gd name="T18" fmla="*/ 0 w 313"/>
                    <a:gd name="T19" fmla="*/ 0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1 h 266"/>
                    <a:gd name="T2" fmla="*/ 1 w 230"/>
                    <a:gd name="T3" fmla="*/ 1 h 266"/>
                    <a:gd name="T4" fmla="*/ 1 w 230"/>
                    <a:gd name="T5" fmla="*/ 1 h 266"/>
                    <a:gd name="T6" fmla="*/ 1 w 230"/>
                    <a:gd name="T7" fmla="*/ 1 h 266"/>
                    <a:gd name="T8" fmla="*/ 1 w 230"/>
                    <a:gd name="T9" fmla="*/ 0 h 266"/>
                    <a:gd name="T10" fmla="*/ 1 w 230"/>
                    <a:gd name="T11" fmla="*/ 1 h 266"/>
                    <a:gd name="T12" fmla="*/ 1 w 230"/>
                    <a:gd name="T13" fmla="*/ 1 h 266"/>
                    <a:gd name="T14" fmla="*/ 0 w 230"/>
                    <a:gd name="T15" fmla="*/ 1 h 266"/>
                    <a:gd name="T16" fmla="*/ 0 w 230"/>
                    <a:gd name="T17" fmla="*/ 1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 h 234"/>
                    <a:gd name="T2" fmla="*/ 0 w 87"/>
                    <a:gd name="T3" fmla="*/ 1 h 234"/>
                    <a:gd name="T4" fmla="*/ 0 w 87"/>
                    <a:gd name="T5" fmla="*/ 1 h 234"/>
                    <a:gd name="T6" fmla="*/ 0 w 87"/>
                    <a:gd name="T7" fmla="*/ 1 h 234"/>
                    <a:gd name="T8" fmla="*/ 0 w 87"/>
                    <a:gd name="T9" fmla="*/ 1 h 234"/>
                    <a:gd name="T10" fmla="*/ 0 w 87"/>
                    <a:gd name="T11" fmla="*/ 1 h 234"/>
                    <a:gd name="T12" fmla="*/ 0 w 87"/>
                    <a:gd name="T13" fmla="*/ 0 h 234"/>
                    <a:gd name="T14" fmla="*/ 0 w 87"/>
                    <a:gd name="T15" fmla="*/ 1 h 234"/>
                    <a:gd name="T16" fmla="*/ 0 w 87"/>
                    <a:gd name="T17" fmla="*/ 1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62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 w 1190"/>
                  <a:gd name="T1" fmla="*/ 0 h 500"/>
                  <a:gd name="T2" fmla="*/ 1 w 1190"/>
                  <a:gd name="T3" fmla="*/ 1 h 500"/>
                  <a:gd name="T4" fmla="*/ 1 w 1190"/>
                  <a:gd name="T5" fmla="*/ 1 h 500"/>
                  <a:gd name="T6" fmla="*/ 0 w 1190"/>
                  <a:gd name="T7" fmla="*/ 1 h 500"/>
                  <a:gd name="T8" fmla="*/ 1 w 1190"/>
                  <a:gd name="T9" fmla="*/ 0 h 500"/>
                  <a:gd name="T10" fmla="*/ 1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3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0 w 489"/>
                  <a:gd name="T1" fmla="*/ 1 h 296"/>
                  <a:gd name="T2" fmla="*/ 0 w 489"/>
                  <a:gd name="T3" fmla="*/ 1 h 296"/>
                  <a:gd name="T4" fmla="*/ 0 w 489"/>
                  <a:gd name="T5" fmla="*/ 1 h 296"/>
                  <a:gd name="T6" fmla="*/ 0 w 489"/>
                  <a:gd name="T7" fmla="*/ 1 h 296"/>
                  <a:gd name="T8" fmla="*/ 0 w 489"/>
                  <a:gd name="T9" fmla="*/ 1 h 296"/>
                  <a:gd name="T10" fmla="*/ 0 w 489"/>
                  <a:gd name="T11" fmla="*/ 1 h 296"/>
                  <a:gd name="T12" fmla="*/ 0 w 489"/>
                  <a:gd name="T13" fmla="*/ 1 h 296"/>
                  <a:gd name="T14" fmla="*/ 0 w 489"/>
                  <a:gd name="T15" fmla="*/ 1 h 296"/>
                  <a:gd name="T16" fmla="*/ 0 w 489"/>
                  <a:gd name="T17" fmla="*/ 1 h 296"/>
                  <a:gd name="T18" fmla="*/ 0 w 489"/>
                  <a:gd name="T19" fmla="*/ 1 h 296"/>
                  <a:gd name="T20" fmla="*/ 0 w 489"/>
                  <a:gd name="T21" fmla="*/ 1 h 296"/>
                  <a:gd name="T22" fmla="*/ 0 w 489"/>
                  <a:gd name="T23" fmla="*/ 1 h 296"/>
                  <a:gd name="T24" fmla="*/ 0 w 489"/>
                  <a:gd name="T25" fmla="*/ 1 h 296"/>
                  <a:gd name="T26" fmla="*/ 0 w 489"/>
                  <a:gd name="T27" fmla="*/ 0 h 296"/>
                  <a:gd name="T28" fmla="*/ 0 w 489"/>
                  <a:gd name="T29" fmla="*/ 1 h 296"/>
                  <a:gd name="T30" fmla="*/ 0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1 w 213"/>
                  <a:gd name="T1" fmla="*/ 0 h 478"/>
                  <a:gd name="T2" fmla="*/ 1 w 213"/>
                  <a:gd name="T3" fmla="*/ 0 h 478"/>
                  <a:gd name="T4" fmla="*/ 1 w 213"/>
                  <a:gd name="T5" fmla="*/ 0 h 478"/>
                  <a:gd name="T6" fmla="*/ 1 w 213"/>
                  <a:gd name="T7" fmla="*/ 0 h 478"/>
                  <a:gd name="T8" fmla="*/ 1 w 213"/>
                  <a:gd name="T9" fmla="*/ 0 h 478"/>
                  <a:gd name="T10" fmla="*/ 1 w 213"/>
                  <a:gd name="T11" fmla="*/ 0 h 478"/>
                  <a:gd name="T12" fmla="*/ 1 w 213"/>
                  <a:gd name="T13" fmla="*/ 0 h 478"/>
                  <a:gd name="T14" fmla="*/ 0 w 213"/>
                  <a:gd name="T15" fmla="*/ 0 h 478"/>
                  <a:gd name="T16" fmla="*/ 1 w 213"/>
                  <a:gd name="T17" fmla="*/ 0 h 478"/>
                  <a:gd name="T18" fmla="*/ 1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 w 150"/>
                    <a:gd name="T1" fmla="*/ 0 h 173"/>
                    <a:gd name="T2" fmla="*/ 1 w 150"/>
                    <a:gd name="T3" fmla="*/ 1 h 173"/>
                    <a:gd name="T4" fmla="*/ 0 w 150"/>
                    <a:gd name="T5" fmla="*/ 1 h 173"/>
                    <a:gd name="T6" fmla="*/ 1 w 150"/>
                    <a:gd name="T7" fmla="*/ 1 h 173"/>
                    <a:gd name="T8" fmla="*/ 1 w 150"/>
                    <a:gd name="T9" fmla="*/ 1 h 173"/>
                    <a:gd name="T10" fmla="*/ 1 w 150"/>
                    <a:gd name="T11" fmla="*/ 1 h 173"/>
                    <a:gd name="T12" fmla="*/ 1 w 150"/>
                    <a:gd name="T13" fmla="*/ 0 h 173"/>
                    <a:gd name="T14" fmla="*/ 1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7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 w 1684"/>
                    <a:gd name="T1" fmla="*/ 0 h 880"/>
                    <a:gd name="T2" fmla="*/ 1 w 1684"/>
                    <a:gd name="T3" fmla="*/ 1 h 880"/>
                    <a:gd name="T4" fmla="*/ 0 w 1684"/>
                    <a:gd name="T5" fmla="*/ 1 h 880"/>
                    <a:gd name="T6" fmla="*/ 1 w 1684"/>
                    <a:gd name="T7" fmla="*/ 1 h 880"/>
                    <a:gd name="T8" fmla="*/ 1 w 1684"/>
                    <a:gd name="T9" fmla="*/ 1 h 880"/>
                    <a:gd name="T10" fmla="*/ 1 w 1684"/>
                    <a:gd name="T11" fmla="*/ 1 h 880"/>
                    <a:gd name="T12" fmla="*/ 1 w 1684"/>
                    <a:gd name="T13" fmla="*/ 1 h 880"/>
                    <a:gd name="T14" fmla="*/ 1 w 1684"/>
                    <a:gd name="T15" fmla="*/ 1 h 880"/>
                    <a:gd name="T16" fmla="*/ 1 w 1684"/>
                    <a:gd name="T17" fmla="*/ 1 h 880"/>
                    <a:gd name="T18" fmla="*/ 1 w 1684"/>
                    <a:gd name="T19" fmla="*/ 1 h 880"/>
                    <a:gd name="T20" fmla="*/ 1 w 1684"/>
                    <a:gd name="T21" fmla="*/ 1 h 880"/>
                    <a:gd name="T22" fmla="*/ 1 w 1684"/>
                    <a:gd name="T23" fmla="*/ 1 h 880"/>
                    <a:gd name="T24" fmla="*/ 1 w 1684"/>
                    <a:gd name="T25" fmla="*/ 1 h 880"/>
                    <a:gd name="T26" fmla="*/ 1 w 1684"/>
                    <a:gd name="T27" fmla="*/ 1 h 880"/>
                    <a:gd name="T28" fmla="*/ 1 w 1684"/>
                    <a:gd name="T29" fmla="*/ 1 h 880"/>
                    <a:gd name="T30" fmla="*/ 1 w 1684"/>
                    <a:gd name="T31" fmla="*/ 1 h 880"/>
                    <a:gd name="T32" fmla="*/ 1 w 1684"/>
                    <a:gd name="T33" fmla="*/ 1 h 880"/>
                    <a:gd name="T34" fmla="*/ 1 w 1684"/>
                    <a:gd name="T35" fmla="*/ 1 h 880"/>
                    <a:gd name="T36" fmla="*/ 1 w 1684"/>
                    <a:gd name="T37" fmla="*/ 1 h 880"/>
                    <a:gd name="T38" fmla="*/ 1 w 1684"/>
                    <a:gd name="T39" fmla="*/ 1 h 880"/>
                    <a:gd name="T40" fmla="*/ 1 w 1684"/>
                    <a:gd name="T41" fmla="*/ 1 h 880"/>
                    <a:gd name="T42" fmla="*/ 1 w 1684"/>
                    <a:gd name="T43" fmla="*/ 1 h 880"/>
                    <a:gd name="T44" fmla="*/ 1 w 1684"/>
                    <a:gd name="T45" fmla="*/ 1 h 880"/>
                    <a:gd name="T46" fmla="*/ 1 w 1684"/>
                    <a:gd name="T47" fmla="*/ 0 h 880"/>
                    <a:gd name="T48" fmla="*/ 1 w 1684"/>
                    <a:gd name="T49" fmla="*/ 0 h 880"/>
                    <a:gd name="T50" fmla="*/ 1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8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 w 160"/>
                    <a:gd name="T1" fmla="*/ 0 h 335"/>
                    <a:gd name="T2" fmla="*/ 1 w 160"/>
                    <a:gd name="T3" fmla="*/ 0 h 335"/>
                    <a:gd name="T4" fmla="*/ 0 w 160"/>
                    <a:gd name="T5" fmla="*/ 0 h 335"/>
                    <a:gd name="T6" fmla="*/ 1 w 160"/>
                    <a:gd name="T7" fmla="*/ 0 h 335"/>
                    <a:gd name="T8" fmla="*/ 1 w 160"/>
                    <a:gd name="T9" fmla="*/ 0 h 335"/>
                    <a:gd name="T10" fmla="*/ 1 w 160"/>
                    <a:gd name="T11" fmla="*/ 0 h 335"/>
                    <a:gd name="T12" fmla="*/ 1 w 160"/>
                    <a:gd name="T13" fmla="*/ 0 h 335"/>
                    <a:gd name="T14" fmla="*/ 1 w 160"/>
                    <a:gd name="T15" fmla="*/ 0 h 335"/>
                    <a:gd name="T16" fmla="*/ 1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9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1 w 642"/>
                    <a:gd name="T1" fmla="*/ 1 h 1188"/>
                    <a:gd name="T2" fmla="*/ 0 w 642"/>
                    <a:gd name="T3" fmla="*/ 1 h 1188"/>
                    <a:gd name="T4" fmla="*/ 1 w 642"/>
                    <a:gd name="T5" fmla="*/ 1 h 1188"/>
                    <a:gd name="T6" fmla="*/ 1 w 642"/>
                    <a:gd name="T7" fmla="*/ 0 h 1188"/>
                    <a:gd name="T8" fmla="*/ 1 w 642"/>
                    <a:gd name="T9" fmla="*/ 1 h 1188"/>
                    <a:gd name="T10" fmla="*/ 1 w 642"/>
                    <a:gd name="T11" fmla="*/ 1 h 1188"/>
                    <a:gd name="T12" fmla="*/ 1 w 642"/>
                    <a:gd name="T13" fmla="*/ 1 h 1188"/>
                    <a:gd name="T14" fmla="*/ 1 w 642"/>
                    <a:gd name="T15" fmla="*/ 1 h 1188"/>
                    <a:gd name="T16" fmla="*/ 1 w 642"/>
                    <a:gd name="T17" fmla="*/ 1 h 1188"/>
                    <a:gd name="T18" fmla="*/ 1 w 642"/>
                    <a:gd name="T19" fmla="*/ 1 h 1188"/>
                    <a:gd name="T20" fmla="*/ 1 w 642"/>
                    <a:gd name="T21" fmla="*/ 1 h 1188"/>
                    <a:gd name="T22" fmla="*/ 1 w 642"/>
                    <a:gd name="T23" fmla="*/ 1 h 1188"/>
                    <a:gd name="T24" fmla="*/ 1 w 642"/>
                    <a:gd name="T25" fmla="*/ 1 h 1188"/>
                    <a:gd name="T26" fmla="*/ 1 w 642"/>
                    <a:gd name="T27" fmla="*/ 1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0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1 h 504"/>
                    <a:gd name="T2" fmla="*/ 1 w 192"/>
                    <a:gd name="T3" fmla="*/ 1 h 504"/>
                    <a:gd name="T4" fmla="*/ 1 w 192"/>
                    <a:gd name="T5" fmla="*/ 1 h 504"/>
                    <a:gd name="T6" fmla="*/ 1 w 192"/>
                    <a:gd name="T7" fmla="*/ 1 h 504"/>
                    <a:gd name="T8" fmla="*/ 1 w 192"/>
                    <a:gd name="T9" fmla="*/ 1 h 504"/>
                    <a:gd name="T10" fmla="*/ 1 w 192"/>
                    <a:gd name="T11" fmla="*/ 1 h 504"/>
                    <a:gd name="T12" fmla="*/ 1 w 192"/>
                    <a:gd name="T13" fmla="*/ 1 h 504"/>
                    <a:gd name="T14" fmla="*/ 1 w 192"/>
                    <a:gd name="T15" fmla="*/ 1 h 504"/>
                    <a:gd name="T16" fmla="*/ 1 w 192"/>
                    <a:gd name="T17" fmla="*/ 0 h 504"/>
                    <a:gd name="T18" fmla="*/ 0 w 192"/>
                    <a:gd name="T19" fmla="*/ 1 h 504"/>
                    <a:gd name="T20" fmla="*/ 0 w 192"/>
                    <a:gd name="T21" fmla="*/ 1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1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1 w 390"/>
                    <a:gd name="T1" fmla="*/ 0 h 269"/>
                    <a:gd name="T2" fmla="*/ 1 w 390"/>
                    <a:gd name="T3" fmla="*/ 1 h 269"/>
                    <a:gd name="T4" fmla="*/ 1 w 390"/>
                    <a:gd name="T5" fmla="*/ 1 h 269"/>
                    <a:gd name="T6" fmla="*/ 0 w 390"/>
                    <a:gd name="T7" fmla="*/ 1 h 269"/>
                    <a:gd name="T8" fmla="*/ 0 w 390"/>
                    <a:gd name="T9" fmla="*/ 1 h 269"/>
                    <a:gd name="T10" fmla="*/ 1 w 390"/>
                    <a:gd name="T11" fmla="*/ 1 h 269"/>
                    <a:gd name="T12" fmla="*/ 1 w 390"/>
                    <a:gd name="T13" fmla="*/ 1 h 269"/>
                    <a:gd name="T14" fmla="*/ 1 w 390"/>
                    <a:gd name="T15" fmla="*/ 1 h 269"/>
                    <a:gd name="T16" fmla="*/ 1 w 390"/>
                    <a:gd name="T17" fmla="*/ 1 h 269"/>
                    <a:gd name="T18" fmla="*/ 1 w 390"/>
                    <a:gd name="T19" fmla="*/ 1 h 269"/>
                    <a:gd name="T20" fmla="*/ 1 w 390"/>
                    <a:gd name="T21" fmla="*/ 1 h 269"/>
                    <a:gd name="T22" fmla="*/ 1 w 390"/>
                    <a:gd name="T23" fmla="*/ 0 h 269"/>
                    <a:gd name="T24" fmla="*/ 1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2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 h 424"/>
                    <a:gd name="T2" fmla="*/ 1 w 941"/>
                    <a:gd name="T3" fmla="*/ 0 h 424"/>
                    <a:gd name="T4" fmla="*/ 1 w 941"/>
                    <a:gd name="T5" fmla="*/ 1 h 424"/>
                    <a:gd name="T6" fmla="*/ 1 w 941"/>
                    <a:gd name="T7" fmla="*/ 1 h 424"/>
                    <a:gd name="T8" fmla="*/ 1 w 941"/>
                    <a:gd name="T9" fmla="*/ 1 h 424"/>
                    <a:gd name="T10" fmla="*/ 1 w 941"/>
                    <a:gd name="T11" fmla="*/ 1 h 424"/>
                    <a:gd name="T12" fmla="*/ 1 w 941"/>
                    <a:gd name="T13" fmla="*/ 1 h 424"/>
                    <a:gd name="T14" fmla="*/ 1 w 941"/>
                    <a:gd name="T15" fmla="*/ 1 h 424"/>
                    <a:gd name="T16" fmla="*/ 1 w 941"/>
                    <a:gd name="T17" fmla="*/ 1 h 424"/>
                    <a:gd name="T18" fmla="*/ 1 w 941"/>
                    <a:gd name="T19" fmla="*/ 1 h 424"/>
                    <a:gd name="T20" fmla="*/ 0 w 941"/>
                    <a:gd name="T21" fmla="*/ 1 h 424"/>
                    <a:gd name="T22" fmla="*/ 0 w 941"/>
                    <a:gd name="T23" fmla="*/ 1 h 424"/>
                    <a:gd name="T24" fmla="*/ 0 w 941"/>
                    <a:gd name="T25" fmla="*/ 1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3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0 h 173"/>
                    <a:gd name="T2" fmla="*/ 1 w 488"/>
                    <a:gd name="T3" fmla="*/ 0 h 173"/>
                    <a:gd name="T4" fmla="*/ 1 w 488"/>
                    <a:gd name="T5" fmla="*/ 0 h 173"/>
                    <a:gd name="T6" fmla="*/ 1 w 488"/>
                    <a:gd name="T7" fmla="*/ 0 h 173"/>
                    <a:gd name="T8" fmla="*/ 1 w 488"/>
                    <a:gd name="T9" fmla="*/ 0 h 173"/>
                    <a:gd name="T10" fmla="*/ 1 w 488"/>
                    <a:gd name="T11" fmla="*/ 0 h 173"/>
                    <a:gd name="T12" fmla="*/ 1 w 488"/>
                    <a:gd name="T13" fmla="*/ 0 h 173"/>
                    <a:gd name="T14" fmla="*/ 1 w 488"/>
                    <a:gd name="T15" fmla="*/ 0 h 173"/>
                    <a:gd name="T16" fmla="*/ 1 w 488"/>
                    <a:gd name="T17" fmla="*/ 0 h 173"/>
                    <a:gd name="T18" fmla="*/ 1 w 488"/>
                    <a:gd name="T19" fmla="*/ 0 h 173"/>
                    <a:gd name="T20" fmla="*/ 1 w 488"/>
                    <a:gd name="T21" fmla="*/ 0 h 173"/>
                    <a:gd name="T22" fmla="*/ 1 w 488"/>
                    <a:gd name="T23" fmla="*/ 0 h 173"/>
                    <a:gd name="T24" fmla="*/ 1 w 488"/>
                    <a:gd name="T25" fmla="*/ 0 h 173"/>
                    <a:gd name="T26" fmla="*/ 1 w 488"/>
                    <a:gd name="T27" fmla="*/ 0 h 173"/>
                    <a:gd name="T28" fmla="*/ 0 w 488"/>
                    <a:gd name="T29" fmla="*/ 0 h 173"/>
                    <a:gd name="T30" fmla="*/ 0 w 488"/>
                    <a:gd name="T31" fmla="*/ 0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049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0 w 772"/>
                <a:gd name="T1" fmla="*/ 0 h 3266"/>
                <a:gd name="T2" fmla="*/ 0 w 772"/>
                <a:gd name="T3" fmla="*/ 0 h 3266"/>
                <a:gd name="T4" fmla="*/ 0 w 772"/>
                <a:gd name="T5" fmla="*/ 0 h 3266"/>
                <a:gd name="T6" fmla="*/ 0 w 772"/>
                <a:gd name="T7" fmla="*/ 0 h 3266"/>
                <a:gd name="T8" fmla="*/ 0 w 772"/>
                <a:gd name="T9" fmla="*/ 0 h 3266"/>
                <a:gd name="T10" fmla="*/ 0 w 772"/>
                <a:gd name="T11" fmla="*/ 0 h 3266"/>
                <a:gd name="T12" fmla="*/ 0 w 772"/>
                <a:gd name="T13" fmla="*/ 0 h 3266"/>
                <a:gd name="T14" fmla="*/ 0 w 772"/>
                <a:gd name="T15" fmla="*/ 0 h 3266"/>
                <a:gd name="T16" fmla="*/ 0 w 772"/>
                <a:gd name="T17" fmla="*/ 0 h 3266"/>
                <a:gd name="T18" fmla="*/ 0 w 772"/>
                <a:gd name="T19" fmla="*/ 0 h 3266"/>
                <a:gd name="T20" fmla="*/ 0 w 772"/>
                <a:gd name="T21" fmla="*/ 0 h 3266"/>
                <a:gd name="T22" fmla="*/ 0 w 772"/>
                <a:gd name="T23" fmla="*/ 0 h 3266"/>
                <a:gd name="T24" fmla="*/ 0 w 772"/>
                <a:gd name="T25" fmla="*/ 0 h 3266"/>
                <a:gd name="T26" fmla="*/ 0 w 772"/>
                <a:gd name="T27" fmla="*/ 0 h 3266"/>
                <a:gd name="T28" fmla="*/ 0 w 772"/>
                <a:gd name="T29" fmla="*/ 0 h 3266"/>
                <a:gd name="T30" fmla="*/ 0 w 772"/>
                <a:gd name="T31" fmla="*/ 0 h 3266"/>
                <a:gd name="T32" fmla="*/ 0 w 772"/>
                <a:gd name="T33" fmla="*/ 0 h 3266"/>
                <a:gd name="T34" fmla="*/ 0 w 772"/>
                <a:gd name="T35" fmla="*/ 0 h 3266"/>
                <a:gd name="T36" fmla="*/ 0 w 772"/>
                <a:gd name="T37" fmla="*/ 0 h 3266"/>
                <a:gd name="T38" fmla="*/ 0 w 772"/>
                <a:gd name="T39" fmla="*/ 0 h 3266"/>
                <a:gd name="T40" fmla="*/ 0 w 772"/>
                <a:gd name="T41" fmla="*/ 0 h 3266"/>
                <a:gd name="T42" fmla="*/ 0 w 772"/>
                <a:gd name="T43" fmla="*/ 0 h 3266"/>
                <a:gd name="T44" fmla="*/ 0 w 772"/>
                <a:gd name="T45" fmla="*/ 0 h 3266"/>
                <a:gd name="T46" fmla="*/ 0 w 772"/>
                <a:gd name="T47" fmla="*/ 0 h 3266"/>
                <a:gd name="T48" fmla="*/ 0 w 772"/>
                <a:gd name="T49" fmla="*/ 0 h 3266"/>
                <a:gd name="T50" fmla="*/ 0 w 772"/>
                <a:gd name="T51" fmla="*/ 0 h 3266"/>
                <a:gd name="T52" fmla="*/ 0 w 772"/>
                <a:gd name="T53" fmla="*/ 0 h 3266"/>
                <a:gd name="T54" fmla="*/ 0 w 772"/>
                <a:gd name="T55" fmla="*/ 0 h 3266"/>
                <a:gd name="T56" fmla="*/ 0 w 772"/>
                <a:gd name="T57" fmla="*/ 0 h 3266"/>
                <a:gd name="T58" fmla="*/ 0 w 772"/>
                <a:gd name="T59" fmla="*/ 0 h 3266"/>
                <a:gd name="T60" fmla="*/ 0 w 772"/>
                <a:gd name="T61" fmla="*/ 0 h 3266"/>
                <a:gd name="T62" fmla="*/ 0 w 772"/>
                <a:gd name="T63" fmla="*/ 0 h 3266"/>
                <a:gd name="T64" fmla="*/ 0 w 772"/>
                <a:gd name="T65" fmla="*/ 0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0 w 772"/>
                <a:gd name="T1" fmla="*/ 1 h 3266"/>
                <a:gd name="T2" fmla="*/ 0 w 772"/>
                <a:gd name="T3" fmla="*/ 1 h 3266"/>
                <a:gd name="T4" fmla="*/ 0 w 772"/>
                <a:gd name="T5" fmla="*/ 1 h 3266"/>
                <a:gd name="T6" fmla="*/ 0 w 772"/>
                <a:gd name="T7" fmla="*/ 1 h 3266"/>
                <a:gd name="T8" fmla="*/ 0 w 772"/>
                <a:gd name="T9" fmla="*/ 1 h 3266"/>
                <a:gd name="T10" fmla="*/ 0 w 772"/>
                <a:gd name="T11" fmla="*/ 1 h 3266"/>
                <a:gd name="T12" fmla="*/ 0 w 772"/>
                <a:gd name="T13" fmla="*/ 1 h 3266"/>
                <a:gd name="T14" fmla="*/ 0 w 772"/>
                <a:gd name="T15" fmla="*/ 1 h 3266"/>
                <a:gd name="T16" fmla="*/ 0 w 772"/>
                <a:gd name="T17" fmla="*/ 1 h 3266"/>
                <a:gd name="T18" fmla="*/ 0 w 772"/>
                <a:gd name="T19" fmla="*/ 1 h 3266"/>
                <a:gd name="T20" fmla="*/ 0 w 772"/>
                <a:gd name="T21" fmla="*/ 1 h 3266"/>
                <a:gd name="T22" fmla="*/ 0 w 772"/>
                <a:gd name="T23" fmla="*/ 1 h 3266"/>
                <a:gd name="T24" fmla="*/ 0 w 772"/>
                <a:gd name="T25" fmla="*/ 1 h 3266"/>
                <a:gd name="T26" fmla="*/ 0 w 772"/>
                <a:gd name="T27" fmla="*/ 1 h 3266"/>
                <a:gd name="T28" fmla="*/ 0 w 772"/>
                <a:gd name="T29" fmla="*/ 1 h 3266"/>
                <a:gd name="T30" fmla="*/ 0 w 772"/>
                <a:gd name="T31" fmla="*/ 0 h 3266"/>
                <a:gd name="T32" fmla="*/ 0 w 772"/>
                <a:gd name="T33" fmla="*/ 1 h 3266"/>
                <a:gd name="T34" fmla="*/ 0 w 772"/>
                <a:gd name="T35" fmla="*/ 1 h 3266"/>
                <a:gd name="T36" fmla="*/ 0 w 772"/>
                <a:gd name="T37" fmla="*/ 1 h 3266"/>
                <a:gd name="T38" fmla="*/ 0 w 772"/>
                <a:gd name="T39" fmla="*/ 1 h 3266"/>
                <a:gd name="T40" fmla="*/ 0 w 772"/>
                <a:gd name="T41" fmla="*/ 1 h 3266"/>
                <a:gd name="T42" fmla="*/ 0 w 772"/>
                <a:gd name="T43" fmla="*/ 1 h 3266"/>
                <a:gd name="T44" fmla="*/ 0 w 772"/>
                <a:gd name="T45" fmla="*/ 1 h 3266"/>
                <a:gd name="T46" fmla="*/ 0 w 772"/>
                <a:gd name="T47" fmla="*/ 1 h 3266"/>
                <a:gd name="T48" fmla="*/ 0 w 772"/>
                <a:gd name="T49" fmla="*/ 1 h 3266"/>
                <a:gd name="T50" fmla="*/ 0 w 772"/>
                <a:gd name="T51" fmla="*/ 1 h 3266"/>
                <a:gd name="T52" fmla="*/ 0 w 772"/>
                <a:gd name="T53" fmla="*/ 1 h 3266"/>
                <a:gd name="T54" fmla="*/ 0 w 772"/>
                <a:gd name="T55" fmla="*/ 1 h 3266"/>
                <a:gd name="T56" fmla="*/ 0 w 772"/>
                <a:gd name="T57" fmla="*/ 1 h 3266"/>
                <a:gd name="T58" fmla="*/ 0 w 772"/>
                <a:gd name="T59" fmla="*/ 1 h 3266"/>
                <a:gd name="T60" fmla="*/ 0 w 772"/>
                <a:gd name="T61" fmla="*/ 1 h 3266"/>
                <a:gd name="T62" fmla="*/ 0 w 772"/>
                <a:gd name="T63" fmla="*/ 1 h 3266"/>
                <a:gd name="T64" fmla="*/ 0 w 772"/>
                <a:gd name="T65" fmla="*/ 1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0 w 245"/>
                  <a:gd name="T1" fmla="*/ 0 h 806"/>
                  <a:gd name="T2" fmla="*/ 0 w 245"/>
                  <a:gd name="T3" fmla="*/ 0 h 806"/>
                  <a:gd name="T4" fmla="*/ 0 w 245"/>
                  <a:gd name="T5" fmla="*/ 0 h 806"/>
                  <a:gd name="T6" fmla="*/ 0 w 245"/>
                  <a:gd name="T7" fmla="*/ 0 h 806"/>
                  <a:gd name="T8" fmla="*/ 0 w 245"/>
                  <a:gd name="T9" fmla="*/ 0 h 806"/>
                  <a:gd name="T10" fmla="*/ 0 w 245"/>
                  <a:gd name="T11" fmla="*/ 0 h 806"/>
                  <a:gd name="T12" fmla="*/ 0 w 245"/>
                  <a:gd name="T13" fmla="*/ 0 h 806"/>
                  <a:gd name="T14" fmla="*/ 0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0 w 604"/>
                    <a:gd name="T3" fmla="*/ 0 h 349"/>
                    <a:gd name="T4" fmla="*/ 0 w 604"/>
                    <a:gd name="T5" fmla="*/ 0 h 349"/>
                    <a:gd name="T6" fmla="*/ 0 w 604"/>
                    <a:gd name="T7" fmla="*/ 0 h 349"/>
                    <a:gd name="T8" fmla="*/ 0 w 604"/>
                    <a:gd name="T9" fmla="*/ 0 h 349"/>
                    <a:gd name="T10" fmla="*/ 0 w 604"/>
                    <a:gd name="T11" fmla="*/ 0 h 349"/>
                    <a:gd name="T12" fmla="*/ 0 w 604"/>
                    <a:gd name="T13" fmla="*/ 0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2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86" y="294"/>
                  <a:ext cx="269" cy="438"/>
                </a:xfrm>
                <a:custGeom>
                  <a:avLst/>
                  <a:gdLst>
                    <a:gd name="T0" fmla="*/ 0 w 1064"/>
                    <a:gd name="T1" fmla="*/ 0 h 1230"/>
                    <a:gd name="T2" fmla="*/ 0 w 1064"/>
                    <a:gd name="T3" fmla="*/ 0 h 1230"/>
                    <a:gd name="T4" fmla="*/ 0 w 1064"/>
                    <a:gd name="T5" fmla="*/ 0 h 1230"/>
                    <a:gd name="T6" fmla="*/ 0 w 1064"/>
                    <a:gd name="T7" fmla="*/ 0 h 1230"/>
                    <a:gd name="T8" fmla="*/ 0 w 1064"/>
                    <a:gd name="T9" fmla="*/ 0 h 1230"/>
                    <a:gd name="T10" fmla="*/ 0 w 1064"/>
                    <a:gd name="T11" fmla="*/ 0 h 1230"/>
                    <a:gd name="T12" fmla="*/ 0 w 1064"/>
                    <a:gd name="T13" fmla="*/ 0 h 1230"/>
                    <a:gd name="T14" fmla="*/ 0 w 1064"/>
                    <a:gd name="T15" fmla="*/ 0 h 1230"/>
                    <a:gd name="T16" fmla="*/ 0 w 1064"/>
                    <a:gd name="T17" fmla="*/ 0 h 1230"/>
                    <a:gd name="T18" fmla="*/ 0 w 1064"/>
                    <a:gd name="T19" fmla="*/ 0 h 1230"/>
                    <a:gd name="T20" fmla="*/ 0 w 1064"/>
                    <a:gd name="T21" fmla="*/ 0 h 1230"/>
                    <a:gd name="T22" fmla="*/ 0 w 1064"/>
                    <a:gd name="T23" fmla="*/ 0 h 1230"/>
                    <a:gd name="T24" fmla="*/ 0 w 1064"/>
                    <a:gd name="T25" fmla="*/ 0 h 1230"/>
                    <a:gd name="T26" fmla="*/ 0 w 1064"/>
                    <a:gd name="T27" fmla="*/ 0 h 1230"/>
                    <a:gd name="T28" fmla="*/ 0 w 1064"/>
                    <a:gd name="T29" fmla="*/ 0 h 1230"/>
                    <a:gd name="T30" fmla="*/ 0 w 1064"/>
                    <a:gd name="T31" fmla="*/ 0 h 1230"/>
                    <a:gd name="T32" fmla="*/ 0 w 1064"/>
                    <a:gd name="T33" fmla="*/ 0 h 1230"/>
                    <a:gd name="T34" fmla="*/ 0 w 1064"/>
                    <a:gd name="T35" fmla="*/ 0 h 1230"/>
                    <a:gd name="T36" fmla="*/ 0 w 1064"/>
                    <a:gd name="T37" fmla="*/ 0 h 1230"/>
                    <a:gd name="T38" fmla="*/ 0 w 1064"/>
                    <a:gd name="T39" fmla="*/ 0 h 1230"/>
                    <a:gd name="T40" fmla="*/ 0 w 1064"/>
                    <a:gd name="T41" fmla="*/ 0 h 1230"/>
                    <a:gd name="T42" fmla="*/ 0 w 1064"/>
                    <a:gd name="T43" fmla="*/ 0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3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96" y="144"/>
                  <a:ext cx="505" cy="898"/>
                </a:xfrm>
                <a:custGeom>
                  <a:avLst/>
                  <a:gdLst>
                    <a:gd name="T0" fmla="*/ 0 w 2002"/>
                    <a:gd name="T1" fmla="*/ 0 h 2521"/>
                    <a:gd name="T2" fmla="*/ 0 w 2002"/>
                    <a:gd name="T3" fmla="*/ 0 h 2521"/>
                    <a:gd name="T4" fmla="*/ 0 w 2002"/>
                    <a:gd name="T5" fmla="*/ 0 h 2521"/>
                    <a:gd name="T6" fmla="*/ 0 w 2002"/>
                    <a:gd name="T7" fmla="*/ 0 h 2521"/>
                    <a:gd name="T8" fmla="*/ 0 w 2002"/>
                    <a:gd name="T9" fmla="*/ 0 h 2521"/>
                    <a:gd name="T10" fmla="*/ 0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4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0 w 3007"/>
                    <a:gd name="T1" fmla="*/ 0 h 3771"/>
                    <a:gd name="T2" fmla="*/ 0 w 3007"/>
                    <a:gd name="T3" fmla="*/ 0 h 3771"/>
                    <a:gd name="T4" fmla="*/ 0 w 3007"/>
                    <a:gd name="T5" fmla="*/ 0 h 3771"/>
                    <a:gd name="T6" fmla="*/ 0 w 3007"/>
                    <a:gd name="T7" fmla="*/ 0 h 3771"/>
                    <a:gd name="T8" fmla="*/ 0 w 3007"/>
                    <a:gd name="T9" fmla="*/ 0 h 3771"/>
                    <a:gd name="T10" fmla="*/ 0 w 3007"/>
                    <a:gd name="T11" fmla="*/ 0 h 3771"/>
                    <a:gd name="T12" fmla="*/ 0 w 3007"/>
                    <a:gd name="T13" fmla="*/ 0 h 3771"/>
                    <a:gd name="T14" fmla="*/ 0 w 3007"/>
                    <a:gd name="T15" fmla="*/ 0 h 3771"/>
                    <a:gd name="T16" fmla="*/ 0 w 3007"/>
                    <a:gd name="T17" fmla="*/ 0 h 3771"/>
                    <a:gd name="T18" fmla="*/ 0 w 3007"/>
                    <a:gd name="T19" fmla="*/ 0 h 3771"/>
                    <a:gd name="T20" fmla="*/ 0 w 3007"/>
                    <a:gd name="T21" fmla="*/ 0 h 3771"/>
                    <a:gd name="T22" fmla="*/ 0 w 3007"/>
                    <a:gd name="T23" fmla="*/ 0 h 3771"/>
                    <a:gd name="T24" fmla="*/ 0 w 3007"/>
                    <a:gd name="T25" fmla="*/ 0 h 3771"/>
                    <a:gd name="T26" fmla="*/ 0 w 3007"/>
                    <a:gd name="T27" fmla="*/ 0 h 3771"/>
                    <a:gd name="T28" fmla="*/ 0 w 3007"/>
                    <a:gd name="T29" fmla="*/ 0 h 3771"/>
                    <a:gd name="T30" fmla="*/ 0 w 3007"/>
                    <a:gd name="T31" fmla="*/ 0 h 3771"/>
                    <a:gd name="T32" fmla="*/ 0 w 3007"/>
                    <a:gd name="T33" fmla="*/ 0 h 3771"/>
                    <a:gd name="T34" fmla="*/ 0 w 3007"/>
                    <a:gd name="T35" fmla="*/ 0 h 3771"/>
                    <a:gd name="T36" fmla="*/ 0 w 3007"/>
                    <a:gd name="T37" fmla="*/ 0 h 3771"/>
                    <a:gd name="T38" fmla="*/ 0 w 3007"/>
                    <a:gd name="T39" fmla="*/ 0 h 3771"/>
                    <a:gd name="T40" fmla="*/ 0 w 3007"/>
                    <a:gd name="T41" fmla="*/ 0 h 3771"/>
                    <a:gd name="T42" fmla="*/ 0 w 3007"/>
                    <a:gd name="T43" fmla="*/ 0 h 3771"/>
                    <a:gd name="T44" fmla="*/ 0 w 3007"/>
                    <a:gd name="T45" fmla="*/ 0 h 3771"/>
                    <a:gd name="T46" fmla="*/ 0 w 3007"/>
                    <a:gd name="T47" fmla="*/ 0 h 3771"/>
                    <a:gd name="T48" fmla="*/ 0 w 3007"/>
                    <a:gd name="T49" fmla="*/ 0 h 3771"/>
                    <a:gd name="T50" fmla="*/ 0 w 3007"/>
                    <a:gd name="T51" fmla="*/ 0 h 3771"/>
                    <a:gd name="T52" fmla="*/ 0 w 3007"/>
                    <a:gd name="T53" fmla="*/ 0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5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35" y="859"/>
                  <a:ext cx="169" cy="122"/>
                </a:xfrm>
                <a:custGeom>
                  <a:avLst/>
                  <a:gdLst>
                    <a:gd name="T0" fmla="*/ 0 w 673"/>
                    <a:gd name="T1" fmla="*/ 0 h 342"/>
                    <a:gd name="T2" fmla="*/ 0 w 673"/>
                    <a:gd name="T3" fmla="*/ 0 h 342"/>
                    <a:gd name="T4" fmla="*/ 0 w 673"/>
                    <a:gd name="T5" fmla="*/ 0 h 342"/>
                    <a:gd name="T6" fmla="*/ 0 w 673"/>
                    <a:gd name="T7" fmla="*/ 0 h 342"/>
                    <a:gd name="T8" fmla="*/ 0 w 673"/>
                    <a:gd name="T9" fmla="*/ 0 h 342"/>
                    <a:gd name="T10" fmla="*/ 0 w 673"/>
                    <a:gd name="T11" fmla="*/ 0 h 342"/>
                    <a:gd name="T12" fmla="*/ 0 w 673"/>
                    <a:gd name="T13" fmla="*/ 0 h 342"/>
                    <a:gd name="T14" fmla="*/ 0 w 673"/>
                    <a:gd name="T15" fmla="*/ 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6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68"/>
                  <a:ext cx="181" cy="144"/>
                </a:xfrm>
                <a:custGeom>
                  <a:avLst/>
                  <a:gdLst>
                    <a:gd name="T0" fmla="*/ 0 w 716"/>
                    <a:gd name="T1" fmla="*/ 0 h 403"/>
                    <a:gd name="T2" fmla="*/ 0 w 716"/>
                    <a:gd name="T3" fmla="*/ 0 h 403"/>
                    <a:gd name="T4" fmla="*/ 0 w 716"/>
                    <a:gd name="T5" fmla="*/ 0 h 403"/>
                    <a:gd name="T6" fmla="*/ 0 w 716"/>
                    <a:gd name="T7" fmla="*/ 0 h 403"/>
                    <a:gd name="T8" fmla="*/ 0 w 716"/>
                    <a:gd name="T9" fmla="*/ 0 h 403"/>
                    <a:gd name="T10" fmla="*/ 0 w 716"/>
                    <a:gd name="T11" fmla="*/ 0 h 403"/>
                    <a:gd name="T12" fmla="*/ 0 w 716"/>
                    <a:gd name="T13" fmla="*/ 0 h 403"/>
                    <a:gd name="T14" fmla="*/ 0 w 716"/>
                    <a:gd name="T15" fmla="*/ 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7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0 h 411"/>
                    <a:gd name="T2" fmla="*/ 0 w 717"/>
                    <a:gd name="T3" fmla="*/ 0 h 411"/>
                    <a:gd name="T4" fmla="*/ 0 w 717"/>
                    <a:gd name="T5" fmla="*/ 0 h 411"/>
                    <a:gd name="T6" fmla="*/ 0 w 717"/>
                    <a:gd name="T7" fmla="*/ 0 h 411"/>
                    <a:gd name="T8" fmla="*/ 0 w 717"/>
                    <a:gd name="T9" fmla="*/ 0 h 411"/>
                    <a:gd name="T10" fmla="*/ 0 w 717"/>
                    <a:gd name="T11" fmla="*/ 0 h 411"/>
                    <a:gd name="T12" fmla="*/ 0 w 717"/>
                    <a:gd name="T13" fmla="*/ 0 h 411"/>
                    <a:gd name="T14" fmla="*/ 0 w 717"/>
                    <a:gd name="T15" fmla="*/ 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85" y="104"/>
                  <a:ext cx="179" cy="138"/>
                </a:xfrm>
                <a:custGeom>
                  <a:avLst/>
                  <a:gdLst>
                    <a:gd name="T0" fmla="*/ 0 w 709"/>
                    <a:gd name="T1" fmla="*/ 0 h 386"/>
                    <a:gd name="T2" fmla="*/ 0 w 709"/>
                    <a:gd name="T3" fmla="*/ 0 h 386"/>
                    <a:gd name="T4" fmla="*/ 0 w 709"/>
                    <a:gd name="T5" fmla="*/ 0 h 386"/>
                    <a:gd name="T6" fmla="*/ 0 w 709"/>
                    <a:gd name="T7" fmla="*/ 0 h 386"/>
                    <a:gd name="T8" fmla="*/ 0 w 709"/>
                    <a:gd name="T9" fmla="*/ 0 h 386"/>
                    <a:gd name="T10" fmla="*/ 0 w 709"/>
                    <a:gd name="T11" fmla="*/ 0 h 386"/>
                    <a:gd name="T12" fmla="*/ 0 w 709"/>
                    <a:gd name="T13" fmla="*/ 0 h 386"/>
                    <a:gd name="T14" fmla="*/ 0 w 709"/>
                    <a:gd name="T15" fmla="*/ 0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03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91907" r:id="rId1"/>
    <p:sldLayoutId id="2147491854" r:id="rId2"/>
    <p:sldLayoutId id="2147491855" r:id="rId3"/>
    <p:sldLayoutId id="2147491856" r:id="rId4"/>
    <p:sldLayoutId id="2147491857" r:id="rId5"/>
    <p:sldLayoutId id="2147491858" r:id="rId6"/>
    <p:sldLayoutId id="2147491859" r:id="rId7"/>
    <p:sldLayoutId id="2147491860" r:id="rId8"/>
    <p:sldLayoutId id="2147491861" r:id="rId9"/>
    <p:sldLayoutId id="2147491862" r:id="rId10"/>
    <p:sldLayoutId id="2147491863" r:id="rId11"/>
    <p:sldLayoutId id="21474919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ea typeface="MS PGothic" pitchFamily="3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200">
                <a:solidFill>
                  <a:srgbClr val="898989"/>
                </a:solidFill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200">
                <a:solidFill>
                  <a:srgbClr val="898989"/>
                </a:solidFill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4C7A74A-0938-4C6D-8002-EE3EA9EF7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864" r:id="rId1"/>
    <p:sldLayoutId id="2147491865" r:id="rId2"/>
    <p:sldLayoutId id="2147491866" r:id="rId3"/>
    <p:sldLayoutId id="2147491867" r:id="rId4"/>
    <p:sldLayoutId id="2147491868" r:id="rId5"/>
    <p:sldLayoutId id="2147491869" r:id="rId6"/>
    <p:sldLayoutId id="2147491870" r:id="rId7"/>
    <p:sldLayoutId id="2147491871" r:id="rId8"/>
    <p:sldLayoutId id="2147491872" r:id="rId9"/>
    <p:sldLayoutId id="2147491873" r:id="rId10"/>
    <p:sldLayoutId id="21474918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6063" y="9302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478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1A52A8CD-0AF2-4517-BE61-EE3EA01909C8}" type="datetimeFigureOut">
              <a:rPr lang="en-US"/>
              <a:pPr>
                <a:defRPr/>
              </a:pPr>
              <a:t>9/18/20</a:t>
            </a:fld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5F42B6F-E87F-40DE-ADED-54F096D125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8199" name="Group 163"/>
          <p:cNvGrpSpPr>
            <a:grpSpLocks/>
          </p:cNvGrpSpPr>
          <p:nvPr/>
        </p:nvGrpSpPr>
        <p:grpSpPr bwMode="auto">
          <a:xfrm>
            <a:off x="261938" y="87313"/>
            <a:ext cx="8488362" cy="831850"/>
            <a:chOff x="165" y="55"/>
            <a:chExt cx="5347" cy="524"/>
          </a:xfrm>
        </p:grpSpPr>
        <p:grpSp>
          <p:nvGrpSpPr>
            <p:cNvPr id="8200" name="Group 162"/>
            <p:cNvGrpSpPr>
              <a:grpSpLocks/>
            </p:cNvGrpSpPr>
            <p:nvPr userDrawn="1"/>
          </p:nvGrpSpPr>
          <p:grpSpPr bwMode="auto">
            <a:xfrm>
              <a:off x="664" y="104"/>
              <a:ext cx="4848" cy="432"/>
              <a:chOff x="664" y="104"/>
              <a:chExt cx="4848" cy="432"/>
            </a:xfrm>
          </p:grpSpPr>
          <p:sp>
            <p:nvSpPr>
              <p:cNvPr id="8202" name="Freeform 8"/>
              <p:cNvSpPr>
                <a:spLocks/>
              </p:cNvSpPr>
              <p:nvPr/>
            </p:nvSpPr>
            <p:spPr bwMode="ltGray">
              <a:xfrm>
                <a:off x="664" y="104"/>
                <a:ext cx="4848" cy="432"/>
              </a:xfrm>
              <a:custGeom>
                <a:avLst/>
                <a:gdLst>
                  <a:gd name="T0" fmla="*/ 4848 w 4848"/>
                  <a:gd name="T1" fmla="*/ 48 h 432"/>
                  <a:gd name="T2" fmla="*/ 4848 w 4848"/>
                  <a:gd name="T3" fmla="*/ 432 h 432"/>
                  <a:gd name="T4" fmla="*/ 0 w 4848"/>
                  <a:gd name="T5" fmla="*/ 432 h 432"/>
                  <a:gd name="T6" fmla="*/ 0 w 4848"/>
                  <a:gd name="T7" fmla="*/ 0 h 432"/>
                  <a:gd name="T8" fmla="*/ 4848 w 4848"/>
                  <a:gd name="T9" fmla="*/ 0 h 432"/>
                  <a:gd name="T10" fmla="*/ 4848 w 4848"/>
                  <a:gd name="T11" fmla="*/ 48 h 4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848" h="432">
                    <a:moveTo>
                      <a:pt x="4848" y="48"/>
                    </a:moveTo>
                    <a:lnTo>
                      <a:pt x="4848" y="432"/>
                    </a:lnTo>
                    <a:cubicBezTo>
                      <a:pt x="4848" y="432"/>
                      <a:pt x="2424" y="432"/>
                      <a:pt x="0" y="432"/>
                    </a:cubicBezTo>
                    <a:cubicBezTo>
                      <a:pt x="161" y="345"/>
                      <a:pt x="169" y="61"/>
                      <a:pt x="0" y="0"/>
                    </a:cubicBezTo>
                    <a:cubicBezTo>
                      <a:pt x="2424" y="0"/>
                      <a:pt x="4848" y="0"/>
                      <a:pt x="4848" y="0"/>
                    </a:cubicBezTo>
                    <a:lnTo>
                      <a:pt x="4848" y="48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203" name="Group 9"/>
              <p:cNvGrpSpPr>
                <a:grpSpLocks/>
              </p:cNvGrpSpPr>
              <p:nvPr/>
            </p:nvGrpSpPr>
            <p:grpSpPr bwMode="auto">
              <a:xfrm>
                <a:off x="1195" y="104"/>
                <a:ext cx="3827" cy="429"/>
                <a:chOff x="1021" y="240"/>
                <a:chExt cx="3827" cy="429"/>
              </a:xfrm>
            </p:grpSpPr>
            <p:grpSp>
              <p:nvGrpSpPr>
                <p:cNvPr id="8252" name="Group 10"/>
                <p:cNvGrpSpPr>
                  <a:grpSpLocks/>
                </p:cNvGrpSpPr>
                <p:nvPr/>
              </p:nvGrpSpPr>
              <p:grpSpPr bwMode="auto">
                <a:xfrm>
                  <a:off x="1021" y="241"/>
                  <a:ext cx="2208" cy="427"/>
                  <a:chOff x="1021" y="241"/>
                  <a:chExt cx="2208" cy="427"/>
                </a:xfrm>
              </p:grpSpPr>
              <p:sp>
                <p:nvSpPr>
                  <p:cNvPr id="8296" name="Freeform 11"/>
                  <p:cNvSpPr>
                    <a:spLocks/>
                  </p:cNvSpPr>
                  <p:nvPr/>
                </p:nvSpPr>
                <p:spPr bwMode="ltGray">
                  <a:xfrm>
                    <a:off x="2257" y="633"/>
                    <a:ext cx="7" cy="8"/>
                  </a:xfrm>
                  <a:custGeom>
                    <a:avLst/>
                    <a:gdLst>
                      <a:gd name="T0" fmla="*/ 0 w 15"/>
                      <a:gd name="T1" fmla="*/ 0 h 23"/>
                      <a:gd name="T2" fmla="*/ 0 w 15"/>
                      <a:gd name="T3" fmla="*/ 0 h 23"/>
                      <a:gd name="T4" fmla="*/ 0 w 15"/>
                      <a:gd name="T5" fmla="*/ 0 h 23"/>
                      <a:gd name="T6" fmla="*/ 0 w 15"/>
                      <a:gd name="T7" fmla="*/ 0 h 2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5" h="23">
                        <a:moveTo>
                          <a:pt x="5" y="11"/>
                        </a:moveTo>
                        <a:cubicBezTo>
                          <a:pt x="2" y="1"/>
                          <a:pt x="7" y="0"/>
                          <a:pt x="15" y="5"/>
                        </a:cubicBezTo>
                        <a:cubicBezTo>
                          <a:pt x="14" y="9"/>
                          <a:pt x="15" y="13"/>
                          <a:pt x="13" y="17"/>
                        </a:cubicBezTo>
                        <a:cubicBezTo>
                          <a:pt x="9" y="23"/>
                          <a:pt x="0" y="16"/>
                          <a:pt x="5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97" name="Freeform 12"/>
                  <p:cNvSpPr>
                    <a:spLocks/>
                  </p:cNvSpPr>
                  <p:nvPr/>
                </p:nvSpPr>
                <p:spPr bwMode="ltGray">
                  <a:xfrm>
                    <a:off x="2332" y="660"/>
                    <a:ext cx="9" cy="8"/>
                  </a:xfrm>
                  <a:custGeom>
                    <a:avLst/>
                    <a:gdLst>
                      <a:gd name="T0" fmla="*/ 0 w 20"/>
                      <a:gd name="T1" fmla="*/ 0 h 23"/>
                      <a:gd name="T2" fmla="*/ 0 w 20"/>
                      <a:gd name="T3" fmla="*/ 0 h 23"/>
                      <a:gd name="T4" fmla="*/ 0 w 20"/>
                      <a:gd name="T5" fmla="*/ 0 h 23"/>
                      <a:gd name="T6" fmla="*/ 0 w 20"/>
                      <a:gd name="T7" fmla="*/ 0 h 2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0" h="23">
                        <a:moveTo>
                          <a:pt x="3" y="13"/>
                        </a:moveTo>
                        <a:cubicBezTo>
                          <a:pt x="0" y="5"/>
                          <a:pt x="2" y="0"/>
                          <a:pt x="11" y="3"/>
                        </a:cubicBezTo>
                        <a:cubicBezTo>
                          <a:pt x="16" y="10"/>
                          <a:pt x="20" y="23"/>
                          <a:pt x="7" y="19"/>
                        </a:cubicBezTo>
                        <a:cubicBezTo>
                          <a:pt x="6" y="17"/>
                          <a:pt x="3" y="13"/>
                          <a:pt x="3" y="1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98" name="Freeform 13"/>
                  <p:cNvSpPr>
                    <a:spLocks/>
                  </p:cNvSpPr>
                  <p:nvPr/>
                </p:nvSpPr>
                <p:spPr bwMode="ltGray">
                  <a:xfrm>
                    <a:off x="2120" y="616"/>
                    <a:ext cx="13" cy="14"/>
                  </a:xfrm>
                  <a:custGeom>
                    <a:avLst/>
                    <a:gdLst>
                      <a:gd name="T0" fmla="*/ 0 w 30"/>
                      <a:gd name="T1" fmla="*/ 0 h 42"/>
                      <a:gd name="T2" fmla="*/ 0 w 30"/>
                      <a:gd name="T3" fmla="*/ 0 h 42"/>
                      <a:gd name="T4" fmla="*/ 0 w 30"/>
                      <a:gd name="T5" fmla="*/ 0 h 42"/>
                      <a:gd name="T6" fmla="*/ 0 w 30"/>
                      <a:gd name="T7" fmla="*/ 0 h 42"/>
                      <a:gd name="T8" fmla="*/ 0 w 30"/>
                      <a:gd name="T9" fmla="*/ 0 h 42"/>
                      <a:gd name="T10" fmla="*/ 0 w 30"/>
                      <a:gd name="T11" fmla="*/ 0 h 42"/>
                      <a:gd name="T12" fmla="*/ 0 w 30"/>
                      <a:gd name="T13" fmla="*/ 0 h 4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99" name="Freeform 14"/>
                  <p:cNvSpPr>
                    <a:spLocks/>
                  </p:cNvSpPr>
                  <p:nvPr/>
                </p:nvSpPr>
                <p:spPr bwMode="ltGray">
                  <a:xfrm>
                    <a:off x="1967" y="629"/>
                    <a:ext cx="11" cy="5"/>
                  </a:xfrm>
                  <a:custGeom>
                    <a:avLst/>
                    <a:gdLst>
                      <a:gd name="T0" fmla="*/ 0 w 25"/>
                      <a:gd name="T1" fmla="*/ 0 h 16"/>
                      <a:gd name="T2" fmla="*/ 0 w 25"/>
                      <a:gd name="T3" fmla="*/ 0 h 16"/>
                      <a:gd name="T4" fmla="*/ 0 w 25"/>
                      <a:gd name="T5" fmla="*/ 0 h 16"/>
                      <a:gd name="T6" fmla="*/ 0 w 25"/>
                      <a:gd name="T7" fmla="*/ 0 h 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00" name="Freeform 15"/>
                  <p:cNvSpPr>
                    <a:spLocks/>
                  </p:cNvSpPr>
                  <p:nvPr/>
                </p:nvSpPr>
                <p:spPr bwMode="ltGray">
                  <a:xfrm>
                    <a:off x="1921" y="635"/>
                    <a:ext cx="28" cy="16"/>
                  </a:xfrm>
                  <a:custGeom>
                    <a:avLst/>
                    <a:gdLst>
                      <a:gd name="T0" fmla="*/ 0 w 65"/>
                      <a:gd name="T1" fmla="*/ 0 h 46"/>
                      <a:gd name="T2" fmla="*/ 0 w 65"/>
                      <a:gd name="T3" fmla="*/ 0 h 46"/>
                      <a:gd name="T4" fmla="*/ 0 w 65"/>
                      <a:gd name="T5" fmla="*/ 0 h 46"/>
                      <a:gd name="T6" fmla="*/ 0 w 65"/>
                      <a:gd name="T7" fmla="*/ 0 h 46"/>
                      <a:gd name="T8" fmla="*/ 0 w 65"/>
                      <a:gd name="T9" fmla="*/ 0 h 46"/>
                      <a:gd name="T10" fmla="*/ 0 w 65"/>
                      <a:gd name="T11" fmla="*/ 0 h 46"/>
                      <a:gd name="T12" fmla="*/ 0 w 65"/>
                      <a:gd name="T13" fmla="*/ 0 h 46"/>
                      <a:gd name="T14" fmla="*/ 0 w 65"/>
                      <a:gd name="T15" fmla="*/ 0 h 46"/>
                      <a:gd name="T16" fmla="*/ 0 w 65"/>
                      <a:gd name="T17" fmla="*/ 0 h 4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01" name="Freeform 16"/>
                  <p:cNvSpPr>
                    <a:spLocks/>
                  </p:cNvSpPr>
                  <p:nvPr/>
                </p:nvSpPr>
                <p:spPr bwMode="ltGray">
                  <a:xfrm>
                    <a:off x="1892" y="634"/>
                    <a:ext cx="29" cy="16"/>
                  </a:xfrm>
                  <a:custGeom>
                    <a:avLst/>
                    <a:gdLst>
                      <a:gd name="T0" fmla="*/ 0 w 69"/>
                      <a:gd name="T1" fmla="*/ 0 h 47"/>
                      <a:gd name="T2" fmla="*/ 0 w 69"/>
                      <a:gd name="T3" fmla="*/ 0 h 47"/>
                      <a:gd name="T4" fmla="*/ 0 w 69"/>
                      <a:gd name="T5" fmla="*/ 0 h 47"/>
                      <a:gd name="T6" fmla="*/ 0 w 69"/>
                      <a:gd name="T7" fmla="*/ 0 h 47"/>
                      <a:gd name="T8" fmla="*/ 0 w 69"/>
                      <a:gd name="T9" fmla="*/ 0 h 47"/>
                      <a:gd name="T10" fmla="*/ 0 w 69"/>
                      <a:gd name="T11" fmla="*/ 0 h 47"/>
                      <a:gd name="T12" fmla="*/ 0 w 69"/>
                      <a:gd name="T13" fmla="*/ 0 h 47"/>
                      <a:gd name="T14" fmla="*/ 0 w 69"/>
                      <a:gd name="T15" fmla="*/ 0 h 47"/>
                      <a:gd name="T16" fmla="*/ 0 w 69"/>
                      <a:gd name="T17" fmla="*/ 0 h 47"/>
                      <a:gd name="T18" fmla="*/ 0 w 69"/>
                      <a:gd name="T19" fmla="*/ 0 h 47"/>
                      <a:gd name="T20" fmla="*/ 0 w 69"/>
                      <a:gd name="T21" fmla="*/ 0 h 4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02" name="Freeform 17"/>
                  <p:cNvSpPr>
                    <a:spLocks/>
                  </p:cNvSpPr>
                  <p:nvPr/>
                </p:nvSpPr>
                <p:spPr bwMode="ltGray">
                  <a:xfrm>
                    <a:off x="1735" y="547"/>
                    <a:ext cx="151" cy="93"/>
                  </a:xfrm>
                  <a:custGeom>
                    <a:avLst/>
                    <a:gdLst>
                      <a:gd name="T0" fmla="*/ 0 w 355"/>
                      <a:gd name="T1" fmla="*/ 0 h 277"/>
                      <a:gd name="T2" fmla="*/ 0 w 355"/>
                      <a:gd name="T3" fmla="*/ 0 h 277"/>
                      <a:gd name="T4" fmla="*/ 0 w 355"/>
                      <a:gd name="T5" fmla="*/ 0 h 277"/>
                      <a:gd name="T6" fmla="*/ 0 w 355"/>
                      <a:gd name="T7" fmla="*/ 0 h 277"/>
                      <a:gd name="T8" fmla="*/ 0 w 355"/>
                      <a:gd name="T9" fmla="*/ 0 h 277"/>
                      <a:gd name="T10" fmla="*/ 0 w 355"/>
                      <a:gd name="T11" fmla="*/ 0 h 277"/>
                      <a:gd name="T12" fmla="*/ 0 w 355"/>
                      <a:gd name="T13" fmla="*/ 0 h 277"/>
                      <a:gd name="T14" fmla="*/ 0 w 355"/>
                      <a:gd name="T15" fmla="*/ 0 h 277"/>
                      <a:gd name="T16" fmla="*/ 0 w 355"/>
                      <a:gd name="T17" fmla="*/ 0 h 277"/>
                      <a:gd name="T18" fmla="*/ 0 w 355"/>
                      <a:gd name="T19" fmla="*/ 0 h 277"/>
                      <a:gd name="T20" fmla="*/ 0 w 355"/>
                      <a:gd name="T21" fmla="*/ 0 h 277"/>
                      <a:gd name="T22" fmla="*/ 0 w 355"/>
                      <a:gd name="T23" fmla="*/ 0 h 277"/>
                      <a:gd name="T24" fmla="*/ 0 w 355"/>
                      <a:gd name="T25" fmla="*/ 0 h 277"/>
                      <a:gd name="T26" fmla="*/ 0 w 355"/>
                      <a:gd name="T27" fmla="*/ 0 h 277"/>
                      <a:gd name="T28" fmla="*/ 0 w 355"/>
                      <a:gd name="T29" fmla="*/ 0 h 277"/>
                      <a:gd name="T30" fmla="*/ 0 w 355"/>
                      <a:gd name="T31" fmla="*/ 0 h 277"/>
                      <a:gd name="T32" fmla="*/ 0 w 355"/>
                      <a:gd name="T33" fmla="*/ 0 h 277"/>
                      <a:gd name="T34" fmla="*/ 0 w 355"/>
                      <a:gd name="T35" fmla="*/ 0 h 277"/>
                      <a:gd name="T36" fmla="*/ 0 w 355"/>
                      <a:gd name="T37" fmla="*/ 0 h 277"/>
                      <a:gd name="T38" fmla="*/ 0 w 355"/>
                      <a:gd name="T39" fmla="*/ 0 h 277"/>
                      <a:gd name="T40" fmla="*/ 0 w 355"/>
                      <a:gd name="T41" fmla="*/ 0 h 277"/>
                      <a:gd name="T42" fmla="*/ 0 w 355"/>
                      <a:gd name="T43" fmla="*/ 0 h 277"/>
                      <a:gd name="T44" fmla="*/ 0 w 355"/>
                      <a:gd name="T45" fmla="*/ 0 h 277"/>
                      <a:gd name="T46" fmla="*/ 0 w 355"/>
                      <a:gd name="T47" fmla="*/ 0 h 277"/>
                      <a:gd name="T48" fmla="*/ 0 w 355"/>
                      <a:gd name="T49" fmla="*/ 0 h 277"/>
                      <a:gd name="T50" fmla="*/ 0 w 355"/>
                      <a:gd name="T51" fmla="*/ 0 h 277"/>
                      <a:gd name="T52" fmla="*/ 0 w 355"/>
                      <a:gd name="T53" fmla="*/ 0 h 277"/>
                      <a:gd name="T54" fmla="*/ 0 w 355"/>
                      <a:gd name="T55" fmla="*/ 0 h 277"/>
                      <a:gd name="T56" fmla="*/ 0 w 355"/>
                      <a:gd name="T57" fmla="*/ 0 h 277"/>
                      <a:gd name="T58" fmla="*/ 0 w 355"/>
                      <a:gd name="T59" fmla="*/ 0 h 277"/>
                      <a:gd name="T60" fmla="*/ 0 w 355"/>
                      <a:gd name="T61" fmla="*/ 0 h 277"/>
                      <a:gd name="T62" fmla="*/ 0 w 355"/>
                      <a:gd name="T63" fmla="*/ 0 h 277"/>
                      <a:gd name="T64" fmla="*/ 0 w 355"/>
                      <a:gd name="T65" fmla="*/ 0 h 277"/>
                      <a:gd name="T66" fmla="*/ 0 w 355"/>
                      <a:gd name="T67" fmla="*/ 0 h 277"/>
                      <a:gd name="T68" fmla="*/ 0 w 355"/>
                      <a:gd name="T69" fmla="*/ 0 h 277"/>
                      <a:gd name="T70" fmla="*/ 0 w 355"/>
                      <a:gd name="T71" fmla="*/ 0 h 277"/>
                      <a:gd name="T72" fmla="*/ 0 w 355"/>
                      <a:gd name="T73" fmla="*/ 0 h 277"/>
                      <a:gd name="T74" fmla="*/ 0 w 355"/>
                      <a:gd name="T75" fmla="*/ 0 h 277"/>
                      <a:gd name="T76" fmla="*/ 0 w 355"/>
                      <a:gd name="T77" fmla="*/ 0 h 277"/>
                      <a:gd name="T78" fmla="*/ 0 w 355"/>
                      <a:gd name="T79" fmla="*/ 0 h 277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03" name="Freeform 18"/>
                  <p:cNvSpPr>
                    <a:spLocks/>
                  </p:cNvSpPr>
                  <p:nvPr/>
                </p:nvSpPr>
                <p:spPr bwMode="ltGray">
                  <a:xfrm>
                    <a:off x="1827" y="541"/>
                    <a:ext cx="67" cy="68"/>
                  </a:xfrm>
                  <a:custGeom>
                    <a:avLst/>
                    <a:gdLst>
                      <a:gd name="T0" fmla="*/ 0 w 156"/>
                      <a:gd name="T1" fmla="*/ 0 h 206"/>
                      <a:gd name="T2" fmla="*/ 0 w 156"/>
                      <a:gd name="T3" fmla="*/ 0 h 206"/>
                      <a:gd name="T4" fmla="*/ 0 w 156"/>
                      <a:gd name="T5" fmla="*/ 0 h 206"/>
                      <a:gd name="T6" fmla="*/ 0 w 156"/>
                      <a:gd name="T7" fmla="*/ 0 h 206"/>
                      <a:gd name="T8" fmla="*/ 0 w 156"/>
                      <a:gd name="T9" fmla="*/ 0 h 206"/>
                      <a:gd name="T10" fmla="*/ 0 w 156"/>
                      <a:gd name="T11" fmla="*/ 0 h 206"/>
                      <a:gd name="T12" fmla="*/ 0 w 156"/>
                      <a:gd name="T13" fmla="*/ 0 h 206"/>
                      <a:gd name="T14" fmla="*/ 0 w 156"/>
                      <a:gd name="T15" fmla="*/ 0 h 206"/>
                      <a:gd name="T16" fmla="*/ 0 w 156"/>
                      <a:gd name="T17" fmla="*/ 0 h 206"/>
                      <a:gd name="T18" fmla="*/ 0 w 156"/>
                      <a:gd name="T19" fmla="*/ 0 h 206"/>
                      <a:gd name="T20" fmla="*/ 0 w 156"/>
                      <a:gd name="T21" fmla="*/ 0 h 206"/>
                      <a:gd name="T22" fmla="*/ 0 w 156"/>
                      <a:gd name="T23" fmla="*/ 0 h 206"/>
                      <a:gd name="T24" fmla="*/ 0 w 156"/>
                      <a:gd name="T25" fmla="*/ 0 h 206"/>
                      <a:gd name="T26" fmla="*/ 0 w 156"/>
                      <a:gd name="T27" fmla="*/ 0 h 206"/>
                      <a:gd name="T28" fmla="*/ 0 w 156"/>
                      <a:gd name="T29" fmla="*/ 0 h 206"/>
                      <a:gd name="T30" fmla="*/ 0 w 156"/>
                      <a:gd name="T31" fmla="*/ 0 h 206"/>
                      <a:gd name="T32" fmla="*/ 0 w 156"/>
                      <a:gd name="T33" fmla="*/ 0 h 206"/>
                      <a:gd name="T34" fmla="*/ 0 w 156"/>
                      <a:gd name="T35" fmla="*/ 0 h 206"/>
                      <a:gd name="T36" fmla="*/ 0 w 156"/>
                      <a:gd name="T37" fmla="*/ 0 h 206"/>
                      <a:gd name="T38" fmla="*/ 0 w 156"/>
                      <a:gd name="T39" fmla="*/ 0 h 206"/>
                      <a:gd name="T40" fmla="*/ 0 w 156"/>
                      <a:gd name="T41" fmla="*/ 0 h 206"/>
                      <a:gd name="T42" fmla="*/ 0 w 156"/>
                      <a:gd name="T43" fmla="*/ 0 h 206"/>
                      <a:gd name="T44" fmla="*/ 0 w 156"/>
                      <a:gd name="T45" fmla="*/ 0 h 206"/>
                      <a:gd name="T46" fmla="*/ 0 w 156"/>
                      <a:gd name="T47" fmla="*/ 0 h 206"/>
                      <a:gd name="T48" fmla="*/ 0 w 156"/>
                      <a:gd name="T49" fmla="*/ 0 h 206"/>
                      <a:gd name="T50" fmla="*/ 0 w 156"/>
                      <a:gd name="T51" fmla="*/ 0 h 206"/>
                      <a:gd name="T52" fmla="*/ 0 w 156"/>
                      <a:gd name="T53" fmla="*/ 0 h 206"/>
                      <a:gd name="T54" fmla="*/ 0 w 156"/>
                      <a:gd name="T55" fmla="*/ 0 h 206"/>
                      <a:gd name="T56" fmla="*/ 0 w 156"/>
                      <a:gd name="T57" fmla="*/ 0 h 206"/>
                      <a:gd name="T58" fmla="*/ 0 w 156"/>
                      <a:gd name="T59" fmla="*/ 0 h 206"/>
                      <a:gd name="T60" fmla="*/ 0 w 156"/>
                      <a:gd name="T61" fmla="*/ 0 h 206"/>
                      <a:gd name="T62" fmla="*/ 0 w 156"/>
                      <a:gd name="T63" fmla="*/ 0 h 20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04" name="Freeform 19"/>
                  <p:cNvSpPr>
                    <a:spLocks/>
                  </p:cNvSpPr>
                  <p:nvPr/>
                </p:nvSpPr>
                <p:spPr bwMode="ltGray">
                  <a:xfrm>
                    <a:off x="1892" y="572"/>
                    <a:ext cx="47" cy="13"/>
                  </a:xfrm>
                  <a:custGeom>
                    <a:avLst/>
                    <a:gdLst>
                      <a:gd name="T0" fmla="*/ 0 w 109"/>
                      <a:gd name="T1" fmla="*/ 0 h 38"/>
                      <a:gd name="T2" fmla="*/ 0 w 109"/>
                      <a:gd name="T3" fmla="*/ 0 h 38"/>
                      <a:gd name="T4" fmla="*/ 0 w 109"/>
                      <a:gd name="T5" fmla="*/ 0 h 38"/>
                      <a:gd name="T6" fmla="*/ 0 w 109"/>
                      <a:gd name="T7" fmla="*/ 0 h 38"/>
                      <a:gd name="T8" fmla="*/ 0 w 109"/>
                      <a:gd name="T9" fmla="*/ 0 h 38"/>
                      <a:gd name="T10" fmla="*/ 0 w 109"/>
                      <a:gd name="T11" fmla="*/ 0 h 38"/>
                      <a:gd name="T12" fmla="*/ 0 w 109"/>
                      <a:gd name="T13" fmla="*/ 0 h 38"/>
                      <a:gd name="T14" fmla="*/ 0 w 109"/>
                      <a:gd name="T15" fmla="*/ 0 h 38"/>
                      <a:gd name="T16" fmla="*/ 0 w 109"/>
                      <a:gd name="T17" fmla="*/ 0 h 38"/>
                      <a:gd name="T18" fmla="*/ 0 w 109"/>
                      <a:gd name="T19" fmla="*/ 0 h 3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05" name="Freeform 20"/>
                  <p:cNvSpPr>
                    <a:spLocks/>
                  </p:cNvSpPr>
                  <p:nvPr/>
                </p:nvSpPr>
                <p:spPr bwMode="ltGray">
                  <a:xfrm>
                    <a:off x="1890" y="588"/>
                    <a:ext cx="32" cy="34"/>
                  </a:xfrm>
                  <a:custGeom>
                    <a:avLst/>
                    <a:gdLst>
                      <a:gd name="T0" fmla="*/ 0 w 76"/>
                      <a:gd name="T1" fmla="*/ 0 h 104"/>
                      <a:gd name="T2" fmla="*/ 0 w 76"/>
                      <a:gd name="T3" fmla="*/ 0 h 104"/>
                      <a:gd name="T4" fmla="*/ 0 w 76"/>
                      <a:gd name="T5" fmla="*/ 0 h 104"/>
                      <a:gd name="T6" fmla="*/ 0 w 76"/>
                      <a:gd name="T7" fmla="*/ 0 h 104"/>
                      <a:gd name="T8" fmla="*/ 0 w 76"/>
                      <a:gd name="T9" fmla="*/ 0 h 104"/>
                      <a:gd name="T10" fmla="*/ 0 w 76"/>
                      <a:gd name="T11" fmla="*/ 0 h 104"/>
                      <a:gd name="T12" fmla="*/ 0 w 76"/>
                      <a:gd name="T13" fmla="*/ 0 h 104"/>
                      <a:gd name="T14" fmla="*/ 0 w 76"/>
                      <a:gd name="T15" fmla="*/ 0 h 104"/>
                      <a:gd name="T16" fmla="*/ 0 w 76"/>
                      <a:gd name="T17" fmla="*/ 0 h 104"/>
                      <a:gd name="T18" fmla="*/ 0 w 76"/>
                      <a:gd name="T19" fmla="*/ 0 h 104"/>
                      <a:gd name="T20" fmla="*/ 0 w 76"/>
                      <a:gd name="T21" fmla="*/ 0 h 104"/>
                      <a:gd name="T22" fmla="*/ 0 w 76"/>
                      <a:gd name="T23" fmla="*/ 0 h 104"/>
                      <a:gd name="T24" fmla="*/ 0 w 76"/>
                      <a:gd name="T25" fmla="*/ 0 h 104"/>
                      <a:gd name="T26" fmla="*/ 0 w 76"/>
                      <a:gd name="T27" fmla="*/ 0 h 104"/>
                      <a:gd name="T28" fmla="*/ 0 w 76"/>
                      <a:gd name="T29" fmla="*/ 0 h 104"/>
                      <a:gd name="T30" fmla="*/ 0 w 76"/>
                      <a:gd name="T31" fmla="*/ 0 h 104"/>
                      <a:gd name="T32" fmla="*/ 0 w 76"/>
                      <a:gd name="T33" fmla="*/ 0 h 104"/>
                      <a:gd name="T34" fmla="*/ 0 w 76"/>
                      <a:gd name="T35" fmla="*/ 0 h 104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06" name="Freeform 21"/>
                  <p:cNvSpPr>
                    <a:spLocks/>
                  </p:cNvSpPr>
                  <p:nvPr/>
                </p:nvSpPr>
                <p:spPr bwMode="ltGray">
                  <a:xfrm>
                    <a:off x="1944" y="569"/>
                    <a:ext cx="16" cy="20"/>
                  </a:xfrm>
                  <a:custGeom>
                    <a:avLst/>
                    <a:gdLst>
                      <a:gd name="T0" fmla="*/ 0 w 37"/>
                      <a:gd name="T1" fmla="*/ 0 h 61"/>
                      <a:gd name="T2" fmla="*/ 0 w 37"/>
                      <a:gd name="T3" fmla="*/ 0 h 61"/>
                      <a:gd name="T4" fmla="*/ 0 w 37"/>
                      <a:gd name="T5" fmla="*/ 0 h 61"/>
                      <a:gd name="T6" fmla="*/ 0 w 37"/>
                      <a:gd name="T7" fmla="*/ 0 h 61"/>
                      <a:gd name="T8" fmla="*/ 0 w 37"/>
                      <a:gd name="T9" fmla="*/ 0 h 61"/>
                      <a:gd name="T10" fmla="*/ 0 w 37"/>
                      <a:gd name="T11" fmla="*/ 0 h 61"/>
                      <a:gd name="T12" fmla="*/ 0 w 37"/>
                      <a:gd name="T13" fmla="*/ 0 h 61"/>
                      <a:gd name="T14" fmla="*/ 0 w 37"/>
                      <a:gd name="T15" fmla="*/ 0 h 6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07" name="Freeform 22"/>
                  <p:cNvSpPr>
                    <a:spLocks/>
                  </p:cNvSpPr>
                  <p:nvPr/>
                </p:nvSpPr>
                <p:spPr bwMode="ltGray">
                  <a:xfrm>
                    <a:off x="1948" y="600"/>
                    <a:ext cx="20" cy="10"/>
                  </a:xfrm>
                  <a:custGeom>
                    <a:avLst/>
                    <a:gdLst>
                      <a:gd name="T0" fmla="*/ 0 w 49"/>
                      <a:gd name="T1" fmla="*/ 0 h 29"/>
                      <a:gd name="T2" fmla="*/ 0 w 49"/>
                      <a:gd name="T3" fmla="*/ 0 h 29"/>
                      <a:gd name="T4" fmla="*/ 0 w 49"/>
                      <a:gd name="T5" fmla="*/ 0 h 29"/>
                      <a:gd name="T6" fmla="*/ 0 w 49"/>
                      <a:gd name="T7" fmla="*/ 0 h 29"/>
                      <a:gd name="T8" fmla="*/ 0 w 49"/>
                      <a:gd name="T9" fmla="*/ 0 h 29"/>
                      <a:gd name="T10" fmla="*/ 0 w 49"/>
                      <a:gd name="T11" fmla="*/ 0 h 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08" name="Freeform 23"/>
                  <p:cNvSpPr>
                    <a:spLocks/>
                  </p:cNvSpPr>
                  <p:nvPr/>
                </p:nvSpPr>
                <p:spPr bwMode="ltGray">
                  <a:xfrm>
                    <a:off x="1969" y="585"/>
                    <a:ext cx="26" cy="17"/>
                  </a:xfrm>
                  <a:custGeom>
                    <a:avLst/>
                    <a:gdLst>
                      <a:gd name="T0" fmla="*/ 0 w 61"/>
                      <a:gd name="T1" fmla="*/ 0 h 48"/>
                      <a:gd name="T2" fmla="*/ 0 w 61"/>
                      <a:gd name="T3" fmla="*/ 0 h 48"/>
                      <a:gd name="T4" fmla="*/ 0 w 61"/>
                      <a:gd name="T5" fmla="*/ 0 h 48"/>
                      <a:gd name="T6" fmla="*/ 0 w 61"/>
                      <a:gd name="T7" fmla="*/ 0 h 48"/>
                      <a:gd name="T8" fmla="*/ 0 w 61"/>
                      <a:gd name="T9" fmla="*/ 0 h 48"/>
                      <a:gd name="T10" fmla="*/ 0 w 61"/>
                      <a:gd name="T11" fmla="*/ 0 h 48"/>
                      <a:gd name="T12" fmla="*/ 0 w 61"/>
                      <a:gd name="T13" fmla="*/ 0 h 48"/>
                      <a:gd name="T14" fmla="*/ 0 w 61"/>
                      <a:gd name="T15" fmla="*/ 0 h 48"/>
                      <a:gd name="T16" fmla="*/ 0 w 61"/>
                      <a:gd name="T17" fmla="*/ 0 h 48"/>
                      <a:gd name="T18" fmla="*/ 0 w 61"/>
                      <a:gd name="T19" fmla="*/ 0 h 48"/>
                      <a:gd name="T20" fmla="*/ 0 w 61"/>
                      <a:gd name="T21" fmla="*/ 0 h 4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09" name="Freeform 24"/>
                  <p:cNvSpPr>
                    <a:spLocks/>
                  </p:cNvSpPr>
                  <p:nvPr/>
                </p:nvSpPr>
                <p:spPr bwMode="ltGray">
                  <a:xfrm>
                    <a:off x="1976" y="593"/>
                    <a:ext cx="122" cy="61"/>
                  </a:xfrm>
                  <a:custGeom>
                    <a:avLst/>
                    <a:gdLst>
                      <a:gd name="T0" fmla="*/ 0 w 286"/>
                      <a:gd name="T1" fmla="*/ 0 h 182"/>
                      <a:gd name="T2" fmla="*/ 0 w 286"/>
                      <a:gd name="T3" fmla="*/ 0 h 182"/>
                      <a:gd name="T4" fmla="*/ 0 w 286"/>
                      <a:gd name="T5" fmla="*/ 0 h 182"/>
                      <a:gd name="T6" fmla="*/ 0 w 286"/>
                      <a:gd name="T7" fmla="*/ 0 h 182"/>
                      <a:gd name="T8" fmla="*/ 0 w 286"/>
                      <a:gd name="T9" fmla="*/ 0 h 182"/>
                      <a:gd name="T10" fmla="*/ 0 w 286"/>
                      <a:gd name="T11" fmla="*/ 0 h 182"/>
                      <a:gd name="T12" fmla="*/ 0 w 286"/>
                      <a:gd name="T13" fmla="*/ 0 h 182"/>
                      <a:gd name="T14" fmla="*/ 0 w 286"/>
                      <a:gd name="T15" fmla="*/ 0 h 182"/>
                      <a:gd name="T16" fmla="*/ 0 w 286"/>
                      <a:gd name="T17" fmla="*/ 0 h 182"/>
                      <a:gd name="T18" fmla="*/ 0 w 286"/>
                      <a:gd name="T19" fmla="*/ 0 h 182"/>
                      <a:gd name="T20" fmla="*/ 0 w 286"/>
                      <a:gd name="T21" fmla="*/ 0 h 182"/>
                      <a:gd name="T22" fmla="*/ 0 w 286"/>
                      <a:gd name="T23" fmla="*/ 0 h 182"/>
                      <a:gd name="T24" fmla="*/ 0 w 286"/>
                      <a:gd name="T25" fmla="*/ 0 h 182"/>
                      <a:gd name="T26" fmla="*/ 0 w 286"/>
                      <a:gd name="T27" fmla="*/ 0 h 182"/>
                      <a:gd name="T28" fmla="*/ 0 w 286"/>
                      <a:gd name="T29" fmla="*/ 0 h 182"/>
                      <a:gd name="T30" fmla="*/ 0 w 286"/>
                      <a:gd name="T31" fmla="*/ 0 h 182"/>
                      <a:gd name="T32" fmla="*/ 0 w 286"/>
                      <a:gd name="T33" fmla="*/ 0 h 182"/>
                      <a:gd name="T34" fmla="*/ 0 w 286"/>
                      <a:gd name="T35" fmla="*/ 0 h 182"/>
                      <a:gd name="T36" fmla="*/ 0 w 286"/>
                      <a:gd name="T37" fmla="*/ 0 h 182"/>
                      <a:gd name="T38" fmla="*/ 0 w 286"/>
                      <a:gd name="T39" fmla="*/ 0 h 182"/>
                      <a:gd name="T40" fmla="*/ 0 w 286"/>
                      <a:gd name="T41" fmla="*/ 0 h 182"/>
                      <a:gd name="T42" fmla="*/ 0 w 286"/>
                      <a:gd name="T43" fmla="*/ 0 h 182"/>
                      <a:gd name="T44" fmla="*/ 0 w 286"/>
                      <a:gd name="T45" fmla="*/ 0 h 182"/>
                      <a:gd name="T46" fmla="*/ 0 w 286"/>
                      <a:gd name="T47" fmla="*/ 0 h 182"/>
                      <a:gd name="T48" fmla="*/ 0 w 286"/>
                      <a:gd name="T49" fmla="*/ 0 h 182"/>
                      <a:gd name="T50" fmla="*/ 0 w 286"/>
                      <a:gd name="T51" fmla="*/ 0 h 182"/>
                      <a:gd name="T52" fmla="*/ 0 w 286"/>
                      <a:gd name="T53" fmla="*/ 0 h 182"/>
                      <a:gd name="T54" fmla="*/ 0 w 286"/>
                      <a:gd name="T55" fmla="*/ 0 h 182"/>
                      <a:gd name="T56" fmla="*/ 0 w 286"/>
                      <a:gd name="T57" fmla="*/ 0 h 182"/>
                      <a:gd name="T58" fmla="*/ 0 w 286"/>
                      <a:gd name="T59" fmla="*/ 0 h 182"/>
                      <a:gd name="T60" fmla="*/ 0 w 286"/>
                      <a:gd name="T61" fmla="*/ 0 h 182"/>
                      <a:gd name="T62" fmla="*/ 0 w 286"/>
                      <a:gd name="T63" fmla="*/ 0 h 182"/>
                      <a:gd name="T64" fmla="*/ 0 w 286"/>
                      <a:gd name="T65" fmla="*/ 0 h 182"/>
                      <a:gd name="T66" fmla="*/ 0 w 286"/>
                      <a:gd name="T67" fmla="*/ 0 h 182"/>
                      <a:gd name="T68" fmla="*/ 0 w 286"/>
                      <a:gd name="T69" fmla="*/ 0 h 182"/>
                      <a:gd name="T70" fmla="*/ 0 w 286"/>
                      <a:gd name="T71" fmla="*/ 0 h 182"/>
                      <a:gd name="T72" fmla="*/ 0 w 286"/>
                      <a:gd name="T73" fmla="*/ 0 h 182"/>
                      <a:gd name="T74" fmla="*/ 0 w 286"/>
                      <a:gd name="T75" fmla="*/ 0 h 182"/>
                      <a:gd name="T76" fmla="*/ 0 w 286"/>
                      <a:gd name="T77" fmla="*/ 0 h 182"/>
                      <a:gd name="T78" fmla="*/ 0 w 286"/>
                      <a:gd name="T79" fmla="*/ 0 h 182"/>
                      <a:gd name="T80" fmla="*/ 0 w 286"/>
                      <a:gd name="T81" fmla="*/ 0 h 182"/>
                      <a:gd name="T82" fmla="*/ 0 w 286"/>
                      <a:gd name="T83" fmla="*/ 0 h 182"/>
                      <a:gd name="T84" fmla="*/ 0 w 286"/>
                      <a:gd name="T85" fmla="*/ 0 h 182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10" name="Freeform 25"/>
                  <p:cNvSpPr>
                    <a:spLocks/>
                  </p:cNvSpPr>
                  <p:nvPr/>
                </p:nvSpPr>
                <p:spPr bwMode="ltGray">
                  <a:xfrm>
                    <a:off x="2082" y="599"/>
                    <a:ext cx="33" cy="26"/>
                  </a:xfrm>
                  <a:custGeom>
                    <a:avLst/>
                    <a:gdLst>
                      <a:gd name="T0" fmla="*/ 0 w 78"/>
                      <a:gd name="T1" fmla="*/ 0 h 78"/>
                      <a:gd name="T2" fmla="*/ 0 w 78"/>
                      <a:gd name="T3" fmla="*/ 0 h 78"/>
                      <a:gd name="T4" fmla="*/ 0 w 78"/>
                      <a:gd name="T5" fmla="*/ 0 h 78"/>
                      <a:gd name="T6" fmla="*/ 0 w 78"/>
                      <a:gd name="T7" fmla="*/ 0 h 78"/>
                      <a:gd name="T8" fmla="*/ 0 w 78"/>
                      <a:gd name="T9" fmla="*/ 0 h 78"/>
                      <a:gd name="T10" fmla="*/ 0 w 78"/>
                      <a:gd name="T11" fmla="*/ 0 h 78"/>
                      <a:gd name="T12" fmla="*/ 0 w 78"/>
                      <a:gd name="T13" fmla="*/ 0 h 78"/>
                      <a:gd name="T14" fmla="*/ 0 w 78"/>
                      <a:gd name="T15" fmla="*/ 0 h 78"/>
                      <a:gd name="T16" fmla="*/ 0 w 78"/>
                      <a:gd name="T17" fmla="*/ 0 h 78"/>
                      <a:gd name="T18" fmla="*/ 0 w 78"/>
                      <a:gd name="T19" fmla="*/ 0 h 78"/>
                      <a:gd name="T20" fmla="*/ 0 w 78"/>
                      <a:gd name="T21" fmla="*/ 0 h 78"/>
                      <a:gd name="T22" fmla="*/ 0 w 78"/>
                      <a:gd name="T23" fmla="*/ 0 h 78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11" name="Freeform 26"/>
                  <p:cNvSpPr>
                    <a:spLocks/>
                  </p:cNvSpPr>
                  <p:nvPr/>
                </p:nvSpPr>
                <p:spPr bwMode="ltGray">
                  <a:xfrm>
                    <a:off x="2152" y="544"/>
                    <a:ext cx="8" cy="6"/>
                  </a:xfrm>
                  <a:custGeom>
                    <a:avLst/>
                    <a:gdLst>
                      <a:gd name="T0" fmla="*/ 0 w 17"/>
                      <a:gd name="T1" fmla="*/ 0 h 18"/>
                      <a:gd name="T2" fmla="*/ 0 w 17"/>
                      <a:gd name="T3" fmla="*/ 0 h 18"/>
                      <a:gd name="T4" fmla="*/ 0 w 17"/>
                      <a:gd name="T5" fmla="*/ 0 h 18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12" name="Freeform 27"/>
                  <p:cNvSpPr>
                    <a:spLocks/>
                  </p:cNvSpPr>
                  <p:nvPr/>
                </p:nvSpPr>
                <p:spPr bwMode="ltGray">
                  <a:xfrm>
                    <a:off x="2194" y="584"/>
                    <a:ext cx="11" cy="8"/>
                  </a:xfrm>
                  <a:custGeom>
                    <a:avLst/>
                    <a:gdLst>
                      <a:gd name="T0" fmla="*/ 0 w 26"/>
                      <a:gd name="T1" fmla="*/ 0 h 22"/>
                      <a:gd name="T2" fmla="*/ 0 w 26"/>
                      <a:gd name="T3" fmla="*/ 0 h 22"/>
                      <a:gd name="T4" fmla="*/ 0 w 26"/>
                      <a:gd name="T5" fmla="*/ 0 h 22"/>
                      <a:gd name="T6" fmla="*/ 0 w 26"/>
                      <a:gd name="T7" fmla="*/ 0 h 2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2">
                        <a:moveTo>
                          <a:pt x="8" y="14"/>
                        </a:moveTo>
                        <a:cubicBezTo>
                          <a:pt x="5" y="6"/>
                          <a:pt x="5" y="3"/>
                          <a:pt x="14" y="0"/>
                        </a:cubicBezTo>
                        <a:cubicBezTo>
                          <a:pt x="26" y="4"/>
                          <a:pt x="23" y="16"/>
                          <a:pt x="14" y="22"/>
                        </a:cubicBezTo>
                        <a:cubicBezTo>
                          <a:pt x="0" y="17"/>
                          <a:pt x="13" y="3"/>
                          <a:pt x="8" y="1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13" name="Freeform 28"/>
                  <p:cNvSpPr>
                    <a:spLocks/>
                  </p:cNvSpPr>
                  <p:nvPr/>
                </p:nvSpPr>
                <p:spPr bwMode="ltGray">
                  <a:xfrm>
                    <a:off x="2059" y="494"/>
                    <a:ext cx="8" cy="5"/>
                  </a:xfrm>
                  <a:custGeom>
                    <a:avLst/>
                    <a:gdLst>
                      <a:gd name="T0" fmla="*/ 0 w 20"/>
                      <a:gd name="T1" fmla="*/ 0 h 15"/>
                      <a:gd name="T2" fmla="*/ 0 w 20"/>
                      <a:gd name="T3" fmla="*/ 0 h 15"/>
                      <a:gd name="T4" fmla="*/ 0 w 20"/>
                      <a:gd name="T5" fmla="*/ 0 h 15"/>
                      <a:gd name="T6" fmla="*/ 0 w 20"/>
                      <a:gd name="T7" fmla="*/ 0 h 1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14" name="Freeform 29"/>
                  <p:cNvSpPr>
                    <a:spLocks/>
                  </p:cNvSpPr>
                  <p:nvPr/>
                </p:nvSpPr>
                <p:spPr bwMode="ltGray">
                  <a:xfrm>
                    <a:off x="1988" y="536"/>
                    <a:ext cx="8" cy="5"/>
                  </a:xfrm>
                  <a:custGeom>
                    <a:avLst/>
                    <a:gdLst>
                      <a:gd name="T0" fmla="*/ 0 w 20"/>
                      <a:gd name="T1" fmla="*/ 0 h 15"/>
                      <a:gd name="T2" fmla="*/ 0 w 20"/>
                      <a:gd name="T3" fmla="*/ 0 h 15"/>
                      <a:gd name="T4" fmla="*/ 0 w 20"/>
                      <a:gd name="T5" fmla="*/ 0 h 15"/>
                      <a:gd name="T6" fmla="*/ 0 w 20"/>
                      <a:gd name="T7" fmla="*/ 0 h 1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15" name="Freeform 30"/>
                  <p:cNvSpPr>
                    <a:spLocks/>
                  </p:cNvSpPr>
                  <p:nvPr/>
                </p:nvSpPr>
                <p:spPr bwMode="ltGray">
                  <a:xfrm>
                    <a:off x="1910" y="523"/>
                    <a:ext cx="34" cy="27"/>
                  </a:xfrm>
                  <a:custGeom>
                    <a:avLst/>
                    <a:gdLst>
                      <a:gd name="T0" fmla="*/ 0 w 80"/>
                      <a:gd name="T1" fmla="*/ 0 h 80"/>
                      <a:gd name="T2" fmla="*/ 0 w 80"/>
                      <a:gd name="T3" fmla="*/ 0 h 80"/>
                      <a:gd name="T4" fmla="*/ 0 w 80"/>
                      <a:gd name="T5" fmla="*/ 0 h 80"/>
                      <a:gd name="T6" fmla="*/ 0 w 80"/>
                      <a:gd name="T7" fmla="*/ 0 h 80"/>
                      <a:gd name="T8" fmla="*/ 0 w 80"/>
                      <a:gd name="T9" fmla="*/ 0 h 80"/>
                      <a:gd name="T10" fmla="*/ 0 w 80"/>
                      <a:gd name="T11" fmla="*/ 0 h 80"/>
                      <a:gd name="T12" fmla="*/ 0 w 80"/>
                      <a:gd name="T13" fmla="*/ 0 h 80"/>
                      <a:gd name="T14" fmla="*/ 0 w 80"/>
                      <a:gd name="T15" fmla="*/ 0 h 80"/>
                      <a:gd name="T16" fmla="*/ 0 w 80"/>
                      <a:gd name="T17" fmla="*/ 0 h 80"/>
                      <a:gd name="T18" fmla="*/ 0 w 80"/>
                      <a:gd name="T19" fmla="*/ 0 h 80"/>
                      <a:gd name="T20" fmla="*/ 0 w 80"/>
                      <a:gd name="T21" fmla="*/ 0 h 80"/>
                      <a:gd name="T22" fmla="*/ 0 w 80"/>
                      <a:gd name="T23" fmla="*/ 0 h 80"/>
                      <a:gd name="T24" fmla="*/ 0 w 80"/>
                      <a:gd name="T25" fmla="*/ 0 h 80"/>
                      <a:gd name="T26" fmla="*/ 0 w 80"/>
                      <a:gd name="T27" fmla="*/ 0 h 80"/>
                      <a:gd name="T28" fmla="*/ 0 w 80"/>
                      <a:gd name="T29" fmla="*/ 0 h 80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16" name="Freeform 31"/>
                  <p:cNvSpPr>
                    <a:spLocks/>
                  </p:cNvSpPr>
                  <p:nvPr/>
                </p:nvSpPr>
                <p:spPr bwMode="ltGray">
                  <a:xfrm>
                    <a:off x="1899" y="466"/>
                    <a:ext cx="40" cy="58"/>
                  </a:xfrm>
                  <a:custGeom>
                    <a:avLst/>
                    <a:gdLst>
                      <a:gd name="T0" fmla="*/ 0 w 94"/>
                      <a:gd name="T1" fmla="*/ 0 h 174"/>
                      <a:gd name="T2" fmla="*/ 0 w 94"/>
                      <a:gd name="T3" fmla="*/ 0 h 174"/>
                      <a:gd name="T4" fmla="*/ 0 w 94"/>
                      <a:gd name="T5" fmla="*/ 0 h 174"/>
                      <a:gd name="T6" fmla="*/ 0 w 94"/>
                      <a:gd name="T7" fmla="*/ 0 h 174"/>
                      <a:gd name="T8" fmla="*/ 0 w 94"/>
                      <a:gd name="T9" fmla="*/ 0 h 174"/>
                      <a:gd name="T10" fmla="*/ 0 w 94"/>
                      <a:gd name="T11" fmla="*/ 0 h 174"/>
                      <a:gd name="T12" fmla="*/ 0 w 94"/>
                      <a:gd name="T13" fmla="*/ 0 h 174"/>
                      <a:gd name="T14" fmla="*/ 0 w 94"/>
                      <a:gd name="T15" fmla="*/ 0 h 174"/>
                      <a:gd name="T16" fmla="*/ 0 w 94"/>
                      <a:gd name="T17" fmla="*/ 0 h 174"/>
                      <a:gd name="T18" fmla="*/ 0 w 94"/>
                      <a:gd name="T19" fmla="*/ 0 h 174"/>
                      <a:gd name="T20" fmla="*/ 0 w 94"/>
                      <a:gd name="T21" fmla="*/ 0 h 174"/>
                      <a:gd name="T22" fmla="*/ 0 w 94"/>
                      <a:gd name="T23" fmla="*/ 0 h 174"/>
                      <a:gd name="T24" fmla="*/ 0 w 94"/>
                      <a:gd name="T25" fmla="*/ 0 h 174"/>
                      <a:gd name="T26" fmla="*/ 0 w 94"/>
                      <a:gd name="T27" fmla="*/ 0 h 174"/>
                      <a:gd name="T28" fmla="*/ 0 w 94"/>
                      <a:gd name="T29" fmla="*/ 0 h 174"/>
                      <a:gd name="T30" fmla="*/ 0 w 94"/>
                      <a:gd name="T31" fmla="*/ 0 h 174"/>
                      <a:gd name="T32" fmla="*/ 0 w 94"/>
                      <a:gd name="T33" fmla="*/ 0 h 174"/>
                      <a:gd name="T34" fmla="*/ 0 w 94"/>
                      <a:gd name="T35" fmla="*/ 0 h 174"/>
                      <a:gd name="T36" fmla="*/ 0 w 94"/>
                      <a:gd name="T37" fmla="*/ 0 h 174"/>
                      <a:gd name="T38" fmla="*/ 0 w 94"/>
                      <a:gd name="T39" fmla="*/ 0 h 174"/>
                      <a:gd name="T40" fmla="*/ 0 w 94"/>
                      <a:gd name="T41" fmla="*/ 0 h 17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17" name="Freeform 32"/>
                  <p:cNvSpPr>
                    <a:spLocks/>
                  </p:cNvSpPr>
                  <p:nvPr/>
                </p:nvSpPr>
                <p:spPr bwMode="ltGray">
                  <a:xfrm>
                    <a:off x="1909" y="508"/>
                    <a:ext cx="14" cy="17"/>
                  </a:xfrm>
                  <a:custGeom>
                    <a:avLst/>
                    <a:gdLst>
                      <a:gd name="T0" fmla="*/ 0 w 32"/>
                      <a:gd name="T1" fmla="*/ 0 h 50"/>
                      <a:gd name="T2" fmla="*/ 0 w 32"/>
                      <a:gd name="T3" fmla="*/ 0 h 50"/>
                      <a:gd name="T4" fmla="*/ 0 w 32"/>
                      <a:gd name="T5" fmla="*/ 0 h 50"/>
                      <a:gd name="T6" fmla="*/ 0 w 32"/>
                      <a:gd name="T7" fmla="*/ 0 h 50"/>
                      <a:gd name="T8" fmla="*/ 0 w 32"/>
                      <a:gd name="T9" fmla="*/ 0 h 50"/>
                      <a:gd name="T10" fmla="*/ 0 w 32"/>
                      <a:gd name="T11" fmla="*/ 0 h 50"/>
                      <a:gd name="T12" fmla="*/ 0 w 32"/>
                      <a:gd name="T13" fmla="*/ 0 h 50"/>
                      <a:gd name="T14" fmla="*/ 0 w 32"/>
                      <a:gd name="T15" fmla="*/ 0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18" name="Freeform 33"/>
                  <p:cNvSpPr>
                    <a:spLocks/>
                  </p:cNvSpPr>
                  <p:nvPr/>
                </p:nvSpPr>
                <p:spPr bwMode="ltGray">
                  <a:xfrm>
                    <a:off x="1881" y="512"/>
                    <a:ext cx="19" cy="17"/>
                  </a:xfrm>
                  <a:custGeom>
                    <a:avLst/>
                    <a:gdLst>
                      <a:gd name="T0" fmla="*/ 0 w 43"/>
                      <a:gd name="T1" fmla="*/ 0 h 50"/>
                      <a:gd name="T2" fmla="*/ 0 w 43"/>
                      <a:gd name="T3" fmla="*/ 0 h 50"/>
                      <a:gd name="T4" fmla="*/ 0 w 43"/>
                      <a:gd name="T5" fmla="*/ 0 h 50"/>
                      <a:gd name="T6" fmla="*/ 0 w 43"/>
                      <a:gd name="T7" fmla="*/ 0 h 50"/>
                      <a:gd name="T8" fmla="*/ 0 w 43"/>
                      <a:gd name="T9" fmla="*/ 0 h 50"/>
                      <a:gd name="T10" fmla="*/ 0 w 43"/>
                      <a:gd name="T11" fmla="*/ 0 h 5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19" name="Freeform 34"/>
                  <p:cNvSpPr>
                    <a:spLocks/>
                  </p:cNvSpPr>
                  <p:nvPr/>
                </p:nvSpPr>
                <p:spPr bwMode="ltGray">
                  <a:xfrm>
                    <a:off x="2930" y="489"/>
                    <a:ext cx="299" cy="179"/>
                  </a:xfrm>
                  <a:custGeom>
                    <a:avLst/>
                    <a:gdLst>
                      <a:gd name="T0" fmla="*/ 1 w 471"/>
                      <a:gd name="T1" fmla="*/ 1 h 281"/>
                      <a:gd name="T2" fmla="*/ 1 w 471"/>
                      <a:gd name="T3" fmla="*/ 1 h 281"/>
                      <a:gd name="T4" fmla="*/ 1 w 471"/>
                      <a:gd name="T5" fmla="*/ 1 h 281"/>
                      <a:gd name="T6" fmla="*/ 1 w 471"/>
                      <a:gd name="T7" fmla="*/ 1 h 281"/>
                      <a:gd name="T8" fmla="*/ 1 w 471"/>
                      <a:gd name="T9" fmla="*/ 1 h 281"/>
                      <a:gd name="T10" fmla="*/ 0 w 471"/>
                      <a:gd name="T11" fmla="*/ 1 h 281"/>
                      <a:gd name="T12" fmla="*/ 1 w 471"/>
                      <a:gd name="T13" fmla="*/ 1 h 281"/>
                      <a:gd name="T14" fmla="*/ 1 w 471"/>
                      <a:gd name="T15" fmla="*/ 1 h 281"/>
                      <a:gd name="T16" fmla="*/ 1 w 471"/>
                      <a:gd name="T17" fmla="*/ 1 h 281"/>
                      <a:gd name="T18" fmla="*/ 1 w 471"/>
                      <a:gd name="T19" fmla="*/ 1 h 281"/>
                      <a:gd name="T20" fmla="*/ 1 w 471"/>
                      <a:gd name="T21" fmla="*/ 1 h 281"/>
                      <a:gd name="T22" fmla="*/ 1 w 471"/>
                      <a:gd name="T23" fmla="*/ 1 h 281"/>
                      <a:gd name="T24" fmla="*/ 1 w 471"/>
                      <a:gd name="T25" fmla="*/ 1 h 281"/>
                      <a:gd name="T26" fmla="*/ 1 w 471"/>
                      <a:gd name="T27" fmla="*/ 1 h 281"/>
                      <a:gd name="T28" fmla="*/ 1 w 471"/>
                      <a:gd name="T29" fmla="*/ 1 h 281"/>
                      <a:gd name="T30" fmla="*/ 1 w 471"/>
                      <a:gd name="T31" fmla="*/ 1 h 281"/>
                      <a:gd name="T32" fmla="*/ 1 w 471"/>
                      <a:gd name="T33" fmla="*/ 1 h 281"/>
                      <a:gd name="T34" fmla="*/ 1 w 471"/>
                      <a:gd name="T35" fmla="*/ 0 h 281"/>
                      <a:gd name="T36" fmla="*/ 1 w 471"/>
                      <a:gd name="T37" fmla="*/ 1 h 281"/>
                      <a:gd name="T38" fmla="*/ 1 w 471"/>
                      <a:gd name="T39" fmla="*/ 1 h 281"/>
                      <a:gd name="T40" fmla="*/ 1 w 471"/>
                      <a:gd name="T41" fmla="*/ 1 h 281"/>
                      <a:gd name="T42" fmla="*/ 1 w 471"/>
                      <a:gd name="T43" fmla="*/ 1 h 281"/>
                      <a:gd name="T44" fmla="*/ 1 w 471"/>
                      <a:gd name="T45" fmla="*/ 1 h 281"/>
                      <a:gd name="T46" fmla="*/ 1 w 471"/>
                      <a:gd name="T47" fmla="*/ 1 h 281"/>
                      <a:gd name="T48" fmla="*/ 1 w 471"/>
                      <a:gd name="T49" fmla="*/ 1 h 281"/>
                      <a:gd name="T50" fmla="*/ 1 w 471"/>
                      <a:gd name="T51" fmla="*/ 1 h 281"/>
                      <a:gd name="T52" fmla="*/ 1 w 471"/>
                      <a:gd name="T53" fmla="*/ 1 h 281"/>
                      <a:gd name="T54" fmla="*/ 1 w 471"/>
                      <a:gd name="T55" fmla="*/ 1 h 281"/>
                      <a:gd name="T56" fmla="*/ 1 w 471"/>
                      <a:gd name="T57" fmla="*/ 1 h 281"/>
                      <a:gd name="T58" fmla="*/ 1 w 471"/>
                      <a:gd name="T59" fmla="*/ 1 h 281"/>
                      <a:gd name="T60" fmla="*/ 1 w 471"/>
                      <a:gd name="T61" fmla="*/ 1 h 281"/>
                      <a:gd name="T62" fmla="*/ 1 w 471"/>
                      <a:gd name="T63" fmla="*/ 1 h 281"/>
                      <a:gd name="T64" fmla="*/ 1 w 471"/>
                      <a:gd name="T65" fmla="*/ 1 h 281"/>
                      <a:gd name="T66" fmla="*/ 1 w 471"/>
                      <a:gd name="T67" fmla="*/ 1 h 281"/>
                      <a:gd name="T68" fmla="*/ 1 w 471"/>
                      <a:gd name="T69" fmla="*/ 1 h 281"/>
                      <a:gd name="T70" fmla="*/ 1 w 471"/>
                      <a:gd name="T71" fmla="*/ 1 h 281"/>
                      <a:gd name="T72" fmla="*/ 1 w 471"/>
                      <a:gd name="T73" fmla="*/ 1 h 281"/>
                      <a:gd name="T74" fmla="*/ 1 w 471"/>
                      <a:gd name="T75" fmla="*/ 1 h 281"/>
                      <a:gd name="T76" fmla="*/ 1 w 471"/>
                      <a:gd name="T77" fmla="*/ 1 h 281"/>
                      <a:gd name="T78" fmla="*/ 1 w 471"/>
                      <a:gd name="T79" fmla="*/ 1 h 281"/>
                      <a:gd name="T80" fmla="*/ 1 w 471"/>
                      <a:gd name="T81" fmla="*/ 1 h 281"/>
                      <a:gd name="T82" fmla="*/ 1 w 471"/>
                      <a:gd name="T83" fmla="*/ 1 h 281"/>
                      <a:gd name="T84" fmla="*/ 1 w 471"/>
                      <a:gd name="T85" fmla="*/ 1 h 281"/>
                      <a:gd name="T86" fmla="*/ 1 w 471"/>
                      <a:gd name="T87" fmla="*/ 1 h 281"/>
                      <a:gd name="T88" fmla="*/ 1 w 471"/>
                      <a:gd name="T89" fmla="*/ 1 h 281"/>
                      <a:gd name="T90" fmla="*/ 1 w 471"/>
                      <a:gd name="T91" fmla="*/ 1 h 281"/>
                      <a:gd name="T92" fmla="*/ 1 w 471"/>
                      <a:gd name="T93" fmla="*/ 1 h 281"/>
                      <a:gd name="T94" fmla="*/ 1 w 471"/>
                      <a:gd name="T95" fmla="*/ 1 h 281"/>
                      <a:gd name="T96" fmla="*/ 1 w 471"/>
                      <a:gd name="T97" fmla="*/ 1 h 281"/>
                      <a:gd name="T98" fmla="*/ 1 w 471"/>
                      <a:gd name="T99" fmla="*/ 1 h 281"/>
                      <a:gd name="T100" fmla="*/ 1 w 471"/>
                      <a:gd name="T101" fmla="*/ 1 h 281"/>
                      <a:gd name="T102" fmla="*/ 1 w 471"/>
                      <a:gd name="T103" fmla="*/ 1 h 281"/>
                      <a:gd name="T104" fmla="*/ 1 w 471"/>
                      <a:gd name="T105" fmla="*/ 1 h 281"/>
                      <a:gd name="T106" fmla="*/ 1 w 471"/>
                      <a:gd name="T107" fmla="*/ 1 h 281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0" t="0" r="r" b="b"/>
                    <a:pathLst>
                      <a:path w="471" h="281">
                        <a:moveTo>
                          <a:pt x="21" y="280"/>
                        </a:moveTo>
                        <a:cubicBezTo>
                          <a:pt x="32" y="281"/>
                          <a:pt x="25" y="253"/>
                          <a:pt x="24" y="250"/>
                        </a:cubicBezTo>
                        <a:cubicBezTo>
                          <a:pt x="23" y="248"/>
                          <a:pt x="22" y="245"/>
                          <a:pt x="22" y="245"/>
                        </a:cubicBezTo>
                        <a:cubicBezTo>
                          <a:pt x="21" y="243"/>
                          <a:pt x="20" y="221"/>
                          <a:pt x="16" y="218"/>
                        </a:cubicBezTo>
                        <a:cubicBezTo>
                          <a:pt x="13" y="216"/>
                          <a:pt x="4" y="215"/>
                          <a:pt x="4" y="215"/>
                        </a:cubicBezTo>
                        <a:cubicBezTo>
                          <a:pt x="0" y="207"/>
                          <a:pt x="3" y="200"/>
                          <a:pt x="0" y="191"/>
                        </a:cubicBezTo>
                        <a:cubicBezTo>
                          <a:pt x="2" y="185"/>
                          <a:pt x="7" y="186"/>
                          <a:pt x="12" y="180"/>
                        </a:cubicBezTo>
                        <a:cubicBezTo>
                          <a:pt x="14" y="172"/>
                          <a:pt x="14" y="169"/>
                          <a:pt x="6" y="165"/>
                        </a:cubicBezTo>
                        <a:cubicBezTo>
                          <a:pt x="4" y="163"/>
                          <a:pt x="2" y="162"/>
                          <a:pt x="2" y="160"/>
                        </a:cubicBezTo>
                        <a:cubicBezTo>
                          <a:pt x="2" y="150"/>
                          <a:pt x="16" y="123"/>
                          <a:pt x="28" y="120"/>
                        </a:cubicBezTo>
                        <a:cubicBezTo>
                          <a:pt x="32" y="111"/>
                          <a:pt x="40" y="105"/>
                          <a:pt x="44" y="96"/>
                        </a:cubicBezTo>
                        <a:cubicBezTo>
                          <a:pt x="39" y="83"/>
                          <a:pt x="38" y="85"/>
                          <a:pt x="42" y="70"/>
                        </a:cubicBezTo>
                        <a:cubicBezTo>
                          <a:pt x="38" y="60"/>
                          <a:pt x="34" y="48"/>
                          <a:pt x="24" y="43"/>
                        </a:cubicBezTo>
                        <a:cubicBezTo>
                          <a:pt x="18" y="36"/>
                          <a:pt x="10" y="37"/>
                          <a:pt x="20" y="32"/>
                        </a:cubicBezTo>
                        <a:cubicBezTo>
                          <a:pt x="27" y="34"/>
                          <a:pt x="26" y="32"/>
                          <a:pt x="26" y="36"/>
                        </a:cubicBezTo>
                        <a:cubicBezTo>
                          <a:pt x="34" y="41"/>
                          <a:pt x="39" y="39"/>
                          <a:pt x="48" y="35"/>
                        </a:cubicBezTo>
                        <a:cubicBezTo>
                          <a:pt x="45" y="22"/>
                          <a:pt x="48" y="14"/>
                          <a:pt x="64" y="11"/>
                        </a:cubicBezTo>
                        <a:cubicBezTo>
                          <a:pt x="71" y="8"/>
                          <a:pt x="75" y="3"/>
                          <a:pt x="82" y="0"/>
                        </a:cubicBezTo>
                        <a:cubicBezTo>
                          <a:pt x="84" y="1"/>
                          <a:pt x="88" y="0"/>
                          <a:pt x="88" y="2"/>
                        </a:cubicBezTo>
                        <a:cubicBezTo>
                          <a:pt x="90" y="12"/>
                          <a:pt x="75" y="13"/>
                          <a:pt x="92" y="9"/>
                        </a:cubicBezTo>
                        <a:cubicBezTo>
                          <a:pt x="94" y="8"/>
                          <a:pt x="96" y="5"/>
                          <a:pt x="98" y="5"/>
                        </a:cubicBezTo>
                        <a:cubicBezTo>
                          <a:pt x="102" y="4"/>
                          <a:pt x="106" y="7"/>
                          <a:pt x="110" y="8"/>
                        </a:cubicBezTo>
                        <a:cubicBezTo>
                          <a:pt x="112" y="8"/>
                          <a:pt x="116" y="9"/>
                          <a:pt x="116" y="9"/>
                        </a:cubicBezTo>
                        <a:cubicBezTo>
                          <a:pt x="122" y="16"/>
                          <a:pt x="129" y="13"/>
                          <a:pt x="141" y="14"/>
                        </a:cubicBezTo>
                        <a:cubicBezTo>
                          <a:pt x="143" y="21"/>
                          <a:pt x="147" y="22"/>
                          <a:pt x="155" y="24"/>
                        </a:cubicBezTo>
                        <a:cubicBezTo>
                          <a:pt x="159" y="22"/>
                          <a:pt x="163" y="20"/>
                          <a:pt x="167" y="17"/>
                        </a:cubicBezTo>
                        <a:cubicBezTo>
                          <a:pt x="169" y="16"/>
                          <a:pt x="173" y="14"/>
                          <a:pt x="173" y="14"/>
                        </a:cubicBezTo>
                        <a:cubicBezTo>
                          <a:pt x="195" y="26"/>
                          <a:pt x="175" y="20"/>
                          <a:pt x="195" y="14"/>
                        </a:cubicBezTo>
                        <a:cubicBezTo>
                          <a:pt x="207" y="17"/>
                          <a:pt x="201" y="26"/>
                          <a:pt x="211" y="32"/>
                        </a:cubicBezTo>
                        <a:cubicBezTo>
                          <a:pt x="214" y="38"/>
                          <a:pt x="224" y="55"/>
                          <a:pt x="231" y="59"/>
                        </a:cubicBezTo>
                        <a:cubicBezTo>
                          <a:pt x="241" y="70"/>
                          <a:pt x="235" y="67"/>
                          <a:pt x="245" y="70"/>
                        </a:cubicBezTo>
                        <a:cubicBezTo>
                          <a:pt x="249" y="69"/>
                          <a:pt x="253" y="69"/>
                          <a:pt x="257" y="68"/>
                        </a:cubicBezTo>
                        <a:cubicBezTo>
                          <a:pt x="261" y="67"/>
                          <a:pt x="270" y="65"/>
                          <a:pt x="270" y="65"/>
                        </a:cubicBezTo>
                        <a:cubicBezTo>
                          <a:pt x="278" y="66"/>
                          <a:pt x="283" y="67"/>
                          <a:pt x="290" y="71"/>
                        </a:cubicBezTo>
                        <a:cubicBezTo>
                          <a:pt x="304" y="88"/>
                          <a:pt x="282" y="62"/>
                          <a:pt x="300" y="81"/>
                        </a:cubicBezTo>
                        <a:cubicBezTo>
                          <a:pt x="302" y="84"/>
                          <a:pt x="308" y="90"/>
                          <a:pt x="308" y="90"/>
                        </a:cubicBezTo>
                        <a:cubicBezTo>
                          <a:pt x="311" y="98"/>
                          <a:pt x="315" y="103"/>
                          <a:pt x="318" y="111"/>
                        </a:cubicBezTo>
                        <a:cubicBezTo>
                          <a:pt x="319" y="114"/>
                          <a:pt x="321" y="117"/>
                          <a:pt x="322" y="120"/>
                        </a:cubicBezTo>
                        <a:cubicBezTo>
                          <a:pt x="323" y="122"/>
                          <a:pt x="324" y="125"/>
                          <a:pt x="324" y="125"/>
                        </a:cubicBezTo>
                        <a:cubicBezTo>
                          <a:pt x="321" y="132"/>
                          <a:pt x="313" y="134"/>
                          <a:pt x="310" y="142"/>
                        </a:cubicBezTo>
                        <a:cubicBezTo>
                          <a:pt x="313" y="151"/>
                          <a:pt x="317" y="146"/>
                          <a:pt x="322" y="141"/>
                        </a:cubicBezTo>
                        <a:cubicBezTo>
                          <a:pt x="341" y="143"/>
                          <a:pt x="339" y="142"/>
                          <a:pt x="342" y="155"/>
                        </a:cubicBezTo>
                        <a:cubicBezTo>
                          <a:pt x="351" y="150"/>
                          <a:pt x="355" y="152"/>
                          <a:pt x="364" y="157"/>
                        </a:cubicBezTo>
                        <a:cubicBezTo>
                          <a:pt x="369" y="162"/>
                          <a:pt x="372" y="166"/>
                          <a:pt x="380" y="168"/>
                        </a:cubicBezTo>
                        <a:cubicBezTo>
                          <a:pt x="381" y="169"/>
                          <a:pt x="383" y="171"/>
                          <a:pt x="382" y="172"/>
                        </a:cubicBezTo>
                        <a:cubicBezTo>
                          <a:pt x="380" y="176"/>
                          <a:pt x="368" y="172"/>
                          <a:pt x="382" y="176"/>
                        </a:cubicBezTo>
                        <a:cubicBezTo>
                          <a:pt x="386" y="175"/>
                          <a:pt x="390" y="173"/>
                          <a:pt x="394" y="172"/>
                        </a:cubicBezTo>
                        <a:cubicBezTo>
                          <a:pt x="396" y="172"/>
                          <a:pt x="400" y="171"/>
                          <a:pt x="400" y="171"/>
                        </a:cubicBezTo>
                        <a:cubicBezTo>
                          <a:pt x="413" y="177"/>
                          <a:pt x="427" y="179"/>
                          <a:pt x="439" y="185"/>
                        </a:cubicBezTo>
                        <a:cubicBezTo>
                          <a:pt x="441" y="190"/>
                          <a:pt x="445" y="194"/>
                          <a:pt x="447" y="199"/>
                        </a:cubicBezTo>
                        <a:cubicBezTo>
                          <a:pt x="453" y="198"/>
                          <a:pt x="460" y="195"/>
                          <a:pt x="465" y="201"/>
                        </a:cubicBezTo>
                        <a:cubicBezTo>
                          <a:pt x="468" y="205"/>
                          <a:pt x="471" y="215"/>
                          <a:pt x="471" y="215"/>
                        </a:cubicBezTo>
                        <a:cubicBezTo>
                          <a:pt x="468" y="231"/>
                          <a:pt x="469" y="248"/>
                          <a:pt x="451" y="258"/>
                        </a:cubicBezTo>
                        <a:cubicBezTo>
                          <a:pt x="447" y="262"/>
                          <a:pt x="437" y="275"/>
                          <a:pt x="435" y="281"/>
                        </a:cubicBezTo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20" name="Freeform 35"/>
                  <p:cNvSpPr>
                    <a:spLocks/>
                  </p:cNvSpPr>
                  <p:nvPr/>
                </p:nvSpPr>
                <p:spPr bwMode="ltGray">
                  <a:xfrm>
                    <a:off x="2534" y="242"/>
                    <a:ext cx="420" cy="283"/>
                  </a:xfrm>
                  <a:custGeom>
                    <a:avLst/>
                    <a:gdLst>
                      <a:gd name="T0" fmla="*/ 0 w 984"/>
                      <a:gd name="T1" fmla="*/ 0 h 844"/>
                      <a:gd name="T2" fmla="*/ 0 w 984"/>
                      <a:gd name="T3" fmla="*/ 0 h 844"/>
                      <a:gd name="T4" fmla="*/ 0 w 984"/>
                      <a:gd name="T5" fmla="*/ 0 h 844"/>
                      <a:gd name="T6" fmla="*/ 0 w 984"/>
                      <a:gd name="T7" fmla="*/ 0 h 844"/>
                      <a:gd name="T8" fmla="*/ 0 w 984"/>
                      <a:gd name="T9" fmla="*/ 0 h 844"/>
                      <a:gd name="T10" fmla="*/ 0 w 984"/>
                      <a:gd name="T11" fmla="*/ 0 h 844"/>
                      <a:gd name="T12" fmla="*/ 0 w 984"/>
                      <a:gd name="T13" fmla="*/ 0 h 844"/>
                      <a:gd name="T14" fmla="*/ 0 w 984"/>
                      <a:gd name="T15" fmla="*/ 0 h 844"/>
                      <a:gd name="T16" fmla="*/ 0 w 984"/>
                      <a:gd name="T17" fmla="*/ 0 h 844"/>
                      <a:gd name="T18" fmla="*/ 0 w 984"/>
                      <a:gd name="T19" fmla="*/ 0 h 844"/>
                      <a:gd name="T20" fmla="*/ 0 w 984"/>
                      <a:gd name="T21" fmla="*/ 0 h 844"/>
                      <a:gd name="T22" fmla="*/ 0 w 984"/>
                      <a:gd name="T23" fmla="*/ 0 h 844"/>
                      <a:gd name="T24" fmla="*/ 0 w 984"/>
                      <a:gd name="T25" fmla="*/ 0 h 844"/>
                      <a:gd name="T26" fmla="*/ 0 w 984"/>
                      <a:gd name="T27" fmla="*/ 0 h 844"/>
                      <a:gd name="T28" fmla="*/ 0 w 984"/>
                      <a:gd name="T29" fmla="*/ 0 h 844"/>
                      <a:gd name="T30" fmla="*/ 0 w 984"/>
                      <a:gd name="T31" fmla="*/ 0 h 844"/>
                      <a:gd name="T32" fmla="*/ 0 w 984"/>
                      <a:gd name="T33" fmla="*/ 0 h 844"/>
                      <a:gd name="T34" fmla="*/ 0 w 984"/>
                      <a:gd name="T35" fmla="*/ 0 h 844"/>
                      <a:gd name="T36" fmla="*/ 0 w 984"/>
                      <a:gd name="T37" fmla="*/ 0 h 844"/>
                      <a:gd name="T38" fmla="*/ 0 w 984"/>
                      <a:gd name="T39" fmla="*/ 0 h 844"/>
                      <a:gd name="T40" fmla="*/ 0 w 984"/>
                      <a:gd name="T41" fmla="*/ 0 h 844"/>
                      <a:gd name="T42" fmla="*/ 0 w 984"/>
                      <a:gd name="T43" fmla="*/ 0 h 844"/>
                      <a:gd name="T44" fmla="*/ 0 w 984"/>
                      <a:gd name="T45" fmla="*/ 0 h 844"/>
                      <a:gd name="T46" fmla="*/ 0 w 984"/>
                      <a:gd name="T47" fmla="*/ 0 h 844"/>
                      <a:gd name="T48" fmla="*/ 0 w 984"/>
                      <a:gd name="T49" fmla="*/ 0 h 844"/>
                      <a:gd name="T50" fmla="*/ 0 w 984"/>
                      <a:gd name="T51" fmla="*/ 0 h 844"/>
                      <a:gd name="T52" fmla="*/ 0 w 984"/>
                      <a:gd name="T53" fmla="*/ 0 h 844"/>
                      <a:gd name="T54" fmla="*/ 0 w 984"/>
                      <a:gd name="T55" fmla="*/ 0 h 844"/>
                      <a:gd name="T56" fmla="*/ 0 w 984"/>
                      <a:gd name="T57" fmla="*/ 0 h 844"/>
                      <a:gd name="T58" fmla="*/ 0 w 984"/>
                      <a:gd name="T59" fmla="*/ 0 h 844"/>
                      <a:gd name="T60" fmla="*/ 0 w 984"/>
                      <a:gd name="T61" fmla="*/ 0 h 844"/>
                      <a:gd name="T62" fmla="*/ 0 w 984"/>
                      <a:gd name="T63" fmla="*/ 0 h 844"/>
                      <a:gd name="T64" fmla="*/ 0 w 984"/>
                      <a:gd name="T65" fmla="*/ 0 h 844"/>
                      <a:gd name="T66" fmla="*/ 0 w 984"/>
                      <a:gd name="T67" fmla="*/ 0 h 844"/>
                      <a:gd name="T68" fmla="*/ 0 w 984"/>
                      <a:gd name="T69" fmla="*/ 0 h 844"/>
                      <a:gd name="T70" fmla="*/ 0 w 984"/>
                      <a:gd name="T71" fmla="*/ 0 h 844"/>
                      <a:gd name="T72" fmla="*/ 0 w 984"/>
                      <a:gd name="T73" fmla="*/ 0 h 844"/>
                      <a:gd name="T74" fmla="*/ 0 w 984"/>
                      <a:gd name="T75" fmla="*/ 0 h 844"/>
                      <a:gd name="T76" fmla="*/ 0 w 984"/>
                      <a:gd name="T77" fmla="*/ 0 h 844"/>
                      <a:gd name="T78" fmla="*/ 0 w 984"/>
                      <a:gd name="T79" fmla="*/ 0 h 844"/>
                      <a:gd name="T80" fmla="*/ 0 w 984"/>
                      <a:gd name="T81" fmla="*/ 0 h 844"/>
                      <a:gd name="T82" fmla="*/ 0 w 984"/>
                      <a:gd name="T83" fmla="*/ 0 h 844"/>
                      <a:gd name="T84" fmla="*/ 0 w 984"/>
                      <a:gd name="T85" fmla="*/ 0 h 844"/>
                      <a:gd name="T86" fmla="*/ 0 w 984"/>
                      <a:gd name="T87" fmla="*/ 0 h 844"/>
                      <a:gd name="T88" fmla="*/ 0 w 984"/>
                      <a:gd name="T89" fmla="*/ 0 h 844"/>
                      <a:gd name="T90" fmla="*/ 0 w 984"/>
                      <a:gd name="T91" fmla="*/ 0 h 844"/>
                      <a:gd name="T92" fmla="*/ 0 w 984"/>
                      <a:gd name="T93" fmla="*/ 0 h 844"/>
                      <a:gd name="T94" fmla="*/ 0 w 984"/>
                      <a:gd name="T95" fmla="*/ 0 h 844"/>
                      <a:gd name="T96" fmla="*/ 0 w 984"/>
                      <a:gd name="T97" fmla="*/ 0 h 844"/>
                      <a:gd name="T98" fmla="*/ 0 w 984"/>
                      <a:gd name="T99" fmla="*/ 0 h 844"/>
                      <a:gd name="T100" fmla="*/ 0 w 984"/>
                      <a:gd name="T101" fmla="*/ 0 h 844"/>
                      <a:gd name="T102" fmla="*/ 0 w 984"/>
                      <a:gd name="T103" fmla="*/ 0 h 844"/>
                      <a:gd name="T104" fmla="*/ 0 w 984"/>
                      <a:gd name="T105" fmla="*/ 0 h 844"/>
                      <a:gd name="T106" fmla="*/ 0 w 984"/>
                      <a:gd name="T107" fmla="*/ 0 h 844"/>
                      <a:gd name="T108" fmla="*/ 0 w 984"/>
                      <a:gd name="T109" fmla="*/ 0 h 844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0" t="0" r="r" b="b"/>
                    <a:pathLst>
                      <a:path w="984" h="844">
                        <a:moveTo>
                          <a:pt x="82" y="38"/>
                        </a:moveTo>
                        <a:lnTo>
                          <a:pt x="406" y="6"/>
                        </a:lnTo>
                        <a:cubicBezTo>
                          <a:pt x="497" y="22"/>
                          <a:pt x="465" y="0"/>
                          <a:pt x="474" y="54"/>
                        </a:cubicBezTo>
                        <a:cubicBezTo>
                          <a:pt x="492" y="48"/>
                          <a:pt x="484" y="40"/>
                          <a:pt x="502" y="34"/>
                        </a:cubicBezTo>
                        <a:cubicBezTo>
                          <a:pt x="510" y="37"/>
                          <a:pt x="517" y="46"/>
                          <a:pt x="526" y="46"/>
                        </a:cubicBezTo>
                        <a:cubicBezTo>
                          <a:pt x="534" y="46"/>
                          <a:pt x="550" y="38"/>
                          <a:pt x="550" y="38"/>
                        </a:cubicBezTo>
                        <a:cubicBezTo>
                          <a:pt x="556" y="55"/>
                          <a:pt x="552" y="60"/>
                          <a:pt x="542" y="74"/>
                        </a:cubicBezTo>
                        <a:cubicBezTo>
                          <a:pt x="555" y="114"/>
                          <a:pt x="550" y="102"/>
                          <a:pt x="578" y="130"/>
                        </a:cubicBezTo>
                        <a:cubicBezTo>
                          <a:pt x="584" y="148"/>
                          <a:pt x="590" y="148"/>
                          <a:pt x="606" y="138"/>
                        </a:cubicBezTo>
                        <a:cubicBezTo>
                          <a:pt x="600" y="119"/>
                          <a:pt x="594" y="107"/>
                          <a:pt x="586" y="90"/>
                        </a:cubicBezTo>
                        <a:cubicBezTo>
                          <a:pt x="583" y="82"/>
                          <a:pt x="578" y="66"/>
                          <a:pt x="578" y="66"/>
                        </a:cubicBezTo>
                        <a:cubicBezTo>
                          <a:pt x="585" y="44"/>
                          <a:pt x="597" y="56"/>
                          <a:pt x="606" y="70"/>
                        </a:cubicBezTo>
                        <a:cubicBezTo>
                          <a:pt x="609" y="86"/>
                          <a:pt x="608" y="117"/>
                          <a:pt x="626" y="90"/>
                        </a:cubicBezTo>
                        <a:cubicBezTo>
                          <a:pt x="648" y="97"/>
                          <a:pt x="646" y="104"/>
                          <a:pt x="642" y="126"/>
                        </a:cubicBezTo>
                        <a:cubicBezTo>
                          <a:pt x="650" y="150"/>
                          <a:pt x="665" y="141"/>
                          <a:pt x="682" y="130"/>
                        </a:cubicBezTo>
                        <a:cubicBezTo>
                          <a:pt x="689" y="108"/>
                          <a:pt x="673" y="124"/>
                          <a:pt x="682" y="98"/>
                        </a:cubicBezTo>
                        <a:cubicBezTo>
                          <a:pt x="683" y="94"/>
                          <a:pt x="690" y="96"/>
                          <a:pt x="694" y="94"/>
                        </a:cubicBezTo>
                        <a:cubicBezTo>
                          <a:pt x="698" y="92"/>
                          <a:pt x="702" y="89"/>
                          <a:pt x="706" y="86"/>
                        </a:cubicBezTo>
                        <a:cubicBezTo>
                          <a:pt x="717" y="54"/>
                          <a:pt x="688" y="54"/>
                          <a:pt x="742" y="46"/>
                        </a:cubicBezTo>
                        <a:cubicBezTo>
                          <a:pt x="748" y="27"/>
                          <a:pt x="741" y="9"/>
                          <a:pt x="762" y="2"/>
                        </a:cubicBezTo>
                        <a:cubicBezTo>
                          <a:pt x="788" y="11"/>
                          <a:pt x="777" y="38"/>
                          <a:pt x="802" y="46"/>
                        </a:cubicBezTo>
                        <a:cubicBezTo>
                          <a:pt x="831" y="36"/>
                          <a:pt x="805" y="63"/>
                          <a:pt x="798" y="70"/>
                        </a:cubicBezTo>
                        <a:cubicBezTo>
                          <a:pt x="789" y="96"/>
                          <a:pt x="787" y="96"/>
                          <a:pt x="802" y="118"/>
                        </a:cubicBezTo>
                        <a:cubicBezTo>
                          <a:pt x="801" y="122"/>
                          <a:pt x="801" y="127"/>
                          <a:pt x="798" y="130"/>
                        </a:cubicBezTo>
                        <a:cubicBezTo>
                          <a:pt x="794" y="133"/>
                          <a:pt x="784" y="129"/>
                          <a:pt x="782" y="134"/>
                        </a:cubicBezTo>
                        <a:cubicBezTo>
                          <a:pt x="780" y="142"/>
                          <a:pt x="790" y="158"/>
                          <a:pt x="790" y="158"/>
                        </a:cubicBezTo>
                        <a:cubicBezTo>
                          <a:pt x="786" y="161"/>
                          <a:pt x="783" y="165"/>
                          <a:pt x="778" y="166"/>
                        </a:cubicBezTo>
                        <a:cubicBezTo>
                          <a:pt x="774" y="167"/>
                          <a:pt x="769" y="159"/>
                          <a:pt x="766" y="162"/>
                        </a:cubicBezTo>
                        <a:cubicBezTo>
                          <a:pt x="758" y="170"/>
                          <a:pt x="794" y="182"/>
                          <a:pt x="794" y="182"/>
                        </a:cubicBezTo>
                        <a:cubicBezTo>
                          <a:pt x="804" y="211"/>
                          <a:pt x="775" y="190"/>
                          <a:pt x="762" y="186"/>
                        </a:cubicBezTo>
                        <a:cubicBezTo>
                          <a:pt x="767" y="194"/>
                          <a:pt x="773" y="202"/>
                          <a:pt x="778" y="210"/>
                        </a:cubicBezTo>
                        <a:cubicBezTo>
                          <a:pt x="783" y="218"/>
                          <a:pt x="802" y="226"/>
                          <a:pt x="802" y="226"/>
                        </a:cubicBezTo>
                        <a:cubicBezTo>
                          <a:pt x="813" y="242"/>
                          <a:pt x="804" y="245"/>
                          <a:pt x="810" y="262"/>
                        </a:cubicBezTo>
                        <a:cubicBezTo>
                          <a:pt x="803" y="282"/>
                          <a:pt x="793" y="301"/>
                          <a:pt x="786" y="322"/>
                        </a:cubicBezTo>
                        <a:cubicBezTo>
                          <a:pt x="783" y="330"/>
                          <a:pt x="778" y="346"/>
                          <a:pt x="778" y="346"/>
                        </a:cubicBezTo>
                        <a:cubicBezTo>
                          <a:pt x="785" y="366"/>
                          <a:pt x="817" y="394"/>
                          <a:pt x="830" y="414"/>
                        </a:cubicBezTo>
                        <a:cubicBezTo>
                          <a:pt x="835" y="422"/>
                          <a:pt x="841" y="430"/>
                          <a:pt x="846" y="438"/>
                        </a:cubicBezTo>
                        <a:cubicBezTo>
                          <a:pt x="849" y="442"/>
                          <a:pt x="854" y="450"/>
                          <a:pt x="854" y="450"/>
                        </a:cubicBezTo>
                        <a:cubicBezTo>
                          <a:pt x="853" y="457"/>
                          <a:pt x="855" y="466"/>
                          <a:pt x="850" y="470"/>
                        </a:cubicBezTo>
                        <a:cubicBezTo>
                          <a:pt x="844" y="475"/>
                          <a:pt x="831" y="451"/>
                          <a:pt x="830" y="450"/>
                        </a:cubicBezTo>
                        <a:cubicBezTo>
                          <a:pt x="811" y="431"/>
                          <a:pt x="789" y="421"/>
                          <a:pt x="774" y="398"/>
                        </a:cubicBezTo>
                        <a:cubicBezTo>
                          <a:pt x="769" y="379"/>
                          <a:pt x="766" y="371"/>
                          <a:pt x="746" y="378"/>
                        </a:cubicBezTo>
                        <a:cubicBezTo>
                          <a:pt x="717" y="368"/>
                          <a:pt x="730" y="368"/>
                          <a:pt x="706" y="374"/>
                        </a:cubicBezTo>
                        <a:cubicBezTo>
                          <a:pt x="688" y="402"/>
                          <a:pt x="699" y="395"/>
                          <a:pt x="678" y="402"/>
                        </a:cubicBezTo>
                        <a:cubicBezTo>
                          <a:pt x="654" y="386"/>
                          <a:pt x="650" y="390"/>
                          <a:pt x="618" y="394"/>
                        </a:cubicBezTo>
                        <a:cubicBezTo>
                          <a:pt x="607" y="411"/>
                          <a:pt x="601" y="426"/>
                          <a:pt x="590" y="442"/>
                        </a:cubicBezTo>
                        <a:cubicBezTo>
                          <a:pt x="600" y="471"/>
                          <a:pt x="593" y="459"/>
                          <a:pt x="606" y="478"/>
                        </a:cubicBezTo>
                        <a:cubicBezTo>
                          <a:pt x="593" y="518"/>
                          <a:pt x="622" y="548"/>
                          <a:pt x="642" y="578"/>
                        </a:cubicBezTo>
                        <a:cubicBezTo>
                          <a:pt x="651" y="591"/>
                          <a:pt x="651" y="601"/>
                          <a:pt x="666" y="606"/>
                        </a:cubicBezTo>
                        <a:cubicBezTo>
                          <a:pt x="680" y="627"/>
                          <a:pt x="691" y="623"/>
                          <a:pt x="710" y="610"/>
                        </a:cubicBezTo>
                        <a:cubicBezTo>
                          <a:pt x="729" y="616"/>
                          <a:pt x="729" y="606"/>
                          <a:pt x="734" y="590"/>
                        </a:cubicBezTo>
                        <a:cubicBezTo>
                          <a:pt x="735" y="577"/>
                          <a:pt x="731" y="562"/>
                          <a:pt x="738" y="550"/>
                        </a:cubicBezTo>
                        <a:cubicBezTo>
                          <a:pt x="742" y="543"/>
                          <a:pt x="762" y="542"/>
                          <a:pt x="762" y="542"/>
                        </a:cubicBezTo>
                        <a:cubicBezTo>
                          <a:pt x="783" y="547"/>
                          <a:pt x="786" y="552"/>
                          <a:pt x="774" y="570"/>
                        </a:cubicBezTo>
                        <a:cubicBezTo>
                          <a:pt x="779" y="590"/>
                          <a:pt x="790" y="605"/>
                          <a:pt x="770" y="618"/>
                        </a:cubicBezTo>
                        <a:cubicBezTo>
                          <a:pt x="769" y="622"/>
                          <a:pt x="764" y="626"/>
                          <a:pt x="766" y="630"/>
                        </a:cubicBezTo>
                        <a:cubicBezTo>
                          <a:pt x="768" y="634"/>
                          <a:pt x="775" y="634"/>
                          <a:pt x="778" y="638"/>
                        </a:cubicBezTo>
                        <a:cubicBezTo>
                          <a:pt x="788" y="651"/>
                          <a:pt x="786" y="660"/>
                          <a:pt x="802" y="670"/>
                        </a:cubicBezTo>
                        <a:cubicBezTo>
                          <a:pt x="810" y="667"/>
                          <a:pt x="818" y="665"/>
                          <a:pt x="826" y="662"/>
                        </a:cubicBezTo>
                        <a:cubicBezTo>
                          <a:pt x="830" y="661"/>
                          <a:pt x="838" y="658"/>
                          <a:pt x="838" y="658"/>
                        </a:cubicBezTo>
                        <a:cubicBezTo>
                          <a:pt x="857" y="664"/>
                          <a:pt x="864" y="680"/>
                          <a:pt x="870" y="698"/>
                        </a:cubicBezTo>
                        <a:cubicBezTo>
                          <a:pt x="859" y="731"/>
                          <a:pt x="887" y="794"/>
                          <a:pt x="922" y="806"/>
                        </a:cubicBezTo>
                        <a:cubicBezTo>
                          <a:pt x="938" y="801"/>
                          <a:pt x="941" y="792"/>
                          <a:pt x="958" y="798"/>
                        </a:cubicBezTo>
                        <a:cubicBezTo>
                          <a:pt x="984" y="837"/>
                          <a:pt x="928" y="784"/>
                          <a:pt x="942" y="826"/>
                        </a:cubicBezTo>
                        <a:cubicBezTo>
                          <a:pt x="936" y="844"/>
                          <a:pt x="930" y="844"/>
                          <a:pt x="914" y="834"/>
                        </a:cubicBezTo>
                        <a:cubicBezTo>
                          <a:pt x="903" y="817"/>
                          <a:pt x="890" y="821"/>
                          <a:pt x="874" y="810"/>
                        </a:cubicBezTo>
                        <a:cubicBezTo>
                          <a:pt x="851" y="776"/>
                          <a:pt x="882" y="816"/>
                          <a:pt x="854" y="794"/>
                        </a:cubicBezTo>
                        <a:cubicBezTo>
                          <a:pt x="843" y="785"/>
                          <a:pt x="840" y="768"/>
                          <a:pt x="830" y="758"/>
                        </a:cubicBezTo>
                        <a:cubicBezTo>
                          <a:pt x="824" y="739"/>
                          <a:pt x="817" y="724"/>
                          <a:pt x="798" y="718"/>
                        </a:cubicBezTo>
                        <a:cubicBezTo>
                          <a:pt x="791" y="696"/>
                          <a:pt x="800" y="712"/>
                          <a:pt x="778" y="710"/>
                        </a:cubicBezTo>
                        <a:cubicBezTo>
                          <a:pt x="767" y="709"/>
                          <a:pt x="746" y="702"/>
                          <a:pt x="746" y="702"/>
                        </a:cubicBezTo>
                        <a:cubicBezTo>
                          <a:pt x="729" y="691"/>
                          <a:pt x="720" y="674"/>
                          <a:pt x="702" y="662"/>
                        </a:cubicBezTo>
                        <a:cubicBezTo>
                          <a:pt x="694" y="665"/>
                          <a:pt x="687" y="673"/>
                          <a:pt x="678" y="674"/>
                        </a:cubicBezTo>
                        <a:cubicBezTo>
                          <a:pt x="657" y="677"/>
                          <a:pt x="630" y="657"/>
                          <a:pt x="614" y="646"/>
                        </a:cubicBezTo>
                        <a:cubicBezTo>
                          <a:pt x="600" y="637"/>
                          <a:pt x="580" y="639"/>
                          <a:pt x="566" y="630"/>
                        </a:cubicBezTo>
                        <a:cubicBezTo>
                          <a:pt x="546" y="617"/>
                          <a:pt x="525" y="607"/>
                          <a:pt x="506" y="594"/>
                        </a:cubicBezTo>
                        <a:cubicBezTo>
                          <a:pt x="513" y="572"/>
                          <a:pt x="509" y="551"/>
                          <a:pt x="490" y="538"/>
                        </a:cubicBezTo>
                        <a:cubicBezTo>
                          <a:pt x="485" y="522"/>
                          <a:pt x="476" y="515"/>
                          <a:pt x="462" y="506"/>
                        </a:cubicBezTo>
                        <a:cubicBezTo>
                          <a:pt x="441" y="474"/>
                          <a:pt x="469" y="513"/>
                          <a:pt x="442" y="486"/>
                        </a:cubicBezTo>
                        <a:cubicBezTo>
                          <a:pt x="436" y="480"/>
                          <a:pt x="436" y="468"/>
                          <a:pt x="430" y="462"/>
                        </a:cubicBezTo>
                        <a:cubicBezTo>
                          <a:pt x="427" y="459"/>
                          <a:pt x="422" y="459"/>
                          <a:pt x="418" y="458"/>
                        </a:cubicBezTo>
                        <a:cubicBezTo>
                          <a:pt x="407" y="447"/>
                          <a:pt x="382" y="430"/>
                          <a:pt x="382" y="430"/>
                        </a:cubicBezTo>
                        <a:cubicBezTo>
                          <a:pt x="371" y="413"/>
                          <a:pt x="358" y="399"/>
                          <a:pt x="346" y="382"/>
                        </a:cubicBezTo>
                        <a:cubicBezTo>
                          <a:pt x="344" y="378"/>
                          <a:pt x="345" y="373"/>
                          <a:pt x="342" y="370"/>
                        </a:cubicBezTo>
                        <a:cubicBezTo>
                          <a:pt x="339" y="367"/>
                          <a:pt x="334" y="367"/>
                          <a:pt x="330" y="366"/>
                        </a:cubicBezTo>
                        <a:cubicBezTo>
                          <a:pt x="322" y="390"/>
                          <a:pt x="342" y="398"/>
                          <a:pt x="354" y="414"/>
                        </a:cubicBezTo>
                        <a:cubicBezTo>
                          <a:pt x="368" y="432"/>
                          <a:pt x="372" y="446"/>
                          <a:pt x="390" y="458"/>
                        </a:cubicBezTo>
                        <a:cubicBezTo>
                          <a:pt x="409" y="487"/>
                          <a:pt x="399" y="475"/>
                          <a:pt x="418" y="494"/>
                        </a:cubicBezTo>
                        <a:cubicBezTo>
                          <a:pt x="423" y="510"/>
                          <a:pt x="428" y="517"/>
                          <a:pt x="442" y="526"/>
                        </a:cubicBezTo>
                        <a:cubicBezTo>
                          <a:pt x="450" y="550"/>
                          <a:pt x="432" y="533"/>
                          <a:pt x="422" y="526"/>
                        </a:cubicBezTo>
                        <a:cubicBezTo>
                          <a:pt x="399" y="492"/>
                          <a:pt x="430" y="532"/>
                          <a:pt x="402" y="510"/>
                        </a:cubicBezTo>
                        <a:cubicBezTo>
                          <a:pt x="398" y="507"/>
                          <a:pt x="397" y="501"/>
                          <a:pt x="394" y="498"/>
                        </a:cubicBezTo>
                        <a:cubicBezTo>
                          <a:pt x="391" y="495"/>
                          <a:pt x="386" y="493"/>
                          <a:pt x="382" y="490"/>
                        </a:cubicBezTo>
                        <a:cubicBezTo>
                          <a:pt x="377" y="474"/>
                          <a:pt x="370" y="471"/>
                          <a:pt x="354" y="466"/>
                        </a:cubicBezTo>
                        <a:cubicBezTo>
                          <a:pt x="344" y="452"/>
                          <a:pt x="340" y="447"/>
                          <a:pt x="346" y="430"/>
                        </a:cubicBezTo>
                        <a:cubicBezTo>
                          <a:pt x="338" y="418"/>
                          <a:pt x="314" y="402"/>
                          <a:pt x="314" y="402"/>
                        </a:cubicBezTo>
                        <a:cubicBezTo>
                          <a:pt x="306" y="390"/>
                          <a:pt x="298" y="378"/>
                          <a:pt x="290" y="366"/>
                        </a:cubicBezTo>
                        <a:cubicBezTo>
                          <a:pt x="284" y="357"/>
                          <a:pt x="273" y="354"/>
                          <a:pt x="266" y="346"/>
                        </a:cubicBezTo>
                        <a:cubicBezTo>
                          <a:pt x="263" y="342"/>
                          <a:pt x="262" y="337"/>
                          <a:pt x="258" y="334"/>
                        </a:cubicBezTo>
                        <a:cubicBezTo>
                          <a:pt x="243" y="324"/>
                          <a:pt x="225" y="324"/>
                          <a:pt x="210" y="314"/>
                        </a:cubicBezTo>
                        <a:cubicBezTo>
                          <a:pt x="201" y="300"/>
                          <a:pt x="194" y="291"/>
                          <a:pt x="178" y="286"/>
                        </a:cubicBezTo>
                        <a:cubicBezTo>
                          <a:pt x="160" y="260"/>
                          <a:pt x="192" y="247"/>
                          <a:pt x="154" y="238"/>
                        </a:cubicBezTo>
                        <a:cubicBezTo>
                          <a:pt x="111" y="209"/>
                          <a:pt x="106" y="149"/>
                          <a:pt x="90" y="102"/>
                        </a:cubicBezTo>
                        <a:cubicBezTo>
                          <a:pt x="86" y="90"/>
                          <a:pt x="76" y="73"/>
                          <a:pt x="66" y="66"/>
                        </a:cubicBezTo>
                        <a:cubicBezTo>
                          <a:pt x="58" y="60"/>
                          <a:pt x="42" y="50"/>
                          <a:pt x="42" y="50"/>
                        </a:cubicBezTo>
                        <a:cubicBezTo>
                          <a:pt x="39" y="46"/>
                          <a:pt x="38" y="41"/>
                          <a:pt x="34" y="38"/>
                        </a:cubicBezTo>
                        <a:cubicBezTo>
                          <a:pt x="27" y="34"/>
                          <a:pt x="10" y="30"/>
                          <a:pt x="10" y="30"/>
                        </a:cubicBezTo>
                        <a:cubicBezTo>
                          <a:pt x="0" y="1"/>
                          <a:pt x="31" y="17"/>
                          <a:pt x="46" y="22"/>
                        </a:cubicBezTo>
                        <a:cubicBezTo>
                          <a:pt x="65" y="51"/>
                          <a:pt x="61" y="41"/>
                          <a:pt x="86" y="58"/>
                        </a:cubicBezTo>
                        <a:cubicBezTo>
                          <a:pt x="94" y="70"/>
                          <a:pt x="94" y="93"/>
                          <a:pt x="102" y="70"/>
                        </a:cubicBezTo>
                        <a:cubicBezTo>
                          <a:pt x="95" y="49"/>
                          <a:pt x="82" y="62"/>
                          <a:pt x="82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21" name="Freeform 36"/>
                  <p:cNvSpPr>
                    <a:spLocks/>
                  </p:cNvSpPr>
                  <p:nvPr/>
                </p:nvSpPr>
                <p:spPr bwMode="ltGray">
                  <a:xfrm>
                    <a:off x="2405" y="445"/>
                    <a:ext cx="15" cy="16"/>
                  </a:xfrm>
                  <a:custGeom>
                    <a:avLst/>
                    <a:gdLst>
                      <a:gd name="T0" fmla="*/ 0 w 36"/>
                      <a:gd name="T1" fmla="*/ 0 h 48"/>
                      <a:gd name="T2" fmla="*/ 0 w 36"/>
                      <a:gd name="T3" fmla="*/ 0 h 48"/>
                      <a:gd name="T4" fmla="*/ 0 w 36"/>
                      <a:gd name="T5" fmla="*/ 0 h 48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" h="48">
                        <a:moveTo>
                          <a:pt x="6" y="28"/>
                        </a:moveTo>
                        <a:cubicBezTo>
                          <a:pt x="25" y="0"/>
                          <a:pt x="36" y="31"/>
                          <a:pt x="10" y="48"/>
                        </a:cubicBezTo>
                        <a:cubicBezTo>
                          <a:pt x="0" y="34"/>
                          <a:pt x="0" y="40"/>
                          <a:pt x="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22" name="Freeform 37"/>
                  <p:cNvSpPr>
                    <a:spLocks/>
                  </p:cNvSpPr>
                  <p:nvPr/>
                </p:nvSpPr>
                <p:spPr bwMode="ltGray">
                  <a:xfrm>
                    <a:off x="2393" y="439"/>
                    <a:ext cx="16" cy="12"/>
                  </a:xfrm>
                  <a:custGeom>
                    <a:avLst/>
                    <a:gdLst>
                      <a:gd name="T0" fmla="*/ 0 w 36"/>
                      <a:gd name="T1" fmla="*/ 0 h 37"/>
                      <a:gd name="T2" fmla="*/ 0 w 36"/>
                      <a:gd name="T3" fmla="*/ 0 h 37"/>
                      <a:gd name="T4" fmla="*/ 0 w 36"/>
                      <a:gd name="T5" fmla="*/ 0 h 37"/>
                      <a:gd name="T6" fmla="*/ 0 w 36"/>
                      <a:gd name="T7" fmla="*/ 0 h 37"/>
                      <a:gd name="T8" fmla="*/ 0 w 36"/>
                      <a:gd name="T9" fmla="*/ 0 h 3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" h="37">
                        <a:moveTo>
                          <a:pt x="0" y="5"/>
                        </a:moveTo>
                        <a:cubicBezTo>
                          <a:pt x="4" y="4"/>
                          <a:pt x="8" y="0"/>
                          <a:pt x="12" y="1"/>
                        </a:cubicBezTo>
                        <a:cubicBezTo>
                          <a:pt x="21" y="4"/>
                          <a:pt x="36" y="17"/>
                          <a:pt x="36" y="17"/>
                        </a:cubicBezTo>
                        <a:cubicBezTo>
                          <a:pt x="29" y="37"/>
                          <a:pt x="22" y="26"/>
                          <a:pt x="8" y="17"/>
                        </a:cubicBezTo>
                        <a:cubicBezTo>
                          <a:pt x="5" y="13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23" name="Freeform 38"/>
                  <p:cNvSpPr>
                    <a:spLocks/>
                  </p:cNvSpPr>
                  <p:nvPr/>
                </p:nvSpPr>
                <p:spPr bwMode="ltGray">
                  <a:xfrm>
                    <a:off x="2878" y="406"/>
                    <a:ext cx="73" cy="33"/>
                  </a:xfrm>
                  <a:custGeom>
                    <a:avLst/>
                    <a:gdLst>
                      <a:gd name="T0" fmla="*/ 0 w 170"/>
                      <a:gd name="T1" fmla="*/ 0 h 96"/>
                      <a:gd name="T2" fmla="*/ 0 w 170"/>
                      <a:gd name="T3" fmla="*/ 0 h 96"/>
                      <a:gd name="T4" fmla="*/ 0 w 170"/>
                      <a:gd name="T5" fmla="*/ 0 h 96"/>
                      <a:gd name="T6" fmla="*/ 0 w 170"/>
                      <a:gd name="T7" fmla="*/ 0 h 96"/>
                      <a:gd name="T8" fmla="*/ 0 w 170"/>
                      <a:gd name="T9" fmla="*/ 0 h 96"/>
                      <a:gd name="T10" fmla="*/ 0 w 170"/>
                      <a:gd name="T11" fmla="*/ 0 h 96"/>
                      <a:gd name="T12" fmla="*/ 0 w 170"/>
                      <a:gd name="T13" fmla="*/ 0 h 96"/>
                      <a:gd name="T14" fmla="*/ 0 w 170"/>
                      <a:gd name="T15" fmla="*/ 0 h 96"/>
                      <a:gd name="T16" fmla="*/ 0 w 170"/>
                      <a:gd name="T17" fmla="*/ 0 h 96"/>
                      <a:gd name="T18" fmla="*/ 0 w 170"/>
                      <a:gd name="T19" fmla="*/ 0 h 96"/>
                      <a:gd name="T20" fmla="*/ 0 w 170"/>
                      <a:gd name="T21" fmla="*/ 0 h 96"/>
                      <a:gd name="T22" fmla="*/ 0 w 170"/>
                      <a:gd name="T23" fmla="*/ 0 h 9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0" h="96">
                        <a:moveTo>
                          <a:pt x="0" y="49"/>
                        </a:moveTo>
                        <a:cubicBezTo>
                          <a:pt x="5" y="33"/>
                          <a:pt x="12" y="30"/>
                          <a:pt x="28" y="25"/>
                        </a:cubicBezTo>
                        <a:cubicBezTo>
                          <a:pt x="20" y="0"/>
                          <a:pt x="42" y="16"/>
                          <a:pt x="56" y="21"/>
                        </a:cubicBezTo>
                        <a:cubicBezTo>
                          <a:pt x="56" y="21"/>
                          <a:pt x="77" y="6"/>
                          <a:pt x="80" y="9"/>
                        </a:cubicBezTo>
                        <a:cubicBezTo>
                          <a:pt x="85" y="14"/>
                          <a:pt x="71" y="23"/>
                          <a:pt x="64" y="25"/>
                        </a:cubicBezTo>
                        <a:cubicBezTo>
                          <a:pt x="82" y="37"/>
                          <a:pt x="103" y="42"/>
                          <a:pt x="124" y="49"/>
                        </a:cubicBezTo>
                        <a:cubicBezTo>
                          <a:pt x="136" y="53"/>
                          <a:pt x="160" y="65"/>
                          <a:pt x="160" y="65"/>
                        </a:cubicBezTo>
                        <a:cubicBezTo>
                          <a:pt x="170" y="96"/>
                          <a:pt x="134" y="83"/>
                          <a:pt x="116" y="77"/>
                        </a:cubicBezTo>
                        <a:cubicBezTo>
                          <a:pt x="109" y="57"/>
                          <a:pt x="116" y="66"/>
                          <a:pt x="88" y="57"/>
                        </a:cubicBezTo>
                        <a:cubicBezTo>
                          <a:pt x="84" y="56"/>
                          <a:pt x="76" y="53"/>
                          <a:pt x="76" y="53"/>
                        </a:cubicBezTo>
                        <a:cubicBezTo>
                          <a:pt x="57" y="34"/>
                          <a:pt x="53" y="37"/>
                          <a:pt x="24" y="41"/>
                        </a:cubicBezTo>
                        <a:cubicBezTo>
                          <a:pt x="9" y="51"/>
                          <a:pt x="17" y="49"/>
                          <a:pt x="0" y="4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24" name="Freeform 39"/>
                  <p:cNvSpPr>
                    <a:spLocks/>
                  </p:cNvSpPr>
                  <p:nvPr/>
                </p:nvSpPr>
                <p:spPr bwMode="ltGray">
                  <a:xfrm>
                    <a:off x="2955" y="433"/>
                    <a:ext cx="59" cy="15"/>
                  </a:xfrm>
                  <a:custGeom>
                    <a:avLst/>
                    <a:gdLst>
                      <a:gd name="T0" fmla="*/ 0 w 138"/>
                      <a:gd name="T1" fmla="*/ 0 h 44"/>
                      <a:gd name="T2" fmla="*/ 0 w 138"/>
                      <a:gd name="T3" fmla="*/ 0 h 44"/>
                      <a:gd name="T4" fmla="*/ 0 w 138"/>
                      <a:gd name="T5" fmla="*/ 0 h 44"/>
                      <a:gd name="T6" fmla="*/ 0 w 138"/>
                      <a:gd name="T7" fmla="*/ 0 h 44"/>
                      <a:gd name="T8" fmla="*/ 0 w 138"/>
                      <a:gd name="T9" fmla="*/ 0 h 44"/>
                      <a:gd name="T10" fmla="*/ 0 w 138"/>
                      <a:gd name="T11" fmla="*/ 0 h 44"/>
                      <a:gd name="T12" fmla="*/ 0 w 138"/>
                      <a:gd name="T13" fmla="*/ 0 h 44"/>
                      <a:gd name="T14" fmla="*/ 0 w 138"/>
                      <a:gd name="T15" fmla="*/ 0 h 44"/>
                      <a:gd name="T16" fmla="*/ 0 w 138"/>
                      <a:gd name="T17" fmla="*/ 0 h 4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138" h="44">
                        <a:moveTo>
                          <a:pt x="0" y="0"/>
                        </a:moveTo>
                        <a:cubicBezTo>
                          <a:pt x="19" y="3"/>
                          <a:pt x="35" y="10"/>
                          <a:pt x="52" y="4"/>
                        </a:cubicBezTo>
                        <a:cubicBezTo>
                          <a:pt x="87" y="11"/>
                          <a:pt x="61" y="15"/>
                          <a:pt x="88" y="24"/>
                        </a:cubicBezTo>
                        <a:cubicBezTo>
                          <a:pt x="96" y="23"/>
                          <a:pt x="104" y="19"/>
                          <a:pt x="112" y="20"/>
                        </a:cubicBezTo>
                        <a:cubicBezTo>
                          <a:pt x="138" y="23"/>
                          <a:pt x="118" y="41"/>
                          <a:pt x="108" y="44"/>
                        </a:cubicBezTo>
                        <a:cubicBezTo>
                          <a:pt x="78" y="34"/>
                          <a:pt x="92" y="34"/>
                          <a:pt x="64" y="40"/>
                        </a:cubicBezTo>
                        <a:cubicBezTo>
                          <a:pt x="41" y="37"/>
                          <a:pt x="22" y="41"/>
                          <a:pt x="0" y="36"/>
                        </a:cubicBezTo>
                        <a:cubicBezTo>
                          <a:pt x="6" y="11"/>
                          <a:pt x="7" y="27"/>
                          <a:pt x="28" y="20"/>
                        </a:cubicBezTo>
                        <a:cubicBezTo>
                          <a:pt x="17" y="13"/>
                          <a:pt x="0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25" name="Freeform 40"/>
                  <p:cNvSpPr>
                    <a:spLocks/>
                  </p:cNvSpPr>
                  <p:nvPr/>
                </p:nvSpPr>
                <p:spPr bwMode="ltGray">
                  <a:xfrm>
                    <a:off x="2924" y="441"/>
                    <a:ext cx="24" cy="14"/>
                  </a:xfrm>
                  <a:custGeom>
                    <a:avLst/>
                    <a:gdLst>
                      <a:gd name="T0" fmla="*/ 0 w 57"/>
                      <a:gd name="T1" fmla="*/ 0 h 42"/>
                      <a:gd name="T2" fmla="*/ 0 w 57"/>
                      <a:gd name="T3" fmla="*/ 0 h 42"/>
                      <a:gd name="T4" fmla="*/ 0 w 57"/>
                      <a:gd name="T5" fmla="*/ 0 h 4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57" h="42">
                        <a:moveTo>
                          <a:pt x="17" y="25"/>
                        </a:moveTo>
                        <a:cubicBezTo>
                          <a:pt x="0" y="0"/>
                          <a:pt x="21" y="9"/>
                          <a:pt x="37" y="13"/>
                        </a:cubicBezTo>
                        <a:cubicBezTo>
                          <a:pt x="57" y="42"/>
                          <a:pt x="30" y="25"/>
                          <a:pt x="1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26" name="Freeform 41"/>
                  <p:cNvSpPr>
                    <a:spLocks/>
                  </p:cNvSpPr>
                  <p:nvPr/>
                </p:nvSpPr>
                <p:spPr bwMode="ltGray">
                  <a:xfrm>
                    <a:off x="2908" y="398"/>
                    <a:ext cx="16" cy="18"/>
                  </a:xfrm>
                  <a:custGeom>
                    <a:avLst/>
                    <a:gdLst>
                      <a:gd name="T0" fmla="*/ 0 w 39"/>
                      <a:gd name="T1" fmla="*/ 0 h 52"/>
                      <a:gd name="T2" fmla="*/ 0 w 39"/>
                      <a:gd name="T3" fmla="*/ 0 h 52"/>
                      <a:gd name="T4" fmla="*/ 0 w 39"/>
                      <a:gd name="T5" fmla="*/ 0 h 5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9" h="52">
                        <a:moveTo>
                          <a:pt x="19" y="32"/>
                        </a:moveTo>
                        <a:cubicBezTo>
                          <a:pt x="13" y="14"/>
                          <a:pt x="0" y="13"/>
                          <a:pt x="19" y="0"/>
                        </a:cubicBezTo>
                        <a:cubicBezTo>
                          <a:pt x="23" y="5"/>
                          <a:pt x="39" y="52"/>
                          <a:pt x="19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27" name="Freeform 42"/>
                  <p:cNvSpPr>
                    <a:spLocks/>
                  </p:cNvSpPr>
                  <p:nvPr/>
                </p:nvSpPr>
                <p:spPr bwMode="ltGray">
                  <a:xfrm>
                    <a:off x="3035" y="452"/>
                    <a:ext cx="19" cy="27"/>
                  </a:xfrm>
                  <a:custGeom>
                    <a:avLst/>
                    <a:gdLst>
                      <a:gd name="T0" fmla="*/ 0 w 44"/>
                      <a:gd name="T1" fmla="*/ 0 h 80"/>
                      <a:gd name="T2" fmla="*/ 0 w 44"/>
                      <a:gd name="T3" fmla="*/ 0 h 80"/>
                      <a:gd name="T4" fmla="*/ 0 w 44"/>
                      <a:gd name="T5" fmla="*/ 0 h 80"/>
                      <a:gd name="T6" fmla="*/ 0 w 44"/>
                      <a:gd name="T7" fmla="*/ 0 h 80"/>
                      <a:gd name="T8" fmla="*/ 0 w 44"/>
                      <a:gd name="T9" fmla="*/ 0 h 80"/>
                      <a:gd name="T10" fmla="*/ 0 w 44"/>
                      <a:gd name="T11" fmla="*/ 0 h 80"/>
                      <a:gd name="T12" fmla="*/ 0 w 44"/>
                      <a:gd name="T13" fmla="*/ 0 h 8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4" h="80">
                        <a:moveTo>
                          <a:pt x="4" y="9"/>
                        </a:moveTo>
                        <a:cubicBezTo>
                          <a:pt x="9" y="17"/>
                          <a:pt x="18" y="24"/>
                          <a:pt x="20" y="33"/>
                        </a:cubicBezTo>
                        <a:cubicBezTo>
                          <a:pt x="21" y="38"/>
                          <a:pt x="21" y="45"/>
                          <a:pt x="24" y="49"/>
                        </a:cubicBezTo>
                        <a:cubicBezTo>
                          <a:pt x="27" y="52"/>
                          <a:pt x="32" y="52"/>
                          <a:pt x="36" y="53"/>
                        </a:cubicBezTo>
                        <a:cubicBezTo>
                          <a:pt x="41" y="68"/>
                          <a:pt x="44" y="80"/>
                          <a:pt x="24" y="73"/>
                        </a:cubicBezTo>
                        <a:cubicBezTo>
                          <a:pt x="19" y="55"/>
                          <a:pt x="11" y="37"/>
                          <a:pt x="0" y="21"/>
                        </a:cubicBezTo>
                        <a:cubicBezTo>
                          <a:pt x="4" y="4"/>
                          <a:pt x="4" y="0"/>
                          <a:pt x="4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28" name="Freeform 43"/>
                  <p:cNvSpPr>
                    <a:spLocks/>
                  </p:cNvSpPr>
                  <p:nvPr/>
                </p:nvSpPr>
                <p:spPr bwMode="ltGray">
                  <a:xfrm>
                    <a:off x="2696" y="247"/>
                    <a:ext cx="205" cy="41"/>
                  </a:xfrm>
                  <a:custGeom>
                    <a:avLst/>
                    <a:gdLst>
                      <a:gd name="T0" fmla="*/ 1 w 323"/>
                      <a:gd name="T1" fmla="*/ 1 h 64"/>
                      <a:gd name="T2" fmla="*/ 1 w 323"/>
                      <a:gd name="T3" fmla="*/ 1 h 64"/>
                      <a:gd name="T4" fmla="*/ 1 w 323"/>
                      <a:gd name="T5" fmla="*/ 0 h 64"/>
                      <a:gd name="T6" fmla="*/ 1 w 323"/>
                      <a:gd name="T7" fmla="*/ 0 h 64"/>
                      <a:gd name="T8" fmla="*/ 1 w 323"/>
                      <a:gd name="T9" fmla="*/ 1 h 64"/>
                      <a:gd name="T10" fmla="*/ 1 w 323"/>
                      <a:gd name="T11" fmla="*/ 1 h 64"/>
                      <a:gd name="T12" fmla="*/ 1 w 323"/>
                      <a:gd name="T13" fmla="*/ 1 h 64"/>
                      <a:gd name="T14" fmla="*/ 1 w 323"/>
                      <a:gd name="T15" fmla="*/ 1 h 64"/>
                      <a:gd name="T16" fmla="*/ 1 w 323"/>
                      <a:gd name="T17" fmla="*/ 1 h 64"/>
                      <a:gd name="T18" fmla="*/ 1 w 323"/>
                      <a:gd name="T19" fmla="*/ 1 h 64"/>
                      <a:gd name="T20" fmla="*/ 1 w 323"/>
                      <a:gd name="T21" fmla="*/ 1 h 64"/>
                      <a:gd name="T22" fmla="*/ 1 w 323"/>
                      <a:gd name="T23" fmla="*/ 1 h 64"/>
                      <a:gd name="T24" fmla="*/ 1 w 323"/>
                      <a:gd name="T25" fmla="*/ 1 h 64"/>
                      <a:gd name="T26" fmla="*/ 1 w 323"/>
                      <a:gd name="T27" fmla="*/ 1 h 64"/>
                      <a:gd name="T28" fmla="*/ 1 w 323"/>
                      <a:gd name="T29" fmla="*/ 1 h 64"/>
                      <a:gd name="T30" fmla="*/ 1 w 323"/>
                      <a:gd name="T31" fmla="*/ 1 h 64"/>
                      <a:gd name="T32" fmla="*/ 1 w 323"/>
                      <a:gd name="T33" fmla="*/ 1 h 64"/>
                      <a:gd name="T34" fmla="*/ 1 w 323"/>
                      <a:gd name="T35" fmla="*/ 1 h 64"/>
                      <a:gd name="T36" fmla="*/ 1 w 323"/>
                      <a:gd name="T37" fmla="*/ 1 h 64"/>
                      <a:gd name="T38" fmla="*/ 1 w 323"/>
                      <a:gd name="T39" fmla="*/ 1 h 64"/>
                      <a:gd name="T40" fmla="*/ 1 w 323"/>
                      <a:gd name="T41" fmla="*/ 1 h 64"/>
                      <a:gd name="T42" fmla="*/ 1 w 323"/>
                      <a:gd name="T43" fmla="*/ 1 h 64"/>
                      <a:gd name="T44" fmla="*/ 1 w 323"/>
                      <a:gd name="T45" fmla="*/ 1 h 64"/>
                      <a:gd name="T46" fmla="*/ 1 w 323"/>
                      <a:gd name="T47" fmla="*/ 1 h 64"/>
                      <a:gd name="T48" fmla="*/ 1 w 323"/>
                      <a:gd name="T49" fmla="*/ 1 h 64"/>
                      <a:gd name="T50" fmla="*/ 1 w 323"/>
                      <a:gd name="T51" fmla="*/ 1 h 64"/>
                      <a:gd name="T52" fmla="*/ 1 w 323"/>
                      <a:gd name="T53" fmla="*/ 0 h 64"/>
                      <a:gd name="T54" fmla="*/ 1 w 323"/>
                      <a:gd name="T55" fmla="*/ 1 h 64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0" t="0" r="r" b="b"/>
                    <a:pathLst>
                      <a:path w="323" h="64">
                        <a:moveTo>
                          <a:pt x="220" y="1"/>
                        </a:moveTo>
                        <a:cubicBezTo>
                          <a:pt x="215" y="12"/>
                          <a:pt x="225" y="17"/>
                          <a:pt x="231" y="8"/>
                        </a:cubicBezTo>
                        <a:cubicBezTo>
                          <a:pt x="235" y="0"/>
                          <a:pt x="229" y="7"/>
                          <a:pt x="235" y="0"/>
                        </a:cubicBezTo>
                        <a:lnTo>
                          <a:pt x="265" y="0"/>
                        </a:lnTo>
                        <a:cubicBezTo>
                          <a:pt x="277" y="6"/>
                          <a:pt x="276" y="11"/>
                          <a:pt x="287" y="17"/>
                        </a:cubicBezTo>
                        <a:cubicBezTo>
                          <a:pt x="308" y="11"/>
                          <a:pt x="293" y="7"/>
                          <a:pt x="319" y="10"/>
                        </a:cubicBezTo>
                        <a:cubicBezTo>
                          <a:pt x="323" y="19"/>
                          <a:pt x="321" y="22"/>
                          <a:pt x="314" y="29"/>
                        </a:cubicBezTo>
                        <a:cubicBezTo>
                          <a:pt x="312" y="39"/>
                          <a:pt x="313" y="50"/>
                          <a:pt x="298" y="46"/>
                        </a:cubicBezTo>
                        <a:cubicBezTo>
                          <a:pt x="297" y="40"/>
                          <a:pt x="298" y="34"/>
                          <a:pt x="295" y="29"/>
                        </a:cubicBezTo>
                        <a:cubicBezTo>
                          <a:pt x="294" y="27"/>
                          <a:pt x="290" y="31"/>
                          <a:pt x="287" y="31"/>
                        </a:cubicBezTo>
                        <a:cubicBezTo>
                          <a:pt x="284" y="31"/>
                          <a:pt x="282" y="30"/>
                          <a:pt x="279" y="29"/>
                        </a:cubicBezTo>
                        <a:cubicBezTo>
                          <a:pt x="274" y="27"/>
                          <a:pt x="263" y="21"/>
                          <a:pt x="263" y="21"/>
                        </a:cubicBezTo>
                        <a:cubicBezTo>
                          <a:pt x="249" y="23"/>
                          <a:pt x="241" y="31"/>
                          <a:pt x="228" y="38"/>
                        </a:cubicBezTo>
                        <a:cubicBezTo>
                          <a:pt x="220" y="41"/>
                          <a:pt x="209" y="42"/>
                          <a:pt x="201" y="44"/>
                        </a:cubicBezTo>
                        <a:cubicBezTo>
                          <a:pt x="193" y="54"/>
                          <a:pt x="200" y="53"/>
                          <a:pt x="212" y="57"/>
                        </a:cubicBezTo>
                        <a:cubicBezTo>
                          <a:pt x="200" y="62"/>
                          <a:pt x="199" y="57"/>
                          <a:pt x="188" y="63"/>
                        </a:cubicBezTo>
                        <a:cubicBezTo>
                          <a:pt x="181" y="62"/>
                          <a:pt x="174" y="64"/>
                          <a:pt x="169" y="61"/>
                        </a:cubicBezTo>
                        <a:cubicBezTo>
                          <a:pt x="166" y="59"/>
                          <a:pt x="175" y="59"/>
                          <a:pt x="177" y="57"/>
                        </a:cubicBezTo>
                        <a:cubicBezTo>
                          <a:pt x="181" y="48"/>
                          <a:pt x="149" y="28"/>
                          <a:pt x="171" y="40"/>
                        </a:cubicBezTo>
                        <a:cubicBezTo>
                          <a:pt x="184" y="55"/>
                          <a:pt x="184" y="36"/>
                          <a:pt x="169" y="31"/>
                        </a:cubicBezTo>
                        <a:cubicBezTo>
                          <a:pt x="167" y="27"/>
                          <a:pt x="167" y="22"/>
                          <a:pt x="158" y="23"/>
                        </a:cubicBezTo>
                        <a:cubicBezTo>
                          <a:pt x="153" y="23"/>
                          <a:pt x="142" y="27"/>
                          <a:pt x="142" y="27"/>
                        </a:cubicBezTo>
                        <a:cubicBezTo>
                          <a:pt x="136" y="39"/>
                          <a:pt x="143" y="31"/>
                          <a:pt x="134" y="27"/>
                        </a:cubicBezTo>
                        <a:cubicBezTo>
                          <a:pt x="130" y="25"/>
                          <a:pt x="126" y="25"/>
                          <a:pt x="123" y="25"/>
                        </a:cubicBezTo>
                        <a:cubicBezTo>
                          <a:pt x="117" y="11"/>
                          <a:pt x="100" y="6"/>
                          <a:pt x="83" y="2"/>
                        </a:cubicBezTo>
                        <a:cubicBezTo>
                          <a:pt x="70" y="4"/>
                          <a:pt x="69" y="9"/>
                          <a:pt x="59" y="14"/>
                        </a:cubicBezTo>
                        <a:cubicBezTo>
                          <a:pt x="45" y="14"/>
                          <a:pt x="0" y="12"/>
                          <a:pt x="1" y="0"/>
                        </a:cubicBezTo>
                        <a:lnTo>
                          <a:pt x="220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29" name="Freeform 44"/>
                  <p:cNvSpPr>
                    <a:spLocks/>
                  </p:cNvSpPr>
                  <p:nvPr/>
                </p:nvSpPr>
                <p:spPr bwMode="ltGray">
                  <a:xfrm>
                    <a:off x="2515" y="246"/>
                    <a:ext cx="190" cy="20"/>
                  </a:xfrm>
                  <a:custGeom>
                    <a:avLst/>
                    <a:gdLst>
                      <a:gd name="T0" fmla="*/ 1 w 300"/>
                      <a:gd name="T1" fmla="*/ 1 h 31"/>
                      <a:gd name="T2" fmla="*/ 1 w 300"/>
                      <a:gd name="T3" fmla="*/ 1 h 31"/>
                      <a:gd name="T4" fmla="*/ 1 w 300"/>
                      <a:gd name="T5" fmla="*/ 0 h 31"/>
                      <a:gd name="T6" fmla="*/ 1 w 300"/>
                      <a:gd name="T7" fmla="*/ 1 h 31"/>
                      <a:gd name="T8" fmla="*/ 1 w 300"/>
                      <a:gd name="T9" fmla="*/ 1 h 31"/>
                      <a:gd name="T10" fmla="*/ 1 w 300"/>
                      <a:gd name="T11" fmla="*/ 1 h 3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00" h="31">
                        <a:moveTo>
                          <a:pt x="105" y="31"/>
                        </a:moveTo>
                        <a:cubicBezTo>
                          <a:pt x="83" y="19"/>
                          <a:pt x="0" y="6"/>
                          <a:pt x="30" y="1"/>
                        </a:cubicBezTo>
                        <a:lnTo>
                          <a:pt x="285" y="0"/>
                        </a:lnTo>
                        <a:cubicBezTo>
                          <a:pt x="296" y="4"/>
                          <a:pt x="300" y="5"/>
                          <a:pt x="296" y="14"/>
                        </a:cubicBezTo>
                        <a:cubicBezTo>
                          <a:pt x="285" y="11"/>
                          <a:pt x="276" y="16"/>
                          <a:pt x="264" y="16"/>
                        </a:cubicBezTo>
                        <a:lnTo>
                          <a:pt x="105" y="3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30" name="Freeform 45"/>
                  <p:cNvSpPr>
                    <a:spLocks/>
                  </p:cNvSpPr>
                  <p:nvPr/>
                </p:nvSpPr>
                <p:spPr bwMode="ltGray">
                  <a:xfrm>
                    <a:off x="2096" y="275"/>
                    <a:ext cx="18" cy="10"/>
                  </a:xfrm>
                  <a:custGeom>
                    <a:avLst/>
                    <a:gdLst>
                      <a:gd name="T0" fmla="*/ 0 w 41"/>
                      <a:gd name="T1" fmla="*/ 0 h 29"/>
                      <a:gd name="T2" fmla="*/ 0 w 41"/>
                      <a:gd name="T3" fmla="*/ 0 h 29"/>
                      <a:gd name="T4" fmla="*/ 0 w 41"/>
                      <a:gd name="T5" fmla="*/ 0 h 2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31" name="Freeform 46"/>
                  <p:cNvSpPr>
                    <a:spLocks/>
                  </p:cNvSpPr>
                  <p:nvPr/>
                </p:nvSpPr>
                <p:spPr bwMode="ltGray">
                  <a:xfrm>
                    <a:off x="1606" y="246"/>
                    <a:ext cx="436" cy="152"/>
                  </a:xfrm>
                  <a:custGeom>
                    <a:avLst/>
                    <a:gdLst>
                      <a:gd name="T0" fmla="*/ 73 w 436"/>
                      <a:gd name="T1" fmla="*/ 1 h 152"/>
                      <a:gd name="T2" fmla="*/ 436 w 436"/>
                      <a:gd name="T3" fmla="*/ 0 h 152"/>
                      <a:gd name="T4" fmla="*/ 416 w 436"/>
                      <a:gd name="T5" fmla="*/ 54 h 152"/>
                      <a:gd name="T6" fmla="*/ 397 w 436"/>
                      <a:gd name="T7" fmla="*/ 68 h 152"/>
                      <a:gd name="T8" fmla="*/ 392 w 436"/>
                      <a:gd name="T9" fmla="*/ 70 h 152"/>
                      <a:gd name="T10" fmla="*/ 375 w 436"/>
                      <a:gd name="T11" fmla="*/ 73 h 152"/>
                      <a:gd name="T12" fmla="*/ 361 w 436"/>
                      <a:gd name="T13" fmla="*/ 88 h 152"/>
                      <a:gd name="T14" fmla="*/ 362 w 436"/>
                      <a:gd name="T15" fmla="*/ 99 h 152"/>
                      <a:gd name="T16" fmla="*/ 364 w 436"/>
                      <a:gd name="T17" fmla="*/ 107 h 152"/>
                      <a:gd name="T18" fmla="*/ 366 w 436"/>
                      <a:gd name="T19" fmla="*/ 113 h 152"/>
                      <a:gd name="T20" fmla="*/ 362 w 436"/>
                      <a:gd name="T21" fmla="*/ 122 h 152"/>
                      <a:gd name="T22" fmla="*/ 351 w 436"/>
                      <a:gd name="T23" fmla="*/ 120 h 152"/>
                      <a:gd name="T24" fmla="*/ 342 w 436"/>
                      <a:gd name="T25" fmla="*/ 129 h 152"/>
                      <a:gd name="T26" fmla="*/ 347 w 436"/>
                      <a:gd name="T27" fmla="*/ 105 h 152"/>
                      <a:gd name="T28" fmla="*/ 338 w 436"/>
                      <a:gd name="T29" fmla="*/ 100 h 152"/>
                      <a:gd name="T30" fmla="*/ 344 w 436"/>
                      <a:gd name="T31" fmla="*/ 93 h 152"/>
                      <a:gd name="T32" fmla="*/ 342 w 436"/>
                      <a:gd name="T33" fmla="*/ 89 h 152"/>
                      <a:gd name="T34" fmla="*/ 320 w 436"/>
                      <a:gd name="T35" fmla="*/ 94 h 152"/>
                      <a:gd name="T36" fmla="*/ 317 w 436"/>
                      <a:gd name="T37" fmla="*/ 85 h 152"/>
                      <a:gd name="T38" fmla="*/ 297 w 436"/>
                      <a:gd name="T39" fmla="*/ 94 h 152"/>
                      <a:gd name="T40" fmla="*/ 320 w 436"/>
                      <a:gd name="T41" fmla="*/ 103 h 152"/>
                      <a:gd name="T42" fmla="*/ 305 w 436"/>
                      <a:gd name="T43" fmla="*/ 117 h 152"/>
                      <a:gd name="T44" fmla="*/ 311 w 436"/>
                      <a:gd name="T45" fmla="*/ 126 h 152"/>
                      <a:gd name="T46" fmla="*/ 315 w 436"/>
                      <a:gd name="T47" fmla="*/ 138 h 152"/>
                      <a:gd name="T48" fmla="*/ 309 w 436"/>
                      <a:gd name="T49" fmla="*/ 139 h 152"/>
                      <a:gd name="T50" fmla="*/ 314 w 436"/>
                      <a:gd name="T51" fmla="*/ 144 h 152"/>
                      <a:gd name="T52" fmla="*/ 307 w 436"/>
                      <a:gd name="T53" fmla="*/ 152 h 152"/>
                      <a:gd name="T54" fmla="*/ 0 w 436"/>
                      <a:gd name="T55" fmla="*/ 149 h 152"/>
                      <a:gd name="T56" fmla="*/ 73 w 436"/>
                      <a:gd name="T57" fmla="*/ 1 h 152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36" h="152">
                        <a:moveTo>
                          <a:pt x="73" y="1"/>
                        </a:moveTo>
                        <a:lnTo>
                          <a:pt x="436" y="0"/>
                        </a:lnTo>
                        <a:cubicBezTo>
                          <a:pt x="430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32" name="Freeform 47"/>
                  <p:cNvSpPr>
                    <a:spLocks/>
                  </p:cNvSpPr>
                  <p:nvPr/>
                </p:nvSpPr>
                <p:spPr bwMode="ltGray">
                  <a:xfrm>
                    <a:off x="2043" y="241"/>
                    <a:ext cx="20" cy="55"/>
                  </a:xfrm>
                  <a:custGeom>
                    <a:avLst/>
                    <a:gdLst>
                      <a:gd name="T0" fmla="*/ 0 w 47"/>
                      <a:gd name="T1" fmla="*/ 0 h 165"/>
                      <a:gd name="T2" fmla="*/ 0 w 47"/>
                      <a:gd name="T3" fmla="*/ 0 h 165"/>
                      <a:gd name="T4" fmla="*/ 0 w 47"/>
                      <a:gd name="T5" fmla="*/ 0 h 165"/>
                      <a:gd name="T6" fmla="*/ 0 w 47"/>
                      <a:gd name="T7" fmla="*/ 0 h 165"/>
                      <a:gd name="T8" fmla="*/ 0 w 47"/>
                      <a:gd name="T9" fmla="*/ 0 h 165"/>
                      <a:gd name="T10" fmla="*/ 0 w 47"/>
                      <a:gd name="T11" fmla="*/ 0 h 165"/>
                      <a:gd name="T12" fmla="*/ 0 w 47"/>
                      <a:gd name="T13" fmla="*/ 0 h 165"/>
                      <a:gd name="T14" fmla="*/ 0 w 47"/>
                      <a:gd name="T15" fmla="*/ 0 h 165"/>
                      <a:gd name="T16" fmla="*/ 0 w 47"/>
                      <a:gd name="T17" fmla="*/ 0 h 165"/>
                      <a:gd name="T18" fmla="*/ 0 w 47"/>
                      <a:gd name="T19" fmla="*/ 0 h 165"/>
                      <a:gd name="T20" fmla="*/ 0 w 47"/>
                      <a:gd name="T21" fmla="*/ 0 h 165"/>
                      <a:gd name="T22" fmla="*/ 0 w 47"/>
                      <a:gd name="T23" fmla="*/ 0 h 165"/>
                      <a:gd name="T24" fmla="*/ 0 w 47"/>
                      <a:gd name="T25" fmla="*/ 0 h 165"/>
                      <a:gd name="T26" fmla="*/ 0 w 47"/>
                      <a:gd name="T27" fmla="*/ 0 h 165"/>
                      <a:gd name="T28" fmla="*/ 0 w 47"/>
                      <a:gd name="T29" fmla="*/ 0 h 165"/>
                      <a:gd name="T30" fmla="*/ 0 w 47"/>
                      <a:gd name="T31" fmla="*/ 0 h 165"/>
                      <a:gd name="T32" fmla="*/ 0 w 47"/>
                      <a:gd name="T33" fmla="*/ 0 h 165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33" name="Freeform 48"/>
                  <p:cNvSpPr>
                    <a:spLocks/>
                  </p:cNvSpPr>
                  <p:nvPr/>
                </p:nvSpPr>
                <p:spPr bwMode="ltGray">
                  <a:xfrm>
                    <a:off x="2031" y="287"/>
                    <a:ext cx="59" cy="34"/>
                  </a:xfrm>
                  <a:custGeom>
                    <a:avLst/>
                    <a:gdLst>
                      <a:gd name="T0" fmla="*/ 0 w 138"/>
                      <a:gd name="T1" fmla="*/ 0 h 103"/>
                      <a:gd name="T2" fmla="*/ 0 w 138"/>
                      <a:gd name="T3" fmla="*/ 0 h 103"/>
                      <a:gd name="T4" fmla="*/ 0 w 138"/>
                      <a:gd name="T5" fmla="*/ 0 h 103"/>
                      <a:gd name="T6" fmla="*/ 0 w 138"/>
                      <a:gd name="T7" fmla="*/ 0 h 103"/>
                      <a:gd name="T8" fmla="*/ 0 w 138"/>
                      <a:gd name="T9" fmla="*/ 0 h 103"/>
                      <a:gd name="T10" fmla="*/ 0 w 138"/>
                      <a:gd name="T11" fmla="*/ 0 h 103"/>
                      <a:gd name="T12" fmla="*/ 0 w 138"/>
                      <a:gd name="T13" fmla="*/ 0 h 103"/>
                      <a:gd name="T14" fmla="*/ 0 w 138"/>
                      <a:gd name="T15" fmla="*/ 0 h 103"/>
                      <a:gd name="T16" fmla="*/ 0 w 138"/>
                      <a:gd name="T17" fmla="*/ 0 h 103"/>
                      <a:gd name="T18" fmla="*/ 0 w 138"/>
                      <a:gd name="T19" fmla="*/ 0 h 103"/>
                      <a:gd name="T20" fmla="*/ 0 w 138"/>
                      <a:gd name="T21" fmla="*/ 0 h 103"/>
                      <a:gd name="T22" fmla="*/ 0 w 138"/>
                      <a:gd name="T23" fmla="*/ 0 h 103"/>
                      <a:gd name="T24" fmla="*/ 0 w 138"/>
                      <a:gd name="T25" fmla="*/ 0 h 103"/>
                      <a:gd name="T26" fmla="*/ 0 w 138"/>
                      <a:gd name="T27" fmla="*/ 0 h 103"/>
                      <a:gd name="T28" fmla="*/ 0 w 138"/>
                      <a:gd name="T29" fmla="*/ 0 h 103"/>
                      <a:gd name="T30" fmla="*/ 0 w 138"/>
                      <a:gd name="T31" fmla="*/ 0 h 103"/>
                      <a:gd name="T32" fmla="*/ 0 w 138"/>
                      <a:gd name="T33" fmla="*/ 0 h 103"/>
                      <a:gd name="T34" fmla="*/ 0 w 138"/>
                      <a:gd name="T35" fmla="*/ 0 h 103"/>
                      <a:gd name="T36" fmla="*/ 0 w 138"/>
                      <a:gd name="T37" fmla="*/ 0 h 103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34" name="Freeform 49"/>
                  <p:cNvSpPr>
                    <a:spLocks/>
                  </p:cNvSpPr>
                  <p:nvPr/>
                </p:nvSpPr>
                <p:spPr bwMode="ltGray">
                  <a:xfrm>
                    <a:off x="1968" y="319"/>
                    <a:ext cx="80" cy="72"/>
                  </a:xfrm>
                  <a:custGeom>
                    <a:avLst/>
                    <a:gdLst>
                      <a:gd name="T0" fmla="*/ 0 w 188"/>
                      <a:gd name="T1" fmla="*/ 0 h 214"/>
                      <a:gd name="T2" fmla="*/ 0 w 188"/>
                      <a:gd name="T3" fmla="*/ 0 h 214"/>
                      <a:gd name="T4" fmla="*/ 0 w 188"/>
                      <a:gd name="T5" fmla="*/ 0 h 214"/>
                      <a:gd name="T6" fmla="*/ 0 w 188"/>
                      <a:gd name="T7" fmla="*/ 0 h 214"/>
                      <a:gd name="T8" fmla="*/ 0 w 188"/>
                      <a:gd name="T9" fmla="*/ 0 h 214"/>
                      <a:gd name="T10" fmla="*/ 0 w 188"/>
                      <a:gd name="T11" fmla="*/ 0 h 214"/>
                      <a:gd name="T12" fmla="*/ 0 w 188"/>
                      <a:gd name="T13" fmla="*/ 0 h 214"/>
                      <a:gd name="T14" fmla="*/ 0 w 188"/>
                      <a:gd name="T15" fmla="*/ 0 h 214"/>
                      <a:gd name="T16" fmla="*/ 0 w 188"/>
                      <a:gd name="T17" fmla="*/ 0 h 214"/>
                      <a:gd name="T18" fmla="*/ 0 w 188"/>
                      <a:gd name="T19" fmla="*/ 0 h 214"/>
                      <a:gd name="T20" fmla="*/ 0 w 188"/>
                      <a:gd name="T21" fmla="*/ 0 h 214"/>
                      <a:gd name="T22" fmla="*/ 0 w 188"/>
                      <a:gd name="T23" fmla="*/ 0 h 214"/>
                      <a:gd name="T24" fmla="*/ 0 w 188"/>
                      <a:gd name="T25" fmla="*/ 0 h 214"/>
                      <a:gd name="T26" fmla="*/ 0 w 188"/>
                      <a:gd name="T27" fmla="*/ 0 h 214"/>
                      <a:gd name="T28" fmla="*/ 0 w 188"/>
                      <a:gd name="T29" fmla="*/ 0 h 214"/>
                      <a:gd name="T30" fmla="*/ 0 w 188"/>
                      <a:gd name="T31" fmla="*/ 0 h 214"/>
                      <a:gd name="T32" fmla="*/ 0 w 188"/>
                      <a:gd name="T33" fmla="*/ 0 h 214"/>
                      <a:gd name="T34" fmla="*/ 0 w 188"/>
                      <a:gd name="T35" fmla="*/ 0 h 214"/>
                      <a:gd name="T36" fmla="*/ 0 w 188"/>
                      <a:gd name="T37" fmla="*/ 0 h 214"/>
                      <a:gd name="T38" fmla="*/ 0 w 188"/>
                      <a:gd name="T39" fmla="*/ 0 h 214"/>
                      <a:gd name="T40" fmla="*/ 0 w 188"/>
                      <a:gd name="T41" fmla="*/ 0 h 214"/>
                      <a:gd name="T42" fmla="*/ 0 w 188"/>
                      <a:gd name="T43" fmla="*/ 0 h 214"/>
                      <a:gd name="T44" fmla="*/ 0 w 188"/>
                      <a:gd name="T45" fmla="*/ 0 h 214"/>
                      <a:gd name="T46" fmla="*/ 0 w 188"/>
                      <a:gd name="T47" fmla="*/ 0 h 214"/>
                      <a:gd name="T48" fmla="*/ 0 w 188"/>
                      <a:gd name="T49" fmla="*/ 0 h 214"/>
                      <a:gd name="T50" fmla="*/ 0 w 188"/>
                      <a:gd name="T51" fmla="*/ 0 h 214"/>
                      <a:gd name="T52" fmla="*/ 0 w 188"/>
                      <a:gd name="T53" fmla="*/ 0 h 214"/>
                      <a:gd name="T54" fmla="*/ 0 w 188"/>
                      <a:gd name="T55" fmla="*/ 0 h 214"/>
                      <a:gd name="T56" fmla="*/ 0 w 188"/>
                      <a:gd name="T57" fmla="*/ 0 h 214"/>
                      <a:gd name="T58" fmla="*/ 0 w 188"/>
                      <a:gd name="T59" fmla="*/ 0 h 214"/>
                      <a:gd name="T60" fmla="*/ 0 w 188"/>
                      <a:gd name="T61" fmla="*/ 0 h 214"/>
                      <a:gd name="T62" fmla="*/ 0 w 188"/>
                      <a:gd name="T63" fmla="*/ 0 h 214"/>
                      <a:gd name="T64" fmla="*/ 0 w 188"/>
                      <a:gd name="T65" fmla="*/ 0 h 214"/>
                      <a:gd name="T66" fmla="*/ 0 w 188"/>
                      <a:gd name="T67" fmla="*/ 0 h 214"/>
                      <a:gd name="T68" fmla="*/ 0 w 188"/>
                      <a:gd name="T69" fmla="*/ 0 h 214"/>
                      <a:gd name="T70" fmla="*/ 0 w 188"/>
                      <a:gd name="T71" fmla="*/ 0 h 214"/>
                      <a:gd name="T72" fmla="*/ 0 w 188"/>
                      <a:gd name="T73" fmla="*/ 0 h 214"/>
                      <a:gd name="T74" fmla="*/ 0 w 188"/>
                      <a:gd name="T75" fmla="*/ 0 h 214"/>
                      <a:gd name="T76" fmla="*/ 0 w 188"/>
                      <a:gd name="T77" fmla="*/ 0 h 214"/>
                      <a:gd name="T78" fmla="*/ 0 w 188"/>
                      <a:gd name="T79" fmla="*/ 0 h 214"/>
                      <a:gd name="T80" fmla="*/ 0 w 188"/>
                      <a:gd name="T81" fmla="*/ 0 h 214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35" name="Freeform 50"/>
                  <p:cNvSpPr>
                    <a:spLocks/>
                  </p:cNvSpPr>
                  <p:nvPr/>
                </p:nvSpPr>
                <p:spPr bwMode="ltGray">
                  <a:xfrm>
                    <a:off x="2021" y="340"/>
                    <a:ext cx="6" cy="4"/>
                  </a:xfrm>
                  <a:custGeom>
                    <a:avLst/>
                    <a:gdLst>
                      <a:gd name="T0" fmla="*/ 0 w 13"/>
                      <a:gd name="T1" fmla="*/ 0 h 13"/>
                      <a:gd name="T2" fmla="*/ 0 w 13"/>
                      <a:gd name="T3" fmla="*/ 0 h 13"/>
                      <a:gd name="T4" fmla="*/ 0 w 13"/>
                      <a:gd name="T5" fmla="*/ 0 h 1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36" name="Freeform 51"/>
                  <p:cNvSpPr>
                    <a:spLocks/>
                  </p:cNvSpPr>
                  <p:nvPr/>
                </p:nvSpPr>
                <p:spPr bwMode="ltGray">
                  <a:xfrm>
                    <a:off x="1573" y="389"/>
                    <a:ext cx="347" cy="189"/>
                  </a:xfrm>
                  <a:custGeom>
                    <a:avLst/>
                    <a:gdLst>
                      <a:gd name="T0" fmla="*/ 0 w 812"/>
                      <a:gd name="T1" fmla="*/ 0 h 564"/>
                      <a:gd name="T2" fmla="*/ 0 w 812"/>
                      <a:gd name="T3" fmla="*/ 0 h 564"/>
                      <a:gd name="T4" fmla="*/ 0 w 812"/>
                      <a:gd name="T5" fmla="*/ 0 h 564"/>
                      <a:gd name="T6" fmla="*/ 0 w 812"/>
                      <a:gd name="T7" fmla="*/ 0 h 564"/>
                      <a:gd name="T8" fmla="*/ 0 w 812"/>
                      <a:gd name="T9" fmla="*/ 0 h 564"/>
                      <a:gd name="T10" fmla="*/ 0 w 812"/>
                      <a:gd name="T11" fmla="*/ 0 h 564"/>
                      <a:gd name="T12" fmla="*/ 0 w 812"/>
                      <a:gd name="T13" fmla="*/ 0 h 564"/>
                      <a:gd name="T14" fmla="*/ 0 w 812"/>
                      <a:gd name="T15" fmla="*/ 0 h 564"/>
                      <a:gd name="T16" fmla="*/ 0 w 812"/>
                      <a:gd name="T17" fmla="*/ 0 h 564"/>
                      <a:gd name="T18" fmla="*/ 0 w 812"/>
                      <a:gd name="T19" fmla="*/ 0 h 564"/>
                      <a:gd name="T20" fmla="*/ 0 w 812"/>
                      <a:gd name="T21" fmla="*/ 0 h 564"/>
                      <a:gd name="T22" fmla="*/ 0 w 812"/>
                      <a:gd name="T23" fmla="*/ 0 h 564"/>
                      <a:gd name="T24" fmla="*/ 0 w 812"/>
                      <a:gd name="T25" fmla="*/ 0 h 564"/>
                      <a:gd name="T26" fmla="*/ 0 w 812"/>
                      <a:gd name="T27" fmla="*/ 0 h 564"/>
                      <a:gd name="T28" fmla="*/ 0 w 812"/>
                      <a:gd name="T29" fmla="*/ 0 h 564"/>
                      <a:gd name="T30" fmla="*/ 0 w 812"/>
                      <a:gd name="T31" fmla="*/ 0 h 564"/>
                      <a:gd name="T32" fmla="*/ 0 w 812"/>
                      <a:gd name="T33" fmla="*/ 0 h 564"/>
                      <a:gd name="T34" fmla="*/ 0 w 812"/>
                      <a:gd name="T35" fmla="*/ 0 h 564"/>
                      <a:gd name="T36" fmla="*/ 0 w 812"/>
                      <a:gd name="T37" fmla="*/ 0 h 564"/>
                      <a:gd name="T38" fmla="*/ 0 w 812"/>
                      <a:gd name="T39" fmla="*/ 0 h 564"/>
                      <a:gd name="T40" fmla="*/ 0 w 812"/>
                      <a:gd name="T41" fmla="*/ 0 h 564"/>
                      <a:gd name="T42" fmla="*/ 0 w 812"/>
                      <a:gd name="T43" fmla="*/ 0 h 564"/>
                      <a:gd name="T44" fmla="*/ 0 w 812"/>
                      <a:gd name="T45" fmla="*/ 0 h 564"/>
                      <a:gd name="T46" fmla="*/ 0 w 812"/>
                      <a:gd name="T47" fmla="*/ 0 h 564"/>
                      <a:gd name="T48" fmla="*/ 0 w 812"/>
                      <a:gd name="T49" fmla="*/ 0 h 564"/>
                      <a:gd name="T50" fmla="*/ 0 w 812"/>
                      <a:gd name="T51" fmla="*/ 0 h 564"/>
                      <a:gd name="T52" fmla="*/ 0 w 812"/>
                      <a:gd name="T53" fmla="*/ 0 h 564"/>
                      <a:gd name="T54" fmla="*/ 0 w 812"/>
                      <a:gd name="T55" fmla="*/ 0 h 564"/>
                      <a:gd name="T56" fmla="*/ 0 w 812"/>
                      <a:gd name="T57" fmla="*/ 0 h 564"/>
                      <a:gd name="T58" fmla="*/ 0 w 812"/>
                      <a:gd name="T59" fmla="*/ 0 h 564"/>
                      <a:gd name="T60" fmla="*/ 0 w 812"/>
                      <a:gd name="T61" fmla="*/ 0 h 564"/>
                      <a:gd name="T62" fmla="*/ 0 w 812"/>
                      <a:gd name="T63" fmla="*/ 0 h 564"/>
                      <a:gd name="T64" fmla="*/ 0 w 812"/>
                      <a:gd name="T65" fmla="*/ 0 h 564"/>
                      <a:gd name="T66" fmla="*/ 0 w 812"/>
                      <a:gd name="T67" fmla="*/ 0 h 564"/>
                      <a:gd name="T68" fmla="*/ 0 w 812"/>
                      <a:gd name="T69" fmla="*/ 0 h 564"/>
                      <a:gd name="T70" fmla="*/ 0 w 812"/>
                      <a:gd name="T71" fmla="*/ 0 h 564"/>
                      <a:gd name="T72" fmla="*/ 0 w 812"/>
                      <a:gd name="T73" fmla="*/ 0 h 564"/>
                      <a:gd name="T74" fmla="*/ 0 w 812"/>
                      <a:gd name="T75" fmla="*/ 0 h 564"/>
                      <a:gd name="T76" fmla="*/ 0 w 812"/>
                      <a:gd name="T77" fmla="*/ 0 h 564"/>
                      <a:gd name="T78" fmla="*/ 0 w 812"/>
                      <a:gd name="T79" fmla="*/ 0 h 564"/>
                      <a:gd name="T80" fmla="*/ 0 w 812"/>
                      <a:gd name="T81" fmla="*/ 0 h 564"/>
                      <a:gd name="T82" fmla="*/ 0 w 812"/>
                      <a:gd name="T83" fmla="*/ 0 h 564"/>
                      <a:gd name="T84" fmla="*/ 0 w 812"/>
                      <a:gd name="T85" fmla="*/ 0 h 564"/>
                      <a:gd name="T86" fmla="*/ 0 w 812"/>
                      <a:gd name="T87" fmla="*/ 0 h 564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37" name="Freeform 52"/>
                  <p:cNvSpPr>
                    <a:spLocks/>
                  </p:cNvSpPr>
                  <p:nvPr/>
                </p:nvSpPr>
                <p:spPr bwMode="ltGray">
                  <a:xfrm>
                    <a:off x="1634" y="519"/>
                    <a:ext cx="19" cy="29"/>
                  </a:xfrm>
                  <a:custGeom>
                    <a:avLst/>
                    <a:gdLst>
                      <a:gd name="T0" fmla="*/ 0 w 43"/>
                      <a:gd name="T1" fmla="*/ 0 h 85"/>
                      <a:gd name="T2" fmla="*/ 0 w 43"/>
                      <a:gd name="T3" fmla="*/ 0 h 85"/>
                      <a:gd name="T4" fmla="*/ 0 w 43"/>
                      <a:gd name="T5" fmla="*/ 0 h 85"/>
                      <a:gd name="T6" fmla="*/ 0 w 43"/>
                      <a:gd name="T7" fmla="*/ 0 h 85"/>
                      <a:gd name="T8" fmla="*/ 0 w 43"/>
                      <a:gd name="T9" fmla="*/ 0 h 85"/>
                      <a:gd name="T10" fmla="*/ 0 w 43"/>
                      <a:gd name="T11" fmla="*/ 0 h 8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38" name="Freeform 53"/>
                  <p:cNvSpPr>
                    <a:spLocks/>
                  </p:cNvSpPr>
                  <p:nvPr/>
                </p:nvSpPr>
                <p:spPr bwMode="ltGray">
                  <a:xfrm>
                    <a:off x="1900" y="421"/>
                    <a:ext cx="18" cy="24"/>
                  </a:xfrm>
                  <a:custGeom>
                    <a:avLst/>
                    <a:gdLst>
                      <a:gd name="T0" fmla="*/ 0 w 44"/>
                      <a:gd name="T1" fmla="*/ 0 h 74"/>
                      <a:gd name="T2" fmla="*/ 0 w 44"/>
                      <a:gd name="T3" fmla="*/ 0 h 74"/>
                      <a:gd name="T4" fmla="*/ 0 w 44"/>
                      <a:gd name="T5" fmla="*/ 0 h 74"/>
                      <a:gd name="T6" fmla="*/ 0 w 44"/>
                      <a:gd name="T7" fmla="*/ 0 h 74"/>
                      <a:gd name="T8" fmla="*/ 0 w 44"/>
                      <a:gd name="T9" fmla="*/ 0 h 74"/>
                      <a:gd name="T10" fmla="*/ 0 w 44"/>
                      <a:gd name="T11" fmla="*/ 0 h 74"/>
                      <a:gd name="T12" fmla="*/ 0 w 44"/>
                      <a:gd name="T13" fmla="*/ 0 h 74"/>
                      <a:gd name="T14" fmla="*/ 0 w 44"/>
                      <a:gd name="T15" fmla="*/ 0 h 7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39" name="Freeform 54"/>
                  <p:cNvSpPr>
                    <a:spLocks/>
                  </p:cNvSpPr>
                  <p:nvPr/>
                </p:nvSpPr>
                <p:spPr bwMode="ltGray">
                  <a:xfrm>
                    <a:off x="1951" y="409"/>
                    <a:ext cx="9" cy="10"/>
                  </a:xfrm>
                  <a:custGeom>
                    <a:avLst/>
                    <a:gdLst>
                      <a:gd name="T0" fmla="*/ 0 w 20"/>
                      <a:gd name="T1" fmla="*/ 0 h 30"/>
                      <a:gd name="T2" fmla="*/ 0 w 20"/>
                      <a:gd name="T3" fmla="*/ 0 h 30"/>
                      <a:gd name="T4" fmla="*/ 0 w 20"/>
                      <a:gd name="T5" fmla="*/ 0 h 3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40" name="Freeform 55"/>
                  <p:cNvSpPr>
                    <a:spLocks/>
                  </p:cNvSpPr>
                  <p:nvPr/>
                </p:nvSpPr>
                <p:spPr bwMode="ltGray">
                  <a:xfrm>
                    <a:off x="1021" y="314"/>
                    <a:ext cx="433" cy="354"/>
                  </a:xfrm>
                  <a:custGeom>
                    <a:avLst/>
                    <a:gdLst>
                      <a:gd name="T0" fmla="*/ 1 w 682"/>
                      <a:gd name="T1" fmla="*/ 1 h 557"/>
                      <a:gd name="T2" fmla="*/ 1 w 682"/>
                      <a:gd name="T3" fmla="*/ 1 h 557"/>
                      <a:gd name="T4" fmla="*/ 1 w 682"/>
                      <a:gd name="T5" fmla="*/ 1 h 557"/>
                      <a:gd name="T6" fmla="*/ 1 w 682"/>
                      <a:gd name="T7" fmla="*/ 1 h 557"/>
                      <a:gd name="T8" fmla="*/ 1 w 682"/>
                      <a:gd name="T9" fmla="*/ 1 h 557"/>
                      <a:gd name="T10" fmla="*/ 1 w 682"/>
                      <a:gd name="T11" fmla="*/ 1 h 557"/>
                      <a:gd name="T12" fmla="*/ 1 w 682"/>
                      <a:gd name="T13" fmla="*/ 1 h 557"/>
                      <a:gd name="T14" fmla="*/ 1 w 682"/>
                      <a:gd name="T15" fmla="*/ 1 h 557"/>
                      <a:gd name="T16" fmla="*/ 1 w 682"/>
                      <a:gd name="T17" fmla="*/ 1 h 557"/>
                      <a:gd name="T18" fmla="*/ 1 w 682"/>
                      <a:gd name="T19" fmla="*/ 1 h 557"/>
                      <a:gd name="T20" fmla="*/ 1 w 682"/>
                      <a:gd name="T21" fmla="*/ 1 h 557"/>
                      <a:gd name="T22" fmla="*/ 1 w 682"/>
                      <a:gd name="T23" fmla="*/ 1 h 557"/>
                      <a:gd name="T24" fmla="*/ 1 w 682"/>
                      <a:gd name="T25" fmla="*/ 1 h 557"/>
                      <a:gd name="T26" fmla="*/ 1 w 682"/>
                      <a:gd name="T27" fmla="*/ 1 h 557"/>
                      <a:gd name="T28" fmla="*/ 1 w 682"/>
                      <a:gd name="T29" fmla="*/ 1 h 557"/>
                      <a:gd name="T30" fmla="*/ 1 w 682"/>
                      <a:gd name="T31" fmla="*/ 1 h 557"/>
                      <a:gd name="T32" fmla="*/ 1 w 682"/>
                      <a:gd name="T33" fmla="*/ 1 h 557"/>
                      <a:gd name="T34" fmla="*/ 0 w 682"/>
                      <a:gd name="T35" fmla="*/ 1 h 557"/>
                      <a:gd name="T36" fmla="*/ 1 w 682"/>
                      <a:gd name="T37" fmla="*/ 1 h 557"/>
                      <a:gd name="T38" fmla="*/ 1 w 682"/>
                      <a:gd name="T39" fmla="*/ 1 h 557"/>
                      <a:gd name="T40" fmla="*/ 1 w 682"/>
                      <a:gd name="T41" fmla="*/ 1 h 557"/>
                      <a:gd name="T42" fmla="*/ 1 w 682"/>
                      <a:gd name="T43" fmla="*/ 1 h 557"/>
                      <a:gd name="T44" fmla="*/ 1 w 682"/>
                      <a:gd name="T45" fmla="*/ 1 h 557"/>
                      <a:gd name="T46" fmla="*/ 1 w 682"/>
                      <a:gd name="T47" fmla="*/ 1 h 557"/>
                      <a:gd name="T48" fmla="*/ 1 w 682"/>
                      <a:gd name="T49" fmla="*/ 1 h 557"/>
                      <a:gd name="T50" fmla="*/ 1 w 682"/>
                      <a:gd name="T51" fmla="*/ 1 h 557"/>
                      <a:gd name="T52" fmla="*/ 1 w 682"/>
                      <a:gd name="T53" fmla="*/ 0 h 557"/>
                      <a:gd name="T54" fmla="*/ 1 w 682"/>
                      <a:gd name="T55" fmla="*/ 1 h 557"/>
                      <a:gd name="T56" fmla="*/ 1 w 682"/>
                      <a:gd name="T57" fmla="*/ 1 h 557"/>
                      <a:gd name="T58" fmla="*/ 1 w 682"/>
                      <a:gd name="T59" fmla="*/ 1 h 557"/>
                      <a:gd name="T60" fmla="*/ 1 w 682"/>
                      <a:gd name="T61" fmla="*/ 1 h 557"/>
                      <a:gd name="T62" fmla="*/ 1 w 682"/>
                      <a:gd name="T63" fmla="*/ 1 h 557"/>
                      <a:gd name="T64" fmla="*/ 1 w 682"/>
                      <a:gd name="T65" fmla="*/ 1 h 557"/>
                      <a:gd name="T66" fmla="*/ 1 w 682"/>
                      <a:gd name="T67" fmla="*/ 1 h 557"/>
                      <a:gd name="T68" fmla="*/ 1 w 682"/>
                      <a:gd name="T69" fmla="*/ 1 h 557"/>
                      <a:gd name="T70" fmla="*/ 1 w 682"/>
                      <a:gd name="T71" fmla="*/ 1 h 557"/>
                      <a:gd name="T72" fmla="*/ 1 w 682"/>
                      <a:gd name="T73" fmla="*/ 1 h 557"/>
                      <a:gd name="T74" fmla="*/ 1 w 682"/>
                      <a:gd name="T75" fmla="*/ 1 h 557"/>
                      <a:gd name="T76" fmla="*/ 1 w 682"/>
                      <a:gd name="T77" fmla="*/ 1 h 557"/>
                      <a:gd name="T78" fmla="*/ 1 w 682"/>
                      <a:gd name="T79" fmla="*/ 1 h 557"/>
                      <a:gd name="T80" fmla="*/ 1 w 682"/>
                      <a:gd name="T81" fmla="*/ 1 h 557"/>
                      <a:gd name="T82" fmla="*/ 1 w 682"/>
                      <a:gd name="T83" fmla="*/ 1 h 557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41" name="Freeform 56"/>
                  <p:cNvSpPr>
                    <a:spLocks/>
                  </p:cNvSpPr>
                  <p:nvPr/>
                </p:nvSpPr>
                <p:spPr bwMode="ltGray">
                  <a:xfrm>
                    <a:off x="1189" y="447"/>
                    <a:ext cx="163" cy="221"/>
                  </a:xfrm>
                  <a:custGeom>
                    <a:avLst/>
                    <a:gdLst>
                      <a:gd name="T0" fmla="*/ 1 w 257"/>
                      <a:gd name="T1" fmla="*/ 1 h 347"/>
                      <a:gd name="T2" fmla="*/ 1 w 257"/>
                      <a:gd name="T3" fmla="*/ 1 h 347"/>
                      <a:gd name="T4" fmla="*/ 1 w 257"/>
                      <a:gd name="T5" fmla="*/ 1 h 347"/>
                      <a:gd name="T6" fmla="*/ 1 w 257"/>
                      <a:gd name="T7" fmla="*/ 1 h 347"/>
                      <a:gd name="T8" fmla="*/ 1 w 257"/>
                      <a:gd name="T9" fmla="*/ 1 h 347"/>
                      <a:gd name="T10" fmla="*/ 1 w 257"/>
                      <a:gd name="T11" fmla="*/ 1 h 347"/>
                      <a:gd name="T12" fmla="*/ 1 w 257"/>
                      <a:gd name="T13" fmla="*/ 1 h 347"/>
                      <a:gd name="T14" fmla="*/ 1 w 257"/>
                      <a:gd name="T15" fmla="*/ 1 h 347"/>
                      <a:gd name="T16" fmla="*/ 1 w 257"/>
                      <a:gd name="T17" fmla="*/ 1 h 347"/>
                      <a:gd name="T18" fmla="*/ 1 w 257"/>
                      <a:gd name="T19" fmla="*/ 1 h 347"/>
                      <a:gd name="T20" fmla="*/ 1 w 257"/>
                      <a:gd name="T21" fmla="*/ 1 h 347"/>
                      <a:gd name="T22" fmla="*/ 1 w 257"/>
                      <a:gd name="T23" fmla="*/ 1 h 347"/>
                      <a:gd name="T24" fmla="*/ 1 w 257"/>
                      <a:gd name="T25" fmla="*/ 1 h 347"/>
                      <a:gd name="T26" fmla="*/ 0 w 257"/>
                      <a:gd name="T27" fmla="*/ 1 h 347"/>
                      <a:gd name="T28" fmla="*/ 1 w 257"/>
                      <a:gd name="T29" fmla="*/ 1 h 347"/>
                      <a:gd name="T30" fmla="*/ 1 w 257"/>
                      <a:gd name="T31" fmla="*/ 1 h 34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42" name="Freeform 57"/>
                  <p:cNvSpPr>
                    <a:spLocks/>
                  </p:cNvSpPr>
                  <p:nvPr/>
                </p:nvSpPr>
                <p:spPr bwMode="ltGray">
                  <a:xfrm>
                    <a:off x="1476" y="611"/>
                    <a:ext cx="7" cy="12"/>
                  </a:xfrm>
                  <a:custGeom>
                    <a:avLst/>
                    <a:gdLst>
                      <a:gd name="T0" fmla="*/ 0 w 19"/>
                      <a:gd name="T1" fmla="*/ 0 h 37"/>
                      <a:gd name="T2" fmla="*/ 0 w 19"/>
                      <a:gd name="T3" fmla="*/ 0 h 37"/>
                      <a:gd name="T4" fmla="*/ 0 w 19"/>
                      <a:gd name="T5" fmla="*/ 0 h 37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43" name="Freeform 58"/>
                  <p:cNvSpPr>
                    <a:spLocks/>
                  </p:cNvSpPr>
                  <p:nvPr/>
                </p:nvSpPr>
                <p:spPr bwMode="ltGray">
                  <a:xfrm>
                    <a:off x="1467" y="497"/>
                    <a:ext cx="9" cy="7"/>
                  </a:xfrm>
                  <a:custGeom>
                    <a:avLst/>
                    <a:gdLst>
                      <a:gd name="T0" fmla="*/ 0 w 22"/>
                      <a:gd name="T1" fmla="*/ 0 h 20"/>
                      <a:gd name="T2" fmla="*/ 0 w 22"/>
                      <a:gd name="T3" fmla="*/ 0 h 20"/>
                      <a:gd name="T4" fmla="*/ 0 w 22"/>
                      <a:gd name="T5" fmla="*/ 0 h 20"/>
                      <a:gd name="T6" fmla="*/ 0 w 22"/>
                      <a:gd name="T7" fmla="*/ 0 h 20"/>
                      <a:gd name="T8" fmla="*/ 0 w 2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44" name="Freeform 59"/>
                  <p:cNvSpPr>
                    <a:spLocks/>
                  </p:cNvSpPr>
                  <p:nvPr/>
                </p:nvSpPr>
                <p:spPr bwMode="ltGray">
                  <a:xfrm>
                    <a:off x="1072" y="357"/>
                    <a:ext cx="25" cy="10"/>
                  </a:xfrm>
                  <a:custGeom>
                    <a:avLst/>
                    <a:gdLst>
                      <a:gd name="T0" fmla="*/ 0 w 57"/>
                      <a:gd name="T1" fmla="*/ 0 h 30"/>
                      <a:gd name="T2" fmla="*/ 0 w 57"/>
                      <a:gd name="T3" fmla="*/ 0 h 30"/>
                      <a:gd name="T4" fmla="*/ 0 w 57"/>
                      <a:gd name="T5" fmla="*/ 0 h 30"/>
                      <a:gd name="T6" fmla="*/ 0 w 57"/>
                      <a:gd name="T7" fmla="*/ 0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45" name="Freeform 60"/>
                  <p:cNvSpPr>
                    <a:spLocks/>
                  </p:cNvSpPr>
                  <p:nvPr/>
                </p:nvSpPr>
                <p:spPr bwMode="ltGray">
                  <a:xfrm>
                    <a:off x="1374" y="265"/>
                    <a:ext cx="295" cy="233"/>
                  </a:xfrm>
                  <a:custGeom>
                    <a:avLst/>
                    <a:gdLst>
                      <a:gd name="T0" fmla="*/ 0 w 693"/>
                      <a:gd name="T1" fmla="*/ 0 h 696"/>
                      <a:gd name="T2" fmla="*/ 0 w 693"/>
                      <a:gd name="T3" fmla="*/ 0 h 696"/>
                      <a:gd name="T4" fmla="*/ 0 w 693"/>
                      <a:gd name="T5" fmla="*/ 0 h 696"/>
                      <a:gd name="T6" fmla="*/ 0 w 693"/>
                      <a:gd name="T7" fmla="*/ 0 h 696"/>
                      <a:gd name="T8" fmla="*/ 0 w 693"/>
                      <a:gd name="T9" fmla="*/ 0 h 696"/>
                      <a:gd name="T10" fmla="*/ 0 w 693"/>
                      <a:gd name="T11" fmla="*/ 0 h 696"/>
                      <a:gd name="T12" fmla="*/ 0 w 693"/>
                      <a:gd name="T13" fmla="*/ 0 h 696"/>
                      <a:gd name="T14" fmla="*/ 0 w 693"/>
                      <a:gd name="T15" fmla="*/ 0 h 696"/>
                      <a:gd name="T16" fmla="*/ 0 w 693"/>
                      <a:gd name="T17" fmla="*/ 0 h 696"/>
                      <a:gd name="T18" fmla="*/ 0 w 693"/>
                      <a:gd name="T19" fmla="*/ 0 h 696"/>
                      <a:gd name="T20" fmla="*/ 0 w 693"/>
                      <a:gd name="T21" fmla="*/ 0 h 696"/>
                      <a:gd name="T22" fmla="*/ 0 w 693"/>
                      <a:gd name="T23" fmla="*/ 0 h 696"/>
                      <a:gd name="T24" fmla="*/ 0 w 693"/>
                      <a:gd name="T25" fmla="*/ 0 h 696"/>
                      <a:gd name="T26" fmla="*/ 0 w 693"/>
                      <a:gd name="T27" fmla="*/ 0 h 696"/>
                      <a:gd name="T28" fmla="*/ 0 w 693"/>
                      <a:gd name="T29" fmla="*/ 0 h 696"/>
                      <a:gd name="T30" fmla="*/ 0 w 693"/>
                      <a:gd name="T31" fmla="*/ 0 h 696"/>
                      <a:gd name="T32" fmla="*/ 0 w 693"/>
                      <a:gd name="T33" fmla="*/ 0 h 696"/>
                      <a:gd name="T34" fmla="*/ 0 w 693"/>
                      <a:gd name="T35" fmla="*/ 0 h 696"/>
                      <a:gd name="T36" fmla="*/ 0 w 693"/>
                      <a:gd name="T37" fmla="*/ 0 h 696"/>
                      <a:gd name="T38" fmla="*/ 0 w 693"/>
                      <a:gd name="T39" fmla="*/ 0 h 696"/>
                      <a:gd name="T40" fmla="*/ 0 w 693"/>
                      <a:gd name="T41" fmla="*/ 0 h 696"/>
                      <a:gd name="T42" fmla="*/ 0 w 693"/>
                      <a:gd name="T43" fmla="*/ 0 h 696"/>
                      <a:gd name="T44" fmla="*/ 0 w 693"/>
                      <a:gd name="T45" fmla="*/ 0 h 696"/>
                      <a:gd name="T46" fmla="*/ 0 w 693"/>
                      <a:gd name="T47" fmla="*/ 0 h 696"/>
                      <a:gd name="T48" fmla="*/ 0 w 693"/>
                      <a:gd name="T49" fmla="*/ 0 h 696"/>
                      <a:gd name="T50" fmla="*/ 0 w 693"/>
                      <a:gd name="T51" fmla="*/ 0 h 696"/>
                      <a:gd name="T52" fmla="*/ 0 w 693"/>
                      <a:gd name="T53" fmla="*/ 0 h 696"/>
                      <a:gd name="T54" fmla="*/ 0 w 693"/>
                      <a:gd name="T55" fmla="*/ 0 h 696"/>
                      <a:gd name="T56" fmla="*/ 0 w 693"/>
                      <a:gd name="T57" fmla="*/ 0 h 696"/>
                      <a:gd name="T58" fmla="*/ 0 w 693"/>
                      <a:gd name="T59" fmla="*/ 0 h 696"/>
                      <a:gd name="T60" fmla="*/ 0 w 693"/>
                      <a:gd name="T61" fmla="*/ 0 h 696"/>
                      <a:gd name="T62" fmla="*/ 0 w 693"/>
                      <a:gd name="T63" fmla="*/ 0 h 696"/>
                      <a:gd name="T64" fmla="*/ 0 w 693"/>
                      <a:gd name="T65" fmla="*/ 0 h 696"/>
                      <a:gd name="T66" fmla="*/ 0 w 693"/>
                      <a:gd name="T67" fmla="*/ 0 h 696"/>
                      <a:gd name="T68" fmla="*/ 0 w 693"/>
                      <a:gd name="T69" fmla="*/ 0 h 696"/>
                      <a:gd name="T70" fmla="*/ 0 w 693"/>
                      <a:gd name="T71" fmla="*/ 0 h 69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46" name="Freeform 61"/>
                  <p:cNvSpPr>
                    <a:spLocks/>
                  </p:cNvSpPr>
                  <p:nvPr/>
                </p:nvSpPr>
                <p:spPr bwMode="ltGray">
                  <a:xfrm>
                    <a:off x="1173" y="247"/>
                    <a:ext cx="591" cy="95"/>
                  </a:xfrm>
                  <a:custGeom>
                    <a:avLst/>
                    <a:gdLst>
                      <a:gd name="T0" fmla="*/ 1 w 931"/>
                      <a:gd name="T1" fmla="*/ 0 h 149"/>
                      <a:gd name="T2" fmla="*/ 1 w 931"/>
                      <a:gd name="T3" fmla="*/ 1 h 149"/>
                      <a:gd name="T4" fmla="*/ 1 w 931"/>
                      <a:gd name="T5" fmla="*/ 1 h 149"/>
                      <a:gd name="T6" fmla="*/ 1 w 931"/>
                      <a:gd name="T7" fmla="*/ 1 h 149"/>
                      <a:gd name="T8" fmla="*/ 1 w 931"/>
                      <a:gd name="T9" fmla="*/ 1 h 149"/>
                      <a:gd name="T10" fmla="*/ 0 w 931"/>
                      <a:gd name="T11" fmla="*/ 1 h 149"/>
                      <a:gd name="T12" fmla="*/ 1 w 931"/>
                      <a:gd name="T13" fmla="*/ 1 h 149"/>
                      <a:gd name="T14" fmla="*/ 1 w 931"/>
                      <a:gd name="T15" fmla="*/ 1 h 149"/>
                      <a:gd name="T16" fmla="*/ 1 w 931"/>
                      <a:gd name="T17" fmla="*/ 1 h 149"/>
                      <a:gd name="T18" fmla="*/ 1 w 931"/>
                      <a:gd name="T19" fmla="*/ 1 h 149"/>
                      <a:gd name="T20" fmla="*/ 1 w 931"/>
                      <a:gd name="T21" fmla="*/ 1 h 149"/>
                      <a:gd name="T22" fmla="*/ 1 w 931"/>
                      <a:gd name="T23" fmla="*/ 1 h 149"/>
                      <a:gd name="T24" fmla="*/ 1 w 931"/>
                      <a:gd name="T25" fmla="*/ 1 h 149"/>
                      <a:gd name="T26" fmla="*/ 1 w 931"/>
                      <a:gd name="T27" fmla="*/ 1 h 149"/>
                      <a:gd name="T28" fmla="*/ 1 w 931"/>
                      <a:gd name="T29" fmla="*/ 1 h 149"/>
                      <a:gd name="T30" fmla="*/ 1 w 931"/>
                      <a:gd name="T31" fmla="*/ 1 h 149"/>
                      <a:gd name="T32" fmla="*/ 1 w 931"/>
                      <a:gd name="T33" fmla="*/ 1 h 149"/>
                      <a:gd name="T34" fmla="*/ 1 w 931"/>
                      <a:gd name="T35" fmla="*/ 1 h 149"/>
                      <a:gd name="T36" fmla="*/ 1 w 931"/>
                      <a:gd name="T37" fmla="*/ 1 h 149"/>
                      <a:gd name="T38" fmla="*/ 1 w 931"/>
                      <a:gd name="T39" fmla="*/ 1 h 149"/>
                      <a:gd name="T40" fmla="*/ 1 w 931"/>
                      <a:gd name="T41" fmla="*/ 1 h 149"/>
                      <a:gd name="T42" fmla="*/ 1 w 931"/>
                      <a:gd name="T43" fmla="*/ 1 h 149"/>
                      <a:gd name="T44" fmla="*/ 1 w 931"/>
                      <a:gd name="T45" fmla="*/ 1 h 149"/>
                      <a:gd name="T46" fmla="*/ 1 w 931"/>
                      <a:gd name="T47" fmla="*/ 1 h 149"/>
                      <a:gd name="T48" fmla="*/ 1 w 931"/>
                      <a:gd name="T49" fmla="*/ 1 h 149"/>
                      <a:gd name="T50" fmla="*/ 1 w 931"/>
                      <a:gd name="T51" fmla="*/ 1 h 149"/>
                      <a:gd name="T52" fmla="*/ 1 w 931"/>
                      <a:gd name="T53" fmla="*/ 1 h 149"/>
                      <a:gd name="T54" fmla="*/ 1 w 931"/>
                      <a:gd name="T55" fmla="*/ 1 h 149"/>
                      <a:gd name="T56" fmla="*/ 1 w 931"/>
                      <a:gd name="T57" fmla="*/ 1 h 149"/>
                      <a:gd name="T58" fmla="*/ 1 w 931"/>
                      <a:gd name="T59" fmla="*/ 1 h 149"/>
                      <a:gd name="T60" fmla="*/ 1 w 931"/>
                      <a:gd name="T61" fmla="*/ 1 h 149"/>
                      <a:gd name="T62" fmla="*/ 1 w 931"/>
                      <a:gd name="T63" fmla="*/ 1 h 149"/>
                      <a:gd name="T64" fmla="*/ 1 w 931"/>
                      <a:gd name="T65" fmla="*/ 1 h 149"/>
                      <a:gd name="T66" fmla="*/ 1 w 931"/>
                      <a:gd name="T67" fmla="*/ 1 h 149"/>
                      <a:gd name="T68" fmla="*/ 1 w 931"/>
                      <a:gd name="T69" fmla="*/ 1 h 149"/>
                      <a:gd name="T70" fmla="*/ 1 w 931"/>
                      <a:gd name="T71" fmla="*/ 1 h 149"/>
                      <a:gd name="T72" fmla="*/ 1 w 931"/>
                      <a:gd name="T73" fmla="*/ 1 h 149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47" name="Freeform 62"/>
                  <p:cNvSpPr>
                    <a:spLocks/>
                  </p:cNvSpPr>
                  <p:nvPr/>
                </p:nvSpPr>
                <p:spPr bwMode="ltGray">
                  <a:xfrm>
                    <a:off x="1293" y="282"/>
                    <a:ext cx="13" cy="10"/>
                  </a:xfrm>
                  <a:custGeom>
                    <a:avLst/>
                    <a:gdLst>
                      <a:gd name="T0" fmla="*/ 0 w 31"/>
                      <a:gd name="T1" fmla="*/ 0 h 30"/>
                      <a:gd name="T2" fmla="*/ 0 w 31"/>
                      <a:gd name="T3" fmla="*/ 0 h 30"/>
                      <a:gd name="T4" fmla="*/ 0 w 31"/>
                      <a:gd name="T5" fmla="*/ 0 h 30"/>
                      <a:gd name="T6" fmla="*/ 0 w 31"/>
                      <a:gd name="T7" fmla="*/ 0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48" name="Freeform 63"/>
                  <p:cNvSpPr>
                    <a:spLocks/>
                  </p:cNvSpPr>
                  <p:nvPr/>
                </p:nvSpPr>
                <p:spPr bwMode="ltGray">
                  <a:xfrm>
                    <a:off x="1278" y="296"/>
                    <a:ext cx="19" cy="11"/>
                  </a:xfrm>
                  <a:custGeom>
                    <a:avLst/>
                    <a:gdLst>
                      <a:gd name="T0" fmla="*/ 0 w 44"/>
                      <a:gd name="T1" fmla="*/ 0 h 32"/>
                      <a:gd name="T2" fmla="*/ 0 w 44"/>
                      <a:gd name="T3" fmla="*/ 0 h 32"/>
                      <a:gd name="T4" fmla="*/ 0 w 44"/>
                      <a:gd name="T5" fmla="*/ 0 h 32"/>
                      <a:gd name="T6" fmla="*/ 0 w 44"/>
                      <a:gd name="T7" fmla="*/ 0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49" name="Freeform 64"/>
                  <p:cNvSpPr>
                    <a:spLocks/>
                  </p:cNvSpPr>
                  <p:nvPr/>
                </p:nvSpPr>
                <p:spPr bwMode="ltGray">
                  <a:xfrm>
                    <a:off x="1340" y="337"/>
                    <a:ext cx="32" cy="6"/>
                  </a:xfrm>
                  <a:custGeom>
                    <a:avLst/>
                    <a:gdLst>
                      <a:gd name="T0" fmla="*/ 0 w 76"/>
                      <a:gd name="T1" fmla="*/ 0 h 18"/>
                      <a:gd name="T2" fmla="*/ 0 w 76"/>
                      <a:gd name="T3" fmla="*/ 0 h 18"/>
                      <a:gd name="T4" fmla="*/ 0 w 76"/>
                      <a:gd name="T5" fmla="*/ 0 h 18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50" name="Freeform 65"/>
                  <p:cNvSpPr>
                    <a:spLocks/>
                  </p:cNvSpPr>
                  <p:nvPr/>
                </p:nvSpPr>
                <p:spPr bwMode="ltGray">
                  <a:xfrm>
                    <a:off x="1395" y="336"/>
                    <a:ext cx="18" cy="15"/>
                  </a:xfrm>
                  <a:custGeom>
                    <a:avLst/>
                    <a:gdLst>
                      <a:gd name="T0" fmla="*/ 0 w 42"/>
                      <a:gd name="T1" fmla="*/ 0 h 44"/>
                      <a:gd name="T2" fmla="*/ 0 w 42"/>
                      <a:gd name="T3" fmla="*/ 0 h 44"/>
                      <a:gd name="T4" fmla="*/ 0 w 42"/>
                      <a:gd name="T5" fmla="*/ 0 h 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51" name="Freeform 66"/>
                  <p:cNvSpPr>
                    <a:spLocks/>
                  </p:cNvSpPr>
                  <p:nvPr/>
                </p:nvSpPr>
                <p:spPr bwMode="ltGray">
                  <a:xfrm>
                    <a:off x="1248" y="295"/>
                    <a:ext cx="14" cy="10"/>
                  </a:xfrm>
                  <a:custGeom>
                    <a:avLst/>
                    <a:gdLst>
                      <a:gd name="T0" fmla="*/ 0 w 31"/>
                      <a:gd name="T1" fmla="*/ 0 h 30"/>
                      <a:gd name="T2" fmla="*/ 0 w 31"/>
                      <a:gd name="T3" fmla="*/ 0 h 30"/>
                      <a:gd name="T4" fmla="*/ 0 w 31"/>
                      <a:gd name="T5" fmla="*/ 0 h 3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253" name="Group 67"/>
                <p:cNvGrpSpPr>
                  <a:grpSpLocks/>
                </p:cNvGrpSpPr>
                <p:nvPr/>
              </p:nvGrpSpPr>
              <p:grpSpPr bwMode="auto">
                <a:xfrm>
                  <a:off x="3709" y="240"/>
                  <a:ext cx="1139" cy="429"/>
                  <a:chOff x="3709" y="240"/>
                  <a:chExt cx="1139" cy="429"/>
                </a:xfrm>
              </p:grpSpPr>
              <p:sp>
                <p:nvSpPr>
                  <p:cNvPr id="8254" name="Freeform 68"/>
                  <p:cNvSpPr>
                    <a:spLocks/>
                  </p:cNvSpPr>
                  <p:nvPr/>
                </p:nvSpPr>
                <p:spPr bwMode="ltGray">
                  <a:xfrm>
                    <a:off x="4808" y="616"/>
                    <a:ext cx="13" cy="14"/>
                  </a:xfrm>
                  <a:custGeom>
                    <a:avLst/>
                    <a:gdLst>
                      <a:gd name="T0" fmla="*/ 0 w 30"/>
                      <a:gd name="T1" fmla="*/ 0 h 42"/>
                      <a:gd name="T2" fmla="*/ 0 w 30"/>
                      <a:gd name="T3" fmla="*/ 0 h 42"/>
                      <a:gd name="T4" fmla="*/ 0 w 30"/>
                      <a:gd name="T5" fmla="*/ 0 h 42"/>
                      <a:gd name="T6" fmla="*/ 0 w 30"/>
                      <a:gd name="T7" fmla="*/ 0 h 42"/>
                      <a:gd name="T8" fmla="*/ 0 w 30"/>
                      <a:gd name="T9" fmla="*/ 0 h 42"/>
                      <a:gd name="T10" fmla="*/ 0 w 30"/>
                      <a:gd name="T11" fmla="*/ 0 h 42"/>
                      <a:gd name="T12" fmla="*/ 0 w 30"/>
                      <a:gd name="T13" fmla="*/ 0 h 4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55" name="Freeform 69"/>
                  <p:cNvSpPr>
                    <a:spLocks/>
                  </p:cNvSpPr>
                  <p:nvPr/>
                </p:nvSpPr>
                <p:spPr bwMode="ltGray">
                  <a:xfrm>
                    <a:off x="4655" y="629"/>
                    <a:ext cx="11" cy="5"/>
                  </a:xfrm>
                  <a:custGeom>
                    <a:avLst/>
                    <a:gdLst>
                      <a:gd name="T0" fmla="*/ 0 w 25"/>
                      <a:gd name="T1" fmla="*/ 0 h 16"/>
                      <a:gd name="T2" fmla="*/ 0 w 25"/>
                      <a:gd name="T3" fmla="*/ 0 h 16"/>
                      <a:gd name="T4" fmla="*/ 0 w 25"/>
                      <a:gd name="T5" fmla="*/ 0 h 16"/>
                      <a:gd name="T6" fmla="*/ 0 w 25"/>
                      <a:gd name="T7" fmla="*/ 0 h 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56" name="Freeform 70"/>
                  <p:cNvSpPr>
                    <a:spLocks/>
                  </p:cNvSpPr>
                  <p:nvPr/>
                </p:nvSpPr>
                <p:spPr bwMode="ltGray">
                  <a:xfrm>
                    <a:off x="4609" y="635"/>
                    <a:ext cx="28" cy="16"/>
                  </a:xfrm>
                  <a:custGeom>
                    <a:avLst/>
                    <a:gdLst>
                      <a:gd name="T0" fmla="*/ 0 w 65"/>
                      <a:gd name="T1" fmla="*/ 0 h 46"/>
                      <a:gd name="T2" fmla="*/ 0 w 65"/>
                      <a:gd name="T3" fmla="*/ 0 h 46"/>
                      <a:gd name="T4" fmla="*/ 0 w 65"/>
                      <a:gd name="T5" fmla="*/ 0 h 46"/>
                      <a:gd name="T6" fmla="*/ 0 w 65"/>
                      <a:gd name="T7" fmla="*/ 0 h 46"/>
                      <a:gd name="T8" fmla="*/ 0 w 65"/>
                      <a:gd name="T9" fmla="*/ 0 h 46"/>
                      <a:gd name="T10" fmla="*/ 0 w 65"/>
                      <a:gd name="T11" fmla="*/ 0 h 46"/>
                      <a:gd name="T12" fmla="*/ 0 w 65"/>
                      <a:gd name="T13" fmla="*/ 0 h 46"/>
                      <a:gd name="T14" fmla="*/ 0 w 65"/>
                      <a:gd name="T15" fmla="*/ 0 h 46"/>
                      <a:gd name="T16" fmla="*/ 0 w 65"/>
                      <a:gd name="T17" fmla="*/ 0 h 4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57" name="Freeform 71"/>
                  <p:cNvSpPr>
                    <a:spLocks/>
                  </p:cNvSpPr>
                  <p:nvPr/>
                </p:nvSpPr>
                <p:spPr bwMode="ltGray">
                  <a:xfrm>
                    <a:off x="4580" y="634"/>
                    <a:ext cx="29" cy="16"/>
                  </a:xfrm>
                  <a:custGeom>
                    <a:avLst/>
                    <a:gdLst>
                      <a:gd name="T0" fmla="*/ 0 w 69"/>
                      <a:gd name="T1" fmla="*/ 0 h 47"/>
                      <a:gd name="T2" fmla="*/ 0 w 69"/>
                      <a:gd name="T3" fmla="*/ 0 h 47"/>
                      <a:gd name="T4" fmla="*/ 0 w 69"/>
                      <a:gd name="T5" fmla="*/ 0 h 47"/>
                      <a:gd name="T6" fmla="*/ 0 w 69"/>
                      <a:gd name="T7" fmla="*/ 0 h 47"/>
                      <a:gd name="T8" fmla="*/ 0 w 69"/>
                      <a:gd name="T9" fmla="*/ 0 h 47"/>
                      <a:gd name="T10" fmla="*/ 0 w 69"/>
                      <a:gd name="T11" fmla="*/ 0 h 47"/>
                      <a:gd name="T12" fmla="*/ 0 w 69"/>
                      <a:gd name="T13" fmla="*/ 0 h 47"/>
                      <a:gd name="T14" fmla="*/ 0 w 69"/>
                      <a:gd name="T15" fmla="*/ 0 h 47"/>
                      <a:gd name="T16" fmla="*/ 0 w 69"/>
                      <a:gd name="T17" fmla="*/ 0 h 47"/>
                      <a:gd name="T18" fmla="*/ 0 w 69"/>
                      <a:gd name="T19" fmla="*/ 0 h 47"/>
                      <a:gd name="T20" fmla="*/ 0 w 69"/>
                      <a:gd name="T21" fmla="*/ 0 h 4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58" name="Freeform 72"/>
                  <p:cNvSpPr>
                    <a:spLocks/>
                  </p:cNvSpPr>
                  <p:nvPr/>
                </p:nvSpPr>
                <p:spPr bwMode="ltGray">
                  <a:xfrm>
                    <a:off x="4423" y="547"/>
                    <a:ext cx="151" cy="93"/>
                  </a:xfrm>
                  <a:custGeom>
                    <a:avLst/>
                    <a:gdLst>
                      <a:gd name="T0" fmla="*/ 0 w 355"/>
                      <a:gd name="T1" fmla="*/ 0 h 277"/>
                      <a:gd name="T2" fmla="*/ 0 w 355"/>
                      <a:gd name="T3" fmla="*/ 0 h 277"/>
                      <a:gd name="T4" fmla="*/ 0 w 355"/>
                      <a:gd name="T5" fmla="*/ 0 h 277"/>
                      <a:gd name="T6" fmla="*/ 0 w 355"/>
                      <a:gd name="T7" fmla="*/ 0 h 277"/>
                      <a:gd name="T8" fmla="*/ 0 w 355"/>
                      <a:gd name="T9" fmla="*/ 0 h 277"/>
                      <a:gd name="T10" fmla="*/ 0 w 355"/>
                      <a:gd name="T11" fmla="*/ 0 h 277"/>
                      <a:gd name="T12" fmla="*/ 0 w 355"/>
                      <a:gd name="T13" fmla="*/ 0 h 277"/>
                      <a:gd name="T14" fmla="*/ 0 w 355"/>
                      <a:gd name="T15" fmla="*/ 0 h 277"/>
                      <a:gd name="T16" fmla="*/ 0 w 355"/>
                      <a:gd name="T17" fmla="*/ 0 h 277"/>
                      <a:gd name="T18" fmla="*/ 0 w 355"/>
                      <a:gd name="T19" fmla="*/ 0 h 277"/>
                      <a:gd name="T20" fmla="*/ 0 w 355"/>
                      <a:gd name="T21" fmla="*/ 0 h 277"/>
                      <a:gd name="T22" fmla="*/ 0 w 355"/>
                      <a:gd name="T23" fmla="*/ 0 h 277"/>
                      <a:gd name="T24" fmla="*/ 0 w 355"/>
                      <a:gd name="T25" fmla="*/ 0 h 277"/>
                      <a:gd name="T26" fmla="*/ 0 w 355"/>
                      <a:gd name="T27" fmla="*/ 0 h 277"/>
                      <a:gd name="T28" fmla="*/ 0 w 355"/>
                      <a:gd name="T29" fmla="*/ 0 h 277"/>
                      <a:gd name="T30" fmla="*/ 0 w 355"/>
                      <a:gd name="T31" fmla="*/ 0 h 277"/>
                      <a:gd name="T32" fmla="*/ 0 w 355"/>
                      <a:gd name="T33" fmla="*/ 0 h 277"/>
                      <a:gd name="T34" fmla="*/ 0 w 355"/>
                      <a:gd name="T35" fmla="*/ 0 h 277"/>
                      <a:gd name="T36" fmla="*/ 0 w 355"/>
                      <a:gd name="T37" fmla="*/ 0 h 277"/>
                      <a:gd name="T38" fmla="*/ 0 w 355"/>
                      <a:gd name="T39" fmla="*/ 0 h 277"/>
                      <a:gd name="T40" fmla="*/ 0 w 355"/>
                      <a:gd name="T41" fmla="*/ 0 h 277"/>
                      <a:gd name="T42" fmla="*/ 0 w 355"/>
                      <a:gd name="T43" fmla="*/ 0 h 277"/>
                      <a:gd name="T44" fmla="*/ 0 w 355"/>
                      <a:gd name="T45" fmla="*/ 0 h 277"/>
                      <a:gd name="T46" fmla="*/ 0 w 355"/>
                      <a:gd name="T47" fmla="*/ 0 h 277"/>
                      <a:gd name="T48" fmla="*/ 0 w 355"/>
                      <a:gd name="T49" fmla="*/ 0 h 277"/>
                      <a:gd name="T50" fmla="*/ 0 w 355"/>
                      <a:gd name="T51" fmla="*/ 0 h 277"/>
                      <a:gd name="T52" fmla="*/ 0 w 355"/>
                      <a:gd name="T53" fmla="*/ 0 h 277"/>
                      <a:gd name="T54" fmla="*/ 0 w 355"/>
                      <a:gd name="T55" fmla="*/ 0 h 277"/>
                      <a:gd name="T56" fmla="*/ 0 w 355"/>
                      <a:gd name="T57" fmla="*/ 0 h 277"/>
                      <a:gd name="T58" fmla="*/ 0 w 355"/>
                      <a:gd name="T59" fmla="*/ 0 h 277"/>
                      <a:gd name="T60" fmla="*/ 0 w 355"/>
                      <a:gd name="T61" fmla="*/ 0 h 277"/>
                      <a:gd name="T62" fmla="*/ 0 w 355"/>
                      <a:gd name="T63" fmla="*/ 0 h 277"/>
                      <a:gd name="T64" fmla="*/ 0 w 355"/>
                      <a:gd name="T65" fmla="*/ 0 h 277"/>
                      <a:gd name="T66" fmla="*/ 0 w 355"/>
                      <a:gd name="T67" fmla="*/ 0 h 277"/>
                      <a:gd name="T68" fmla="*/ 0 w 355"/>
                      <a:gd name="T69" fmla="*/ 0 h 277"/>
                      <a:gd name="T70" fmla="*/ 0 w 355"/>
                      <a:gd name="T71" fmla="*/ 0 h 277"/>
                      <a:gd name="T72" fmla="*/ 0 w 355"/>
                      <a:gd name="T73" fmla="*/ 0 h 277"/>
                      <a:gd name="T74" fmla="*/ 0 w 355"/>
                      <a:gd name="T75" fmla="*/ 0 h 277"/>
                      <a:gd name="T76" fmla="*/ 0 w 355"/>
                      <a:gd name="T77" fmla="*/ 0 h 277"/>
                      <a:gd name="T78" fmla="*/ 0 w 355"/>
                      <a:gd name="T79" fmla="*/ 0 h 277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59" name="Freeform 73"/>
                  <p:cNvSpPr>
                    <a:spLocks/>
                  </p:cNvSpPr>
                  <p:nvPr/>
                </p:nvSpPr>
                <p:spPr bwMode="ltGray">
                  <a:xfrm>
                    <a:off x="4515" y="541"/>
                    <a:ext cx="67" cy="68"/>
                  </a:xfrm>
                  <a:custGeom>
                    <a:avLst/>
                    <a:gdLst>
                      <a:gd name="T0" fmla="*/ 0 w 156"/>
                      <a:gd name="T1" fmla="*/ 0 h 206"/>
                      <a:gd name="T2" fmla="*/ 0 w 156"/>
                      <a:gd name="T3" fmla="*/ 0 h 206"/>
                      <a:gd name="T4" fmla="*/ 0 w 156"/>
                      <a:gd name="T5" fmla="*/ 0 h 206"/>
                      <a:gd name="T6" fmla="*/ 0 w 156"/>
                      <a:gd name="T7" fmla="*/ 0 h 206"/>
                      <a:gd name="T8" fmla="*/ 0 w 156"/>
                      <a:gd name="T9" fmla="*/ 0 h 206"/>
                      <a:gd name="T10" fmla="*/ 0 w 156"/>
                      <a:gd name="T11" fmla="*/ 0 h 206"/>
                      <a:gd name="T12" fmla="*/ 0 w 156"/>
                      <a:gd name="T13" fmla="*/ 0 h 206"/>
                      <a:gd name="T14" fmla="*/ 0 w 156"/>
                      <a:gd name="T15" fmla="*/ 0 h 206"/>
                      <a:gd name="T16" fmla="*/ 0 w 156"/>
                      <a:gd name="T17" fmla="*/ 0 h 206"/>
                      <a:gd name="T18" fmla="*/ 0 w 156"/>
                      <a:gd name="T19" fmla="*/ 0 h 206"/>
                      <a:gd name="T20" fmla="*/ 0 w 156"/>
                      <a:gd name="T21" fmla="*/ 0 h 206"/>
                      <a:gd name="T22" fmla="*/ 0 w 156"/>
                      <a:gd name="T23" fmla="*/ 0 h 206"/>
                      <a:gd name="T24" fmla="*/ 0 w 156"/>
                      <a:gd name="T25" fmla="*/ 0 h 206"/>
                      <a:gd name="T26" fmla="*/ 0 w 156"/>
                      <a:gd name="T27" fmla="*/ 0 h 206"/>
                      <a:gd name="T28" fmla="*/ 0 w 156"/>
                      <a:gd name="T29" fmla="*/ 0 h 206"/>
                      <a:gd name="T30" fmla="*/ 0 w 156"/>
                      <a:gd name="T31" fmla="*/ 0 h 206"/>
                      <a:gd name="T32" fmla="*/ 0 w 156"/>
                      <a:gd name="T33" fmla="*/ 0 h 206"/>
                      <a:gd name="T34" fmla="*/ 0 w 156"/>
                      <a:gd name="T35" fmla="*/ 0 h 206"/>
                      <a:gd name="T36" fmla="*/ 0 w 156"/>
                      <a:gd name="T37" fmla="*/ 0 h 206"/>
                      <a:gd name="T38" fmla="*/ 0 w 156"/>
                      <a:gd name="T39" fmla="*/ 0 h 206"/>
                      <a:gd name="T40" fmla="*/ 0 w 156"/>
                      <a:gd name="T41" fmla="*/ 0 h 206"/>
                      <a:gd name="T42" fmla="*/ 0 w 156"/>
                      <a:gd name="T43" fmla="*/ 0 h 206"/>
                      <a:gd name="T44" fmla="*/ 0 w 156"/>
                      <a:gd name="T45" fmla="*/ 0 h 206"/>
                      <a:gd name="T46" fmla="*/ 0 w 156"/>
                      <a:gd name="T47" fmla="*/ 0 h 206"/>
                      <a:gd name="T48" fmla="*/ 0 w 156"/>
                      <a:gd name="T49" fmla="*/ 0 h 206"/>
                      <a:gd name="T50" fmla="*/ 0 w 156"/>
                      <a:gd name="T51" fmla="*/ 0 h 206"/>
                      <a:gd name="T52" fmla="*/ 0 w 156"/>
                      <a:gd name="T53" fmla="*/ 0 h 206"/>
                      <a:gd name="T54" fmla="*/ 0 w 156"/>
                      <a:gd name="T55" fmla="*/ 0 h 206"/>
                      <a:gd name="T56" fmla="*/ 0 w 156"/>
                      <a:gd name="T57" fmla="*/ 0 h 206"/>
                      <a:gd name="T58" fmla="*/ 0 w 156"/>
                      <a:gd name="T59" fmla="*/ 0 h 206"/>
                      <a:gd name="T60" fmla="*/ 0 w 156"/>
                      <a:gd name="T61" fmla="*/ 0 h 206"/>
                      <a:gd name="T62" fmla="*/ 0 w 156"/>
                      <a:gd name="T63" fmla="*/ 0 h 20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60" name="Freeform 74"/>
                  <p:cNvSpPr>
                    <a:spLocks/>
                  </p:cNvSpPr>
                  <p:nvPr/>
                </p:nvSpPr>
                <p:spPr bwMode="ltGray">
                  <a:xfrm>
                    <a:off x="4580" y="572"/>
                    <a:ext cx="47" cy="13"/>
                  </a:xfrm>
                  <a:custGeom>
                    <a:avLst/>
                    <a:gdLst>
                      <a:gd name="T0" fmla="*/ 0 w 109"/>
                      <a:gd name="T1" fmla="*/ 0 h 38"/>
                      <a:gd name="T2" fmla="*/ 0 w 109"/>
                      <a:gd name="T3" fmla="*/ 0 h 38"/>
                      <a:gd name="T4" fmla="*/ 0 w 109"/>
                      <a:gd name="T5" fmla="*/ 0 h 38"/>
                      <a:gd name="T6" fmla="*/ 0 w 109"/>
                      <a:gd name="T7" fmla="*/ 0 h 38"/>
                      <a:gd name="T8" fmla="*/ 0 w 109"/>
                      <a:gd name="T9" fmla="*/ 0 h 38"/>
                      <a:gd name="T10" fmla="*/ 0 w 109"/>
                      <a:gd name="T11" fmla="*/ 0 h 38"/>
                      <a:gd name="T12" fmla="*/ 0 w 109"/>
                      <a:gd name="T13" fmla="*/ 0 h 38"/>
                      <a:gd name="T14" fmla="*/ 0 w 109"/>
                      <a:gd name="T15" fmla="*/ 0 h 38"/>
                      <a:gd name="T16" fmla="*/ 0 w 109"/>
                      <a:gd name="T17" fmla="*/ 0 h 38"/>
                      <a:gd name="T18" fmla="*/ 0 w 109"/>
                      <a:gd name="T19" fmla="*/ 0 h 3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61" name="Freeform 75"/>
                  <p:cNvSpPr>
                    <a:spLocks/>
                  </p:cNvSpPr>
                  <p:nvPr/>
                </p:nvSpPr>
                <p:spPr bwMode="ltGray">
                  <a:xfrm>
                    <a:off x="4578" y="588"/>
                    <a:ext cx="32" cy="34"/>
                  </a:xfrm>
                  <a:custGeom>
                    <a:avLst/>
                    <a:gdLst>
                      <a:gd name="T0" fmla="*/ 0 w 76"/>
                      <a:gd name="T1" fmla="*/ 0 h 104"/>
                      <a:gd name="T2" fmla="*/ 0 w 76"/>
                      <a:gd name="T3" fmla="*/ 0 h 104"/>
                      <a:gd name="T4" fmla="*/ 0 w 76"/>
                      <a:gd name="T5" fmla="*/ 0 h 104"/>
                      <a:gd name="T6" fmla="*/ 0 w 76"/>
                      <a:gd name="T7" fmla="*/ 0 h 104"/>
                      <a:gd name="T8" fmla="*/ 0 w 76"/>
                      <a:gd name="T9" fmla="*/ 0 h 104"/>
                      <a:gd name="T10" fmla="*/ 0 w 76"/>
                      <a:gd name="T11" fmla="*/ 0 h 104"/>
                      <a:gd name="T12" fmla="*/ 0 w 76"/>
                      <a:gd name="T13" fmla="*/ 0 h 104"/>
                      <a:gd name="T14" fmla="*/ 0 w 76"/>
                      <a:gd name="T15" fmla="*/ 0 h 104"/>
                      <a:gd name="T16" fmla="*/ 0 w 76"/>
                      <a:gd name="T17" fmla="*/ 0 h 104"/>
                      <a:gd name="T18" fmla="*/ 0 w 76"/>
                      <a:gd name="T19" fmla="*/ 0 h 104"/>
                      <a:gd name="T20" fmla="*/ 0 w 76"/>
                      <a:gd name="T21" fmla="*/ 0 h 104"/>
                      <a:gd name="T22" fmla="*/ 0 w 76"/>
                      <a:gd name="T23" fmla="*/ 0 h 104"/>
                      <a:gd name="T24" fmla="*/ 0 w 76"/>
                      <a:gd name="T25" fmla="*/ 0 h 104"/>
                      <a:gd name="T26" fmla="*/ 0 w 76"/>
                      <a:gd name="T27" fmla="*/ 0 h 104"/>
                      <a:gd name="T28" fmla="*/ 0 w 76"/>
                      <a:gd name="T29" fmla="*/ 0 h 104"/>
                      <a:gd name="T30" fmla="*/ 0 w 76"/>
                      <a:gd name="T31" fmla="*/ 0 h 104"/>
                      <a:gd name="T32" fmla="*/ 0 w 76"/>
                      <a:gd name="T33" fmla="*/ 0 h 104"/>
                      <a:gd name="T34" fmla="*/ 0 w 76"/>
                      <a:gd name="T35" fmla="*/ 0 h 104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62" name="Freeform 76"/>
                  <p:cNvSpPr>
                    <a:spLocks/>
                  </p:cNvSpPr>
                  <p:nvPr/>
                </p:nvSpPr>
                <p:spPr bwMode="ltGray">
                  <a:xfrm>
                    <a:off x="4632" y="569"/>
                    <a:ext cx="16" cy="20"/>
                  </a:xfrm>
                  <a:custGeom>
                    <a:avLst/>
                    <a:gdLst>
                      <a:gd name="T0" fmla="*/ 0 w 37"/>
                      <a:gd name="T1" fmla="*/ 0 h 61"/>
                      <a:gd name="T2" fmla="*/ 0 w 37"/>
                      <a:gd name="T3" fmla="*/ 0 h 61"/>
                      <a:gd name="T4" fmla="*/ 0 w 37"/>
                      <a:gd name="T5" fmla="*/ 0 h 61"/>
                      <a:gd name="T6" fmla="*/ 0 w 37"/>
                      <a:gd name="T7" fmla="*/ 0 h 61"/>
                      <a:gd name="T8" fmla="*/ 0 w 37"/>
                      <a:gd name="T9" fmla="*/ 0 h 61"/>
                      <a:gd name="T10" fmla="*/ 0 w 37"/>
                      <a:gd name="T11" fmla="*/ 0 h 61"/>
                      <a:gd name="T12" fmla="*/ 0 w 37"/>
                      <a:gd name="T13" fmla="*/ 0 h 61"/>
                      <a:gd name="T14" fmla="*/ 0 w 37"/>
                      <a:gd name="T15" fmla="*/ 0 h 6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63" name="Freeform 77"/>
                  <p:cNvSpPr>
                    <a:spLocks/>
                  </p:cNvSpPr>
                  <p:nvPr/>
                </p:nvSpPr>
                <p:spPr bwMode="ltGray">
                  <a:xfrm>
                    <a:off x="4636" y="600"/>
                    <a:ext cx="20" cy="10"/>
                  </a:xfrm>
                  <a:custGeom>
                    <a:avLst/>
                    <a:gdLst>
                      <a:gd name="T0" fmla="*/ 0 w 49"/>
                      <a:gd name="T1" fmla="*/ 0 h 29"/>
                      <a:gd name="T2" fmla="*/ 0 w 49"/>
                      <a:gd name="T3" fmla="*/ 0 h 29"/>
                      <a:gd name="T4" fmla="*/ 0 w 49"/>
                      <a:gd name="T5" fmla="*/ 0 h 29"/>
                      <a:gd name="T6" fmla="*/ 0 w 49"/>
                      <a:gd name="T7" fmla="*/ 0 h 29"/>
                      <a:gd name="T8" fmla="*/ 0 w 49"/>
                      <a:gd name="T9" fmla="*/ 0 h 29"/>
                      <a:gd name="T10" fmla="*/ 0 w 49"/>
                      <a:gd name="T11" fmla="*/ 0 h 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64" name="Freeform 78"/>
                  <p:cNvSpPr>
                    <a:spLocks/>
                  </p:cNvSpPr>
                  <p:nvPr/>
                </p:nvSpPr>
                <p:spPr bwMode="ltGray">
                  <a:xfrm>
                    <a:off x="4657" y="585"/>
                    <a:ext cx="26" cy="17"/>
                  </a:xfrm>
                  <a:custGeom>
                    <a:avLst/>
                    <a:gdLst>
                      <a:gd name="T0" fmla="*/ 0 w 61"/>
                      <a:gd name="T1" fmla="*/ 0 h 48"/>
                      <a:gd name="T2" fmla="*/ 0 w 61"/>
                      <a:gd name="T3" fmla="*/ 0 h 48"/>
                      <a:gd name="T4" fmla="*/ 0 w 61"/>
                      <a:gd name="T5" fmla="*/ 0 h 48"/>
                      <a:gd name="T6" fmla="*/ 0 w 61"/>
                      <a:gd name="T7" fmla="*/ 0 h 48"/>
                      <a:gd name="T8" fmla="*/ 0 w 61"/>
                      <a:gd name="T9" fmla="*/ 0 h 48"/>
                      <a:gd name="T10" fmla="*/ 0 w 61"/>
                      <a:gd name="T11" fmla="*/ 0 h 48"/>
                      <a:gd name="T12" fmla="*/ 0 w 61"/>
                      <a:gd name="T13" fmla="*/ 0 h 48"/>
                      <a:gd name="T14" fmla="*/ 0 w 61"/>
                      <a:gd name="T15" fmla="*/ 0 h 48"/>
                      <a:gd name="T16" fmla="*/ 0 w 61"/>
                      <a:gd name="T17" fmla="*/ 0 h 48"/>
                      <a:gd name="T18" fmla="*/ 0 w 61"/>
                      <a:gd name="T19" fmla="*/ 0 h 48"/>
                      <a:gd name="T20" fmla="*/ 0 w 61"/>
                      <a:gd name="T21" fmla="*/ 0 h 4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65" name="Freeform 79"/>
                  <p:cNvSpPr>
                    <a:spLocks/>
                  </p:cNvSpPr>
                  <p:nvPr/>
                </p:nvSpPr>
                <p:spPr bwMode="ltGray">
                  <a:xfrm>
                    <a:off x="4664" y="593"/>
                    <a:ext cx="122" cy="61"/>
                  </a:xfrm>
                  <a:custGeom>
                    <a:avLst/>
                    <a:gdLst>
                      <a:gd name="T0" fmla="*/ 0 w 286"/>
                      <a:gd name="T1" fmla="*/ 0 h 182"/>
                      <a:gd name="T2" fmla="*/ 0 w 286"/>
                      <a:gd name="T3" fmla="*/ 0 h 182"/>
                      <a:gd name="T4" fmla="*/ 0 w 286"/>
                      <a:gd name="T5" fmla="*/ 0 h 182"/>
                      <a:gd name="T6" fmla="*/ 0 w 286"/>
                      <a:gd name="T7" fmla="*/ 0 h 182"/>
                      <a:gd name="T8" fmla="*/ 0 w 286"/>
                      <a:gd name="T9" fmla="*/ 0 h 182"/>
                      <a:gd name="T10" fmla="*/ 0 w 286"/>
                      <a:gd name="T11" fmla="*/ 0 h 182"/>
                      <a:gd name="T12" fmla="*/ 0 w 286"/>
                      <a:gd name="T13" fmla="*/ 0 h 182"/>
                      <a:gd name="T14" fmla="*/ 0 w 286"/>
                      <a:gd name="T15" fmla="*/ 0 h 182"/>
                      <a:gd name="T16" fmla="*/ 0 w 286"/>
                      <a:gd name="T17" fmla="*/ 0 h 182"/>
                      <a:gd name="T18" fmla="*/ 0 w 286"/>
                      <a:gd name="T19" fmla="*/ 0 h 182"/>
                      <a:gd name="T20" fmla="*/ 0 w 286"/>
                      <a:gd name="T21" fmla="*/ 0 h 182"/>
                      <a:gd name="T22" fmla="*/ 0 w 286"/>
                      <a:gd name="T23" fmla="*/ 0 h 182"/>
                      <a:gd name="T24" fmla="*/ 0 w 286"/>
                      <a:gd name="T25" fmla="*/ 0 h 182"/>
                      <a:gd name="T26" fmla="*/ 0 w 286"/>
                      <a:gd name="T27" fmla="*/ 0 h 182"/>
                      <a:gd name="T28" fmla="*/ 0 w 286"/>
                      <a:gd name="T29" fmla="*/ 0 h 182"/>
                      <a:gd name="T30" fmla="*/ 0 w 286"/>
                      <a:gd name="T31" fmla="*/ 0 h 182"/>
                      <a:gd name="T32" fmla="*/ 0 w 286"/>
                      <a:gd name="T33" fmla="*/ 0 h 182"/>
                      <a:gd name="T34" fmla="*/ 0 w 286"/>
                      <a:gd name="T35" fmla="*/ 0 h 182"/>
                      <a:gd name="T36" fmla="*/ 0 w 286"/>
                      <a:gd name="T37" fmla="*/ 0 h 182"/>
                      <a:gd name="T38" fmla="*/ 0 w 286"/>
                      <a:gd name="T39" fmla="*/ 0 h 182"/>
                      <a:gd name="T40" fmla="*/ 0 w 286"/>
                      <a:gd name="T41" fmla="*/ 0 h 182"/>
                      <a:gd name="T42" fmla="*/ 0 w 286"/>
                      <a:gd name="T43" fmla="*/ 0 h 182"/>
                      <a:gd name="T44" fmla="*/ 0 w 286"/>
                      <a:gd name="T45" fmla="*/ 0 h 182"/>
                      <a:gd name="T46" fmla="*/ 0 w 286"/>
                      <a:gd name="T47" fmla="*/ 0 h 182"/>
                      <a:gd name="T48" fmla="*/ 0 w 286"/>
                      <a:gd name="T49" fmla="*/ 0 h 182"/>
                      <a:gd name="T50" fmla="*/ 0 w 286"/>
                      <a:gd name="T51" fmla="*/ 0 h 182"/>
                      <a:gd name="T52" fmla="*/ 0 w 286"/>
                      <a:gd name="T53" fmla="*/ 0 h 182"/>
                      <a:gd name="T54" fmla="*/ 0 w 286"/>
                      <a:gd name="T55" fmla="*/ 0 h 182"/>
                      <a:gd name="T56" fmla="*/ 0 w 286"/>
                      <a:gd name="T57" fmla="*/ 0 h 182"/>
                      <a:gd name="T58" fmla="*/ 0 w 286"/>
                      <a:gd name="T59" fmla="*/ 0 h 182"/>
                      <a:gd name="T60" fmla="*/ 0 w 286"/>
                      <a:gd name="T61" fmla="*/ 0 h 182"/>
                      <a:gd name="T62" fmla="*/ 0 w 286"/>
                      <a:gd name="T63" fmla="*/ 0 h 182"/>
                      <a:gd name="T64" fmla="*/ 0 w 286"/>
                      <a:gd name="T65" fmla="*/ 0 h 182"/>
                      <a:gd name="T66" fmla="*/ 0 w 286"/>
                      <a:gd name="T67" fmla="*/ 0 h 182"/>
                      <a:gd name="T68" fmla="*/ 0 w 286"/>
                      <a:gd name="T69" fmla="*/ 0 h 182"/>
                      <a:gd name="T70" fmla="*/ 0 w 286"/>
                      <a:gd name="T71" fmla="*/ 0 h 182"/>
                      <a:gd name="T72" fmla="*/ 0 w 286"/>
                      <a:gd name="T73" fmla="*/ 0 h 182"/>
                      <a:gd name="T74" fmla="*/ 0 w 286"/>
                      <a:gd name="T75" fmla="*/ 0 h 182"/>
                      <a:gd name="T76" fmla="*/ 0 w 286"/>
                      <a:gd name="T77" fmla="*/ 0 h 182"/>
                      <a:gd name="T78" fmla="*/ 0 w 286"/>
                      <a:gd name="T79" fmla="*/ 0 h 182"/>
                      <a:gd name="T80" fmla="*/ 0 w 286"/>
                      <a:gd name="T81" fmla="*/ 0 h 182"/>
                      <a:gd name="T82" fmla="*/ 0 w 286"/>
                      <a:gd name="T83" fmla="*/ 0 h 182"/>
                      <a:gd name="T84" fmla="*/ 0 w 286"/>
                      <a:gd name="T85" fmla="*/ 0 h 182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66" name="Freeform 80"/>
                  <p:cNvSpPr>
                    <a:spLocks/>
                  </p:cNvSpPr>
                  <p:nvPr/>
                </p:nvSpPr>
                <p:spPr bwMode="ltGray">
                  <a:xfrm>
                    <a:off x="4770" y="599"/>
                    <a:ext cx="33" cy="26"/>
                  </a:xfrm>
                  <a:custGeom>
                    <a:avLst/>
                    <a:gdLst>
                      <a:gd name="T0" fmla="*/ 0 w 78"/>
                      <a:gd name="T1" fmla="*/ 0 h 78"/>
                      <a:gd name="T2" fmla="*/ 0 w 78"/>
                      <a:gd name="T3" fmla="*/ 0 h 78"/>
                      <a:gd name="T4" fmla="*/ 0 w 78"/>
                      <a:gd name="T5" fmla="*/ 0 h 78"/>
                      <a:gd name="T6" fmla="*/ 0 w 78"/>
                      <a:gd name="T7" fmla="*/ 0 h 78"/>
                      <a:gd name="T8" fmla="*/ 0 w 78"/>
                      <a:gd name="T9" fmla="*/ 0 h 78"/>
                      <a:gd name="T10" fmla="*/ 0 w 78"/>
                      <a:gd name="T11" fmla="*/ 0 h 78"/>
                      <a:gd name="T12" fmla="*/ 0 w 78"/>
                      <a:gd name="T13" fmla="*/ 0 h 78"/>
                      <a:gd name="T14" fmla="*/ 0 w 78"/>
                      <a:gd name="T15" fmla="*/ 0 h 78"/>
                      <a:gd name="T16" fmla="*/ 0 w 78"/>
                      <a:gd name="T17" fmla="*/ 0 h 78"/>
                      <a:gd name="T18" fmla="*/ 0 w 78"/>
                      <a:gd name="T19" fmla="*/ 0 h 78"/>
                      <a:gd name="T20" fmla="*/ 0 w 78"/>
                      <a:gd name="T21" fmla="*/ 0 h 78"/>
                      <a:gd name="T22" fmla="*/ 0 w 78"/>
                      <a:gd name="T23" fmla="*/ 0 h 78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67" name="Freeform 81"/>
                  <p:cNvSpPr>
                    <a:spLocks/>
                  </p:cNvSpPr>
                  <p:nvPr/>
                </p:nvSpPr>
                <p:spPr bwMode="ltGray">
                  <a:xfrm>
                    <a:off x="4840" y="544"/>
                    <a:ext cx="8" cy="6"/>
                  </a:xfrm>
                  <a:custGeom>
                    <a:avLst/>
                    <a:gdLst>
                      <a:gd name="T0" fmla="*/ 0 w 17"/>
                      <a:gd name="T1" fmla="*/ 0 h 18"/>
                      <a:gd name="T2" fmla="*/ 0 w 17"/>
                      <a:gd name="T3" fmla="*/ 0 h 18"/>
                      <a:gd name="T4" fmla="*/ 0 w 17"/>
                      <a:gd name="T5" fmla="*/ 0 h 18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68" name="Freeform 82"/>
                  <p:cNvSpPr>
                    <a:spLocks/>
                  </p:cNvSpPr>
                  <p:nvPr/>
                </p:nvSpPr>
                <p:spPr bwMode="ltGray">
                  <a:xfrm>
                    <a:off x="4747" y="494"/>
                    <a:ext cx="8" cy="5"/>
                  </a:xfrm>
                  <a:custGeom>
                    <a:avLst/>
                    <a:gdLst>
                      <a:gd name="T0" fmla="*/ 0 w 20"/>
                      <a:gd name="T1" fmla="*/ 0 h 15"/>
                      <a:gd name="T2" fmla="*/ 0 w 20"/>
                      <a:gd name="T3" fmla="*/ 0 h 15"/>
                      <a:gd name="T4" fmla="*/ 0 w 20"/>
                      <a:gd name="T5" fmla="*/ 0 h 15"/>
                      <a:gd name="T6" fmla="*/ 0 w 20"/>
                      <a:gd name="T7" fmla="*/ 0 h 1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69" name="Freeform 83"/>
                  <p:cNvSpPr>
                    <a:spLocks/>
                  </p:cNvSpPr>
                  <p:nvPr/>
                </p:nvSpPr>
                <p:spPr bwMode="ltGray">
                  <a:xfrm>
                    <a:off x="4676" y="536"/>
                    <a:ext cx="8" cy="5"/>
                  </a:xfrm>
                  <a:custGeom>
                    <a:avLst/>
                    <a:gdLst>
                      <a:gd name="T0" fmla="*/ 0 w 20"/>
                      <a:gd name="T1" fmla="*/ 0 h 15"/>
                      <a:gd name="T2" fmla="*/ 0 w 20"/>
                      <a:gd name="T3" fmla="*/ 0 h 15"/>
                      <a:gd name="T4" fmla="*/ 0 w 20"/>
                      <a:gd name="T5" fmla="*/ 0 h 15"/>
                      <a:gd name="T6" fmla="*/ 0 w 20"/>
                      <a:gd name="T7" fmla="*/ 0 h 1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70" name="Freeform 84"/>
                  <p:cNvSpPr>
                    <a:spLocks/>
                  </p:cNvSpPr>
                  <p:nvPr/>
                </p:nvSpPr>
                <p:spPr bwMode="ltGray">
                  <a:xfrm>
                    <a:off x="4598" y="523"/>
                    <a:ext cx="34" cy="27"/>
                  </a:xfrm>
                  <a:custGeom>
                    <a:avLst/>
                    <a:gdLst>
                      <a:gd name="T0" fmla="*/ 0 w 80"/>
                      <a:gd name="T1" fmla="*/ 0 h 80"/>
                      <a:gd name="T2" fmla="*/ 0 w 80"/>
                      <a:gd name="T3" fmla="*/ 0 h 80"/>
                      <a:gd name="T4" fmla="*/ 0 w 80"/>
                      <a:gd name="T5" fmla="*/ 0 h 80"/>
                      <a:gd name="T6" fmla="*/ 0 w 80"/>
                      <a:gd name="T7" fmla="*/ 0 h 80"/>
                      <a:gd name="T8" fmla="*/ 0 w 80"/>
                      <a:gd name="T9" fmla="*/ 0 h 80"/>
                      <a:gd name="T10" fmla="*/ 0 w 80"/>
                      <a:gd name="T11" fmla="*/ 0 h 80"/>
                      <a:gd name="T12" fmla="*/ 0 w 80"/>
                      <a:gd name="T13" fmla="*/ 0 h 80"/>
                      <a:gd name="T14" fmla="*/ 0 w 80"/>
                      <a:gd name="T15" fmla="*/ 0 h 80"/>
                      <a:gd name="T16" fmla="*/ 0 w 80"/>
                      <a:gd name="T17" fmla="*/ 0 h 80"/>
                      <a:gd name="T18" fmla="*/ 0 w 80"/>
                      <a:gd name="T19" fmla="*/ 0 h 80"/>
                      <a:gd name="T20" fmla="*/ 0 w 80"/>
                      <a:gd name="T21" fmla="*/ 0 h 80"/>
                      <a:gd name="T22" fmla="*/ 0 w 80"/>
                      <a:gd name="T23" fmla="*/ 0 h 80"/>
                      <a:gd name="T24" fmla="*/ 0 w 80"/>
                      <a:gd name="T25" fmla="*/ 0 h 80"/>
                      <a:gd name="T26" fmla="*/ 0 w 80"/>
                      <a:gd name="T27" fmla="*/ 0 h 80"/>
                      <a:gd name="T28" fmla="*/ 0 w 80"/>
                      <a:gd name="T29" fmla="*/ 0 h 80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71" name="Freeform 85"/>
                  <p:cNvSpPr>
                    <a:spLocks/>
                  </p:cNvSpPr>
                  <p:nvPr/>
                </p:nvSpPr>
                <p:spPr bwMode="ltGray">
                  <a:xfrm>
                    <a:off x="4587" y="466"/>
                    <a:ext cx="40" cy="58"/>
                  </a:xfrm>
                  <a:custGeom>
                    <a:avLst/>
                    <a:gdLst>
                      <a:gd name="T0" fmla="*/ 0 w 94"/>
                      <a:gd name="T1" fmla="*/ 0 h 174"/>
                      <a:gd name="T2" fmla="*/ 0 w 94"/>
                      <a:gd name="T3" fmla="*/ 0 h 174"/>
                      <a:gd name="T4" fmla="*/ 0 w 94"/>
                      <a:gd name="T5" fmla="*/ 0 h 174"/>
                      <a:gd name="T6" fmla="*/ 0 w 94"/>
                      <a:gd name="T7" fmla="*/ 0 h 174"/>
                      <a:gd name="T8" fmla="*/ 0 w 94"/>
                      <a:gd name="T9" fmla="*/ 0 h 174"/>
                      <a:gd name="T10" fmla="*/ 0 w 94"/>
                      <a:gd name="T11" fmla="*/ 0 h 174"/>
                      <a:gd name="T12" fmla="*/ 0 w 94"/>
                      <a:gd name="T13" fmla="*/ 0 h 174"/>
                      <a:gd name="T14" fmla="*/ 0 w 94"/>
                      <a:gd name="T15" fmla="*/ 0 h 174"/>
                      <a:gd name="T16" fmla="*/ 0 w 94"/>
                      <a:gd name="T17" fmla="*/ 0 h 174"/>
                      <a:gd name="T18" fmla="*/ 0 w 94"/>
                      <a:gd name="T19" fmla="*/ 0 h 174"/>
                      <a:gd name="T20" fmla="*/ 0 w 94"/>
                      <a:gd name="T21" fmla="*/ 0 h 174"/>
                      <a:gd name="T22" fmla="*/ 0 w 94"/>
                      <a:gd name="T23" fmla="*/ 0 h 174"/>
                      <a:gd name="T24" fmla="*/ 0 w 94"/>
                      <a:gd name="T25" fmla="*/ 0 h 174"/>
                      <a:gd name="T26" fmla="*/ 0 w 94"/>
                      <a:gd name="T27" fmla="*/ 0 h 174"/>
                      <a:gd name="T28" fmla="*/ 0 w 94"/>
                      <a:gd name="T29" fmla="*/ 0 h 174"/>
                      <a:gd name="T30" fmla="*/ 0 w 94"/>
                      <a:gd name="T31" fmla="*/ 0 h 174"/>
                      <a:gd name="T32" fmla="*/ 0 w 94"/>
                      <a:gd name="T33" fmla="*/ 0 h 174"/>
                      <a:gd name="T34" fmla="*/ 0 w 94"/>
                      <a:gd name="T35" fmla="*/ 0 h 174"/>
                      <a:gd name="T36" fmla="*/ 0 w 94"/>
                      <a:gd name="T37" fmla="*/ 0 h 174"/>
                      <a:gd name="T38" fmla="*/ 0 w 94"/>
                      <a:gd name="T39" fmla="*/ 0 h 174"/>
                      <a:gd name="T40" fmla="*/ 0 w 94"/>
                      <a:gd name="T41" fmla="*/ 0 h 17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72" name="Freeform 86"/>
                  <p:cNvSpPr>
                    <a:spLocks/>
                  </p:cNvSpPr>
                  <p:nvPr/>
                </p:nvSpPr>
                <p:spPr bwMode="ltGray">
                  <a:xfrm>
                    <a:off x="4597" y="508"/>
                    <a:ext cx="14" cy="17"/>
                  </a:xfrm>
                  <a:custGeom>
                    <a:avLst/>
                    <a:gdLst>
                      <a:gd name="T0" fmla="*/ 0 w 32"/>
                      <a:gd name="T1" fmla="*/ 0 h 50"/>
                      <a:gd name="T2" fmla="*/ 0 w 32"/>
                      <a:gd name="T3" fmla="*/ 0 h 50"/>
                      <a:gd name="T4" fmla="*/ 0 w 32"/>
                      <a:gd name="T5" fmla="*/ 0 h 50"/>
                      <a:gd name="T6" fmla="*/ 0 w 32"/>
                      <a:gd name="T7" fmla="*/ 0 h 50"/>
                      <a:gd name="T8" fmla="*/ 0 w 32"/>
                      <a:gd name="T9" fmla="*/ 0 h 50"/>
                      <a:gd name="T10" fmla="*/ 0 w 32"/>
                      <a:gd name="T11" fmla="*/ 0 h 50"/>
                      <a:gd name="T12" fmla="*/ 0 w 32"/>
                      <a:gd name="T13" fmla="*/ 0 h 50"/>
                      <a:gd name="T14" fmla="*/ 0 w 32"/>
                      <a:gd name="T15" fmla="*/ 0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73" name="Freeform 87"/>
                  <p:cNvSpPr>
                    <a:spLocks/>
                  </p:cNvSpPr>
                  <p:nvPr/>
                </p:nvSpPr>
                <p:spPr bwMode="ltGray">
                  <a:xfrm>
                    <a:off x="4569" y="512"/>
                    <a:ext cx="19" cy="17"/>
                  </a:xfrm>
                  <a:custGeom>
                    <a:avLst/>
                    <a:gdLst>
                      <a:gd name="T0" fmla="*/ 0 w 43"/>
                      <a:gd name="T1" fmla="*/ 0 h 50"/>
                      <a:gd name="T2" fmla="*/ 0 w 43"/>
                      <a:gd name="T3" fmla="*/ 0 h 50"/>
                      <a:gd name="T4" fmla="*/ 0 w 43"/>
                      <a:gd name="T5" fmla="*/ 0 h 50"/>
                      <a:gd name="T6" fmla="*/ 0 w 43"/>
                      <a:gd name="T7" fmla="*/ 0 h 50"/>
                      <a:gd name="T8" fmla="*/ 0 w 43"/>
                      <a:gd name="T9" fmla="*/ 0 h 50"/>
                      <a:gd name="T10" fmla="*/ 0 w 43"/>
                      <a:gd name="T11" fmla="*/ 0 h 5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74" name="Freeform 88"/>
                  <p:cNvSpPr>
                    <a:spLocks/>
                  </p:cNvSpPr>
                  <p:nvPr/>
                </p:nvSpPr>
                <p:spPr bwMode="ltGray">
                  <a:xfrm>
                    <a:off x="4784" y="275"/>
                    <a:ext cx="18" cy="10"/>
                  </a:xfrm>
                  <a:custGeom>
                    <a:avLst/>
                    <a:gdLst>
                      <a:gd name="T0" fmla="*/ 0 w 41"/>
                      <a:gd name="T1" fmla="*/ 0 h 29"/>
                      <a:gd name="T2" fmla="*/ 0 w 41"/>
                      <a:gd name="T3" fmla="*/ 0 h 29"/>
                      <a:gd name="T4" fmla="*/ 0 w 41"/>
                      <a:gd name="T5" fmla="*/ 0 h 2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75" name="Freeform 89"/>
                  <p:cNvSpPr>
                    <a:spLocks/>
                  </p:cNvSpPr>
                  <p:nvPr/>
                </p:nvSpPr>
                <p:spPr bwMode="ltGray">
                  <a:xfrm>
                    <a:off x="4293" y="246"/>
                    <a:ext cx="438" cy="152"/>
                  </a:xfrm>
                  <a:custGeom>
                    <a:avLst/>
                    <a:gdLst>
                      <a:gd name="T0" fmla="*/ 73 w 438"/>
                      <a:gd name="T1" fmla="*/ 1 h 152"/>
                      <a:gd name="T2" fmla="*/ 438 w 438"/>
                      <a:gd name="T3" fmla="*/ 0 h 152"/>
                      <a:gd name="T4" fmla="*/ 416 w 438"/>
                      <a:gd name="T5" fmla="*/ 54 h 152"/>
                      <a:gd name="T6" fmla="*/ 397 w 438"/>
                      <a:gd name="T7" fmla="*/ 68 h 152"/>
                      <a:gd name="T8" fmla="*/ 392 w 438"/>
                      <a:gd name="T9" fmla="*/ 70 h 152"/>
                      <a:gd name="T10" fmla="*/ 375 w 438"/>
                      <a:gd name="T11" fmla="*/ 73 h 152"/>
                      <a:gd name="T12" fmla="*/ 361 w 438"/>
                      <a:gd name="T13" fmla="*/ 88 h 152"/>
                      <a:gd name="T14" fmla="*/ 362 w 438"/>
                      <a:gd name="T15" fmla="*/ 99 h 152"/>
                      <a:gd name="T16" fmla="*/ 364 w 438"/>
                      <a:gd name="T17" fmla="*/ 107 h 152"/>
                      <a:gd name="T18" fmla="*/ 366 w 438"/>
                      <a:gd name="T19" fmla="*/ 113 h 152"/>
                      <a:gd name="T20" fmla="*/ 362 w 438"/>
                      <a:gd name="T21" fmla="*/ 122 h 152"/>
                      <a:gd name="T22" fmla="*/ 351 w 438"/>
                      <a:gd name="T23" fmla="*/ 120 h 152"/>
                      <a:gd name="T24" fmla="*/ 342 w 438"/>
                      <a:gd name="T25" fmla="*/ 129 h 152"/>
                      <a:gd name="T26" fmla="*/ 347 w 438"/>
                      <a:gd name="T27" fmla="*/ 105 h 152"/>
                      <a:gd name="T28" fmla="*/ 338 w 438"/>
                      <a:gd name="T29" fmla="*/ 100 h 152"/>
                      <a:gd name="T30" fmla="*/ 344 w 438"/>
                      <a:gd name="T31" fmla="*/ 93 h 152"/>
                      <a:gd name="T32" fmla="*/ 342 w 438"/>
                      <a:gd name="T33" fmla="*/ 89 h 152"/>
                      <a:gd name="T34" fmla="*/ 320 w 438"/>
                      <a:gd name="T35" fmla="*/ 94 h 152"/>
                      <a:gd name="T36" fmla="*/ 317 w 438"/>
                      <a:gd name="T37" fmla="*/ 85 h 152"/>
                      <a:gd name="T38" fmla="*/ 297 w 438"/>
                      <a:gd name="T39" fmla="*/ 94 h 152"/>
                      <a:gd name="T40" fmla="*/ 320 w 438"/>
                      <a:gd name="T41" fmla="*/ 103 h 152"/>
                      <a:gd name="T42" fmla="*/ 305 w 438"/>
                      <a:gd name="T43" fmla="*/ 117 h 152"/>
                      <a:gd name="T44" fmla="*/ 311 w 438"/>
                      <a:gd name="T45" fmla="*/ 126 h 152"/>
                      <a:gd name="T46" fmla="*/ 315 w 438"/>
                      <a:gd name="T47" fmla="*/ 138 h 152"/>
                      <a:gd name="T48" fmla="*/ 309 w 438"/>
                      <a:gd name="T49" fmla="*/ 139 h 152"/>
                      <a:gd name="T50" fmla="*/ 314 w 438"/>
                      <a:gd name="T51" fmla="*/ 144 h 152"/>
                      <a:gd name="T52" fmla="*/ 307 w 438"/>
                      <a:gd name="T53" fmla="*/ 152 h 152"/>
                      <a:gd name="T54" fmla="*/ 0 w 438"/>
                      <a:gd name="T55" fmla="*/ 149 h 152"/>
                      <a:gd name="T56" fmla="*/ 73 w 438"/>
                      <a:gd name="T57" fmla="*/ 1 h 152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38" h="152">
                        <a:moveTo>
                          <a:pt x="73" y="1"/>
                        </a:moveTo>
                        <a:lnTo>
                          <a:pt x="438" y="0"/>
                        </a:lnTo>
                        <a:cubicBezTo>
                          <a:pt x="432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76" name="Freeform 90"/>
                  <p:cNvSpPr>
                    <a:spLocks/>
                  </p:cNvSpPr>
                  <p:nvPr/>
                </p:nvSpPr>
                <p:spPr bwMode="ltGray">
                  <a:xfrm>
                    <a:off x="4731" y="240"/>
                    <a:ext cx="20" cy="55"/>
                  </a:xfrm>
                  <a:custGeom>
                    <a:avLst/>
                    <a:gdLst>
                      <a:gd name="T0" fmla="*/ 0 w 47"/>
                      <a:gd name="T1" fmla="*/ 0 h 165"/>
                      <a:gd name="T2" fmla="*/ 0 w 47"/>
                      <a:gd name="T3" fmla="*/ 0 h 165"/>
                      <a:gd name="T4" fmla="*/ 0 w 47"/>
                      <a:gd name="T5" fmla="*/ 0 h 165"/>
                      <a:gd name="T6" fmla="*/ 0 w 47"/>
                      <a:gd name="T7" fmla="*/ 0 h 165"/>
                      <a:gd name="T8" fmla="*/ 0 w 47"/>
                      <a:gd name="T9" fmla="*/ 0 h 165"/>
                      <a:gd name="T10" fmla="*/ 0 w 47"/>
                      <a:gd name="T11" fmla="*/ 0 h 165"/>
                      <a:gd name="T12" fmla="*/ 0 w 47"/>
                      <a:gd name="T13" fmla="*/ 0 h 165"/>
                      <a:gd name="T14" fmla="*/ 0 w 47"/>
                      <a:gd name="T15" fmla="*/ 0 h 165"/>
                      <a:gd name="T16" fmla="*/ 0 w 47"/>
                      <a:gd name="T17" fmla="*/ 0 h 165"/>
                      <a:gd name="T18" fmla="*/ 0 w 47"/>
                      <a:gd name="T19" fmla="*/ 0 h 165"/>
                      <a:gd name="T20" fmla="*/ 0 w 47"/>
                      <a:gd name="T21" fmla="*/ 0 h 165"/>
                      <a:gd name="T22" fmla="*/ 0 w 47"/>
                      <a:gd name="T23" fmla="*/ 0 h 165"/>
                      <a:gd name="T24" fmla="*/ 0 w 47"/>
                      <a:gd name="T25" fmla="*/ 0 h 165"/>
                      <a:gd name="T26" fmla="*/ 0 w 47"/>
                      <a:gd name="T27" fmla="*/ 0 h 165"/>
                      <a:gd name="T28" fmla="*/ 0 w 47"/>
                      <a:gd name="T29" fmla="*/ 0 h 165"/>
                      <a:gd name="T30" fmla="*/ 0 w 47"/>
                      <a:gd name="T31" fmla="*/ 0 h 165"/>
                      <a:gd name="T32" fmla="*/ 0 w 47"/>
                      <a:gd name="T33" fmla="*/ 0 h 165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77" name="Freeform 91"/>
                  <p:cNvSpPr>
                    <a:spLocks/>
                  </p:cNvSpPr>
                  <p:nvPr/>
                </p:nvSpPr>
                <p:spPr bwMode="ltGray">
                  <a:xfrm>
                    <a:off x="4719" y="287"/>
                    <a:ext cx="59" cy="34"/>
                  </a:xfrm>
                  <a:custGeom>
                    <a:avLst/>
                    <a:gdLst>
                      <a:gd name="T0" fmla="*/ 0 w 138"/>
                      <a:gd name="T1" fmla="*/ 0 h 103"/>
                      <a:gd name="T2" fmla="*/ 0 w 138"/>
                      <a:gd name="T3" fmla="*/ 0 h 103"/>
                      <a:gd name="T4" fmla="*/ 0 w 138"/>
                      <a:gd name="T5" fmla="*/ 0 h 103"/>
                      <a:gd name="T6" fmla="*/ 0 w 138"/>
                      <a:gd name="T7" fmla="*/ 0 h 103"/>
                      <a:gd name="T8" fmla="*/ 0 w 138"/>
                      <a:gd name="T9" fmla="*/ 0 h 103"/>
                      <a:gd name="T10" fmla="*/ 0 w 138"/>
                      <a:gd name="T11" fmla="*/ 0 h 103"/>
                      <a:gd name="T12" fmla="*/ 0 w 138"/>
                      <a:gd name="T13" fmla="*/ 0 h 103"/>
                      <a:gd name="T14" fmla="*/ 0 w 138"/>
                      <a:gd name="T15" fmla="*/ 0 h 103"/>
                      <a:gd name="T16" fmla="*/ 0 w 138"/>
                      <a:gd name="T17" fmla="*/ 0 h 103"/>
                      <a:gd name="T18" fmla="*/ 0 w 138"/>
                      <a:gd name="T19" fmla="*/ 0 h 103"/>
                      <a:gd name="T20" fmla="*/ 0 w 138"/>
                      <a:gd name="T21" fmla="*/ 0 h 103"/>
                      <a:gd name="T22" fmla="*/ 0 w 138"/>
                      <a:gd name="T23" fmla="*/ 0 h 103"/>
                      <a:gd name="T24" fmla="*/ 0 w 138"/>
                      <a:gd name="T25" fmla="*/ 0 h 103"/>
                      <a:gd name="T26" fmla="*/ 0 w 138"/>
                      <a:gd name="T27" fmla="*/ 0 h 103"/>
                      <a:gd name="T28" fmla="*/ 0 w 138"/>
                      <a:gd name="T29" fmla="*/ 0 h 103"/>
                      <a:gd name="T30" fmla="*/ 0 w 138"/>
                      <a:gd name="T31" fmla="*/ 0 h 103"/>
                      <a:gd name="T32" fmla="*/ 0 w 138"/>
                      <a:gd name="T33" fmla="*/ 0 h 103"/>
                      <a:gd name="T34" fmla="*/ 0 w 138"/>
                      <a:gd name="T35" fmla="*/ 0 h 103"/>
                      <a:gd name="T36" fmla="*/ 0 w 138"/>
                      <a:gd name="T37" fmla="*/ 0 h 103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78" name="Freeform 92"/>
                  <p:cNvSpPr>
                    <a:spLocks/>
                  </p:cNvSpPr>
                  <p:nvPr/>
                </p:nvSpPr>
                <p:spPr bwMode="ltGray">
                  <a:xfrm>
                    <a:off x="4656" y="319"/>
                    <a:ext cx="80" cy="72"/>
                  </a:xfrm>
                  <a:custGeom>
                    <a:avLst/>
                    <a:gdLst>
                      <a:gd name="T0" fmla="*/ 0 w 188"/>
                      <a:gd name="T1" fmla="*/ 0 h 214"/>
                      <a:gd name="T2" fmla="*/ 0 w 188"/>
                      <a:gd name="T3" fmla="*/ 0 h 214"/>
                      <a:gd name="T4" fmla="*/ 0 w 188"/>
                      <a:gd name="T5" fmla="*/ 0 h 214"/>
                      <a:gd name="T6" fmla="*/ 0 w 188"/>
                      <a:gd name="T7" fmla="*/ 0 h 214"/>
                      <a:gd name="T8" fmla="*/ 0 w 188"/>
                      <a:gd name="T9" fmla="*/ 0 h 214"/>
                      <a:gd name="T10" fmla="*/ 0 w 188"/>
                      <a:gd name="T11" fmla="*/ 0 h 214"/>
                      <a:gd name="T12" fmla="*/ 0 w 188"/>
                      <a:gd name="T13" fmla="*/ 0 h 214"/>
                      <a:gd name="T14" fmla="*/ 0 w 188"/>
                      <a:gd name="T15" fmla="*/ 0 h 214"/>
                      <a:gd name="T16" fmla="*/ 0 w 188"/>
                      <a:gd name="T17" fmla="*/ 0 h 214"/>
                      <a:gd name="T18" fmla="*/ 0 w 188"/>
                      <a:gd name="T19" fmla="*/ 0 h 214"/>
                      <a:gd name="T20" fmla="*/ 0 w 188"/>
                      <a:gd name="T21" fmla="*/ 0 h 214"/>
                      <a:gd name="T22" fmla="*/ 0 w 188"/>
                      <a:gd name="T23" fmla="*/ 0 h 214"/>
                      <a:gd name="T24" fmla="*/ 0 w 188"/>
                      <a:gd name="T25" fmla="*/ 0 h 214"/>
                      <a:gd name="T26" fmla="*/ 0 w 188"/>
                      <a:gd name="T27" fmla="*/ 0 h 214"/>
                      <a:gd name="T28" fmla="*/ 0 w 188"/>
                      <a:gd name="T29" fmla="*/ 0 h 214"/>
                      <a:gd name="T30" fmla="*/ 0 w 188"/>
                      <a:gd name="T31" fmla="*/ 0 h 214"/>
                      <a:gd name="T32" fmla="*/ 0 w 188"/>
                      <a:gd name="T33" fmla="*/ 0 h 214"/>
                      <a:gd name="T34" fmla="*/ 0 w 188"/>
                      <a:gd name="T35" fmla="*/ 0 h 214"/>
                      <a:gd name="T36" fmla="*/ 0 w 188"/>
                      <a:gd name="T37" fmla="*/ 0 h 214"/>
                      <a:gd name="T38" fmla="*/ 0 w 188"/>
                      <a:gd name="T39" fmla="*/ 0 h 214"/>
                      <a:gd name="T40" fmla="*/ 0 w 188"/>
                      <a:gd name="T41" fmla="*/ 0 h 214"/>
                      <a:gd name="T42" fmla="*/ 0 w 188"/>
                      <a:gd name="T43" fmla="*/ 0 h 214"/>
                      <a:gd name="T44" fmla="*/ 0 w 188"/>
                      <a:gd name="T45" fmla="*/ 0 h 214"/>
                      <a:gd name="T46" fmla="*/ 0 w 188"/>
                      <a:gd name="T47" fmla="*/ 0 h 214"/>
                      <a:gd name="T48" fmla="*/ 0 w 188"/>
                      <a:gd name="T49" fmla="*/ 0 h 214"/>
                      <a:gd name="T50" fmla="*/ 0 w 188"/>
                      <a:gd name="T51" fmla="*/ 0 h 214"/>
                      <a:gd name="T52" fmla="*/ 0 w 188"/>
                      <a:gd name="T53" fmla="*/ 0 h 214"/>
                      <a:gd name="T54" fmla="*/ 0 w 188"/>
                      <a:gd name="T55" fmla="*/ 0 h 214"/>
                      <a:gd name="T56" fmla="*/ 0 w 188"/>
                      <a:gd name="T57" fmla="*/ 0 h 214"/>
                      <a:gd name="T58" fmla="*/ 0 w 188"/>
                      <a:gd name="T59" fmla="*/ 0 h 214"/>
                      <a:gd name="T60" fmla="*/ 0 w 188"/>
                      <a:gd name="T61" fmla="*/ 0 h 214"/>
                      <a:gd name="T62" fmla="*/ 0 w 188"/>
                      <a:gd name="T63" fmla="*/ 0 h 214"/>
                      <a:gd name="T64" fmla="*/ 0 w 188"/>
                      <a:gd name="T65" fmla="*/ 0 h 214"/>
                      <a:gd name="T66" fmla="*/ 0 w 188"/>
                      <a:gd name="T67" fmla="*/ 0 h 214"/>
                      <a:gd name="T68" fmla="*/ 0 w 188"/>
                      <a:gd name="T69" fmla="*/ 0 h 214"/>
                      <a:gd name="T70" fmla="*/ 0 w 188"/>
                      <a:gd name="T71" fmla="*/ 0 h 214"/>
                      <a:gd name="T72" fmla="*/ 0 w 188"/>
                      <a:gd name="T73" fmla="*/ 0 h 214"/>
                      <a:gd name="T74" fmla="*/ 0 w 188"/>
                      <a:gd name="T75" fmla="*/ 0 h 214"/>
                      <a:gd name="T76" fmla="*/ 0 w 188"/>
                      <a:gd name="T77" fmla="*/ 0 h 214"/>
                      <a:gd name="T78" fmla="*/ 0 w 188"/>
                      <a:gd name="T79" fmla="*/ 0 h 214"/>
                      <a:gd name="T80" fmla="*/ 0 w 188"/>
                      <a:gd name="T81" fmla="*/ 0 h 214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79" name="Freeform 93"/>
                  <p:cNvSpPr>
                    <a:spLocks/>
                  </p:cNvSpPr>
                  <p:nvPr/>
                </p:nvSpPr>
                <p:spPr bwMode="ltGray">
                  <a:xfrm>
                    <a:off x="4709" y="340"/>
                    <a:ext cx="6" cy="4"/>
                  </a:xfrm>
                  <a:custGeom>
                    <a:avLst/>
                    <a:gdLst>
                      <a:gd name="T0" fmla="*/ 0 w 13"/>
                      <a:gd name="T1" fmla="*/ 0 h 13"/>
                      <a:gd name="T2" fmla="*/ 0 w 13"/>
                      <a:gd name="T3" fmla="*/ 0 h 13"/>
                      <a:gd name="T4" fmla="*/ 0 w 13"/>
                      <a:gd name="T5" fmla="*/ 0 h 1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80" name="Freeform 94"/>
                  <p:cNvSpPr>
                    <a:spLocks/>
                  </p:cNvSpPr>
                  <p:nvPr/>
                </p:nvSpPr>
                <p:spPr bwMode="ltGray">
                  <a:xfrm>
                    <a:off x="4261" y="389"/>
                    <a:ext cx="347" cy="189"/>
                  </a:xfrm>
                  <a:custGeom>
                    <a:avLst/>
                    <a:gdLst>
                      <a:gd name="T0" fmla="*/ 0 w 812"/>
                      <a:gd name="T1" fmla="*/ 0 h 564"/>
                      <a:gd name="T2" fmla="*/ 0 w 812"/>
                      <a:gd name="T3" fmla="*/ 0 h 564"/>
                      <a:gd name="T4" fmla="*/ 0 w 812"/>
                      <a:gd name="T5" fmla="*/ 0 h 564"/>
                      <a:gd name="T6" fmla="*/ 0 w 812"/>
                      <a:gd name="T7" fmla="*/ 0 h 564"/>
                      <a:gd name="T8" fmla="*/ 0 w 812"/>
                      <a:gd name="T9" fmla="*/ 0 h 564"/>
                      <a:gd name="T10" fmla="*/ 0 w 812"/>
                      <a:gd name="T11" fmla="*/ 0 h 564"/>
                      <a:gd name="T12" fmla="*/ 0 w 812"/>
                      <a:gd name="T13" fmla="*/ 0 h 564"/>
                      <a:gd name="T14" fmla="*/ 0 w 812"/>
                      <a:gd name="T15" fmla="*/ 0 h 564"/>
                      <a:gd name="T16" fmla="*/ 0 w 812"/>
                      <a:gd name="T17" fmla="*/ 0 h 564"/>
                      <a:gd name="T18" fmla="*/ 0 w 812"/>
                      <a:gd name="T19" fmla="*/ 0 h 564"/>
                      <a:gd name="T20" fmla="*/ 0 w 812"/>
                      <a:gd name="T21" fmla="*/ 0 h 564"/>
                      <a:gd name="T22" fmla="*/ 0 w 812"/>
                      <a:gd name="T23" fmla="*/ 0 h 564"/>
                      <a:gd name="T24" fmla="*/ 0 w 812"/>
                      <a:gd name="T25" fmla="*/ 0 h 564"/>
                      <a:gd name="T26" fmla="*/ 0 w 812"/>
                      <a:gd name="T27" fmla="*/ 0 h 564"/>
                      <a:gd name="T28" fmla="*/ 0 w 812"/>
                      <a:gd name="T29" fmla="*/ 0 h 564"/>
                      <a:gd name="T30" fmla="*/ 0 w 812"/>
                      <a:gd name="T31" fmla="*/ 0 h 564"/>
                      <a:gd name="T32" fmla="*/ 0 w 812"/>
                      <a:gd name="T33" fmla="*/ 0 h 564"/>
                      <a:gd name="T34" fmla="*/ 0 w 812"/>
                      <a:gd name="T35" fmla="*/ 0 h 564"/>
                      <a:gd name="T36" fmla="*/ 0 w 812"/>
                      <a:gd name="T37" fmla="*/ 0 h 564"/>
                      <a:gd name="T38" fmla="*/ 0 w 812"/>
                      <a:gd name="T39" fmla="*/ 0 h 564"/>
                      <a:gd name="T40" fmla="*/ 0 w 812"/>
                      <a:gd name="T41" fmla="*/ 0 h 564"/>
                      <a:gd name="T42" fmla="*/ 0 w 812"/>
                      <a:gd name="T43" fmla="*/ 0 h 564"/>
                      <a:gd name="T44" fmla="*/ 0 w 812"/>
                      <a:gd name="T45" fmla="*/ 0 h 564"/>
                      <a:gd name="T46" fmla="*/ 0 w 812"/>
                      <a:gd name="T47" fmla="*/ 0 h 564"/>
                      <a:gd name="T48" fmla="*/ 0 w 812"/>
                      <a:gd name="T49" fmla="*/ 0 h 564"/>
                      <a:gd name="T50" fmla="*/ 0 w 812"/>
                      <a:gd name="T51" fmla="*/ 0 h 564"/>
                      <a:gd name="T52" fmla="*/ 0 w 812"/>
                      <a:gd name="T53" fmla="*/ 0 h 564"/>
                      <a:gd name="T54" fmla="*/ 0 w 812"/>
                      <a:gd name="T55" fmla="*/ 0 h 564"/>
                      <a:gd name="T56" fmla="*/ 0 w 812"/>
                      <a:gd name="T57" fmla="*/ 0 h 564"/>
                      <a:gd name="T58" fmla="*/ 0 w 812"/>
                      <a:gd name="T59" fmla="*/ 0 h 564"/>
                      <a:gd name="T60" fmla="*/ 0 w 812"/>
                      <a:gd name="T61" fmla="*/ 0 h 564"/>
                      <a:gd name="T62" fmla="*/ 0 w 812"/>
                      <a:gd name="T63" fmla="*/ 0 h 564"/>
                      <a:gd name="T64" fmla="*/ 0 w 812"/>
                      <a:gd name="T65" fmla="*/ 0 h 564"/>
                      <a:gd name="T66" fmla="*/ 0 w 812"/>
                      <a:gd name="T67" fmla="*/ 0 h 564"/>
                      <a:gd name="T68" fmla="*/ 0 w 812"/>
                      <a:gd name="T69" fmla="*/ 0 h 564"/>
                      <a:gd name="T70" fmla="*/ 0 w 812"/>
                      <a:gd name="T71" fmla="*/ 0 h 564"/>
                      <a:gd name="T72" fmla="*/ 0 w 812"/>
                      <a:gd name="T73" fmla="*/ 0 h 564"/>
                      <a:gd name="T74" fmla="*/ 0 w 812"/>
                      <a:gd name="T75" fmla="*/ 0 h 564"/>
                      <a:gd name="T76" fmla="*/ 0 w 812"/>
                      <a:gd name="T77" fmla="*/ 0 h 564"/>
                      <a:gd name="T78" fmla="*/ 0 w 812"/>
                      <a:gd name="T79" fmla="*/ 0 h 564"/>
                      <a:gd name="T80" fmla="*/ 0 w 812"/>
                      <a:gd name="T81" fmla="*/ 0 h 564"/>
                      <a:gd name="T82" fmla="*/ 0 w 812"/>
                      <a:gd name="T83" fmla="*/ 0 h 564"/>
                      <a:gd name="T84" fmla="*/ 0 w 812"/>
                      <a:gd name="T85" fmla="*/ 0 h 564"/>
                      <a:gd name="T86" fmla="*/ 0 w 812"/>
                      <a:gd name="T87" fmla="*/ 0 h 564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81" name="Freeform 95"/>
                  <p:cNvSpPr>
                    <a:spLocks/>
                  </p:cNvSpPr>
                  <p:nvPr/>
                </p:nvSpPr>
                <p:spPr bwMode="ltGray">
                  <a:xfrm>
                    <a:off x="4322" y="519"/>
                    <a:ext cx="19" cy="29"/>
                  </a:xfrm>
                  <a:custGeom>
                    <a:avLst/>
                    <a:gdLst>
                      <a:gd name="T0" fmla="*/ 0 w 43"/>
                      <a:gd name="T1" fmla="*/ 0 h 85"/>
                      <a:gd name="T2" fmla="*/ 0 w 43"/>
                      <a:gd name="T3" fmla="*/ 0 h 85"/>
                      <a:gd name="T4" fmla="*/ 0 w 43"/>
                      <a:gd name="T5" fmla="*/ 0 h 85"/>
                      <a:gd name="T6" fmla="*/ 0 w 43"/>
                      <a:gd name="T7" fmla="*/ 0 h 85"/>
                      <a:gd name="T8" fmla="*/ 0 w 43"/>
                      <a:gd name="T9" fmla="*/ 0 h 85"/>
                      <a:gd name="T10" fmla="*/ 0 w 43"/>
                      <a:gd name="T11" fmla="*/ 0 h 8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82" name="Freeform 96"/>
                  <p:cNvSpPr>
                    <a:spLocks/>
                  </p:cNvSpPr>
                  <p:nvPr/>
                </p:nvSpPr>
                <p:spPr bwMode="ltGray">
                  <a:xfrm>
                    <a:off x="4588" y="421"/>
                    <a:ext cx="18" cy="24"/>
                  </a:xfrm>
                  <a:custGeom>
                    <a:avLst/>
                    <a:gdLst>
                      <a:gd name="T0" fmla="*/ 0 w 44"/>
                      <a:gd name="T1" fmla="*/ 0 h 74"/>
                      <a:gd name="T2" fmla="*/ 0 w 44"/>
                      <a:gd name="T3" fmla="*/ 0 h 74"/>
                      <a:gd name="T4" fmla="*/ 0 w 44"/>
                      <a:gd name="T5" fmla="*/ 0 h 74"/>
                      <a:gd name="T6" fmla="*/ 0 w 44"/>
                      <a:gd name="T7" fmla="*/ 0 h 74"/>
                      <a:gd name="T8" fmla="*/ 0 w 44"/>
                      <a:gd name="T9" fmla="*/ 0 h 74"/>
                      <a:gd name="T10" fmla="*/ 0 w 44"/>
                      <a:gd name="T11" fmla="*/ 0 h 74"/>
                      <a:gd name="T12" fmla="*/ 0 w 44"/>
                      <a:gd name="T13" fmla="*/ 0 h 74"/>
                      <a:gd name="T14" fmla="*/ 0 w 44"/>
                      <a:gd name="T15" fmla="*/ 0 h 7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83" name="Freeform 97"/>
                  <p:cNvSpPr>
                    <a:spLocks/>
                  </p:cNvSpPr>
                  <p:nvPr/>
                </p:nvSpPr>
                <p:spPr bwMode="ltGray">
                  <a:xfrm>
                    <a:off x="4639" y="409"/>
                    <a:ext cx="9" cy="10"/>
                  </a:xfrm>
                  <a:custGeom>
                    <a:avLst/>
                    <a:gdLst>
                      <a:gd name="T0" fmla="*/ 0 w 20"/>
                      <a:gd name="T1" fmla="*/ 0 h 30"/>
                      <a:gd name="T2" fmla="*/ 0 w 20"/>
                      <a:gd name="T3" fmla="*/ 0 h 30"/>
                      <a:gd name="T4" fmla="*/ 0 w 20"/>
                      <a:gd name="T5" fmla="*/ 0 h 3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84" name="Freeform 98"/>
                  <p:cNvSpPr>
                    <a:spLocks/>
                  </p:cNvSpPr>
                  <p:nvPr/>
                </p:nvSpPr>
                <p:spPr bwMode="ltGray">
                  <a:xfrm>
                    <a:off x="3709" y="315"/>
                    <a:ext cx="433" cy="354"/>
                  </a:xfrm>
                  <a:custGeom>
                    <a:avLst/>
                    <a:gdLst>
                      <a:gd name="T0" fmla="*/ 1 w 682"/>
                      <a:gd name="T1" fmla="*/ 1 h 557"/>
                      <a:gd name="T2" fmla="*/ 1 w 682"/>
                      <a:gd name="T3" fmla="*/ 1 h 557"/>
                      <a:gd name="T4" fmla="*/ 1 w 682"/>
                      <a:gd name="T5" fmla="*/ 1 h 557"/>
                      <a:gd name="T6" fmla="*/ 1 w 682"/>
                      <a:gd name="T7" fmla="*/ 1 h 557"/>
                      <a:gd name="T8" fmla="*/ 1 w 682"/>
                      <a:gd name="T9" fmla="*/ 1 h 557"/>
                      <a:gd name="T10" fmla="*/ 1 w 682"/>
                      <a:gd name="T11" fmla="*/ 1 h 557"/>
                      <a:gd name="T12" fmla="*/ 1 w 682"/>
                      <a:gd name="T13" fmla="*/ 1 h 557"/>
                      <a:gd name="T14" fmla="*/ 1 w 682"/>
                      <a:gd name="T15" fmla="*/ 1 h 557"/>
                      <a:gd name="T16" fmla="*/ 1 w 682"/>
                      <a:gd name="T17" fmla="*/ 1 h 557"/>
                      <a:gd name="T18" fmla="*/ 1 w 682"/>
                      <a:gd name="T19" fmla="*/ 1 h 557"/>
                      <a:gd name="T20" fmla="*/ 1 w 682"/>
                      <a:gd name="T21" fmla="*/ 1 h 557"/>
                      <a:gd name="T22" fmla="*/ 1 w 682"/>
                      <a:gd name="T23" fmla="*/ 1 h 557"/>
                      <a:gd name="T24" fmla="*/ 1 w 682"/>
                      <a:gd name="T25" fmla="*/ 1 h 557"/>
                      <a:gd name="T26" fmla="*/ 1 w 682"/>
                      <a:gd name="T27" fmla="*/ 1 h 557"/>
                      <a:gd name="T28" fmla="*/ 1 w 682"/>
                      <a:gd name="T29" fmla="*/ 1 h 557"/>
                      <a:gd name="T30" fmla="*/ 1 w 682"/>
                      <a:gd name="T31" fmla="*/ 1 h 557"/>
                      <a:gd name="T32" fmla="*/ 1 w 682"/>
                      <a:gd name="T33" fmla="*/ 1 h 557"/>
                      <a:gd name="T34" fmla="*/ 0 w 682"/>
                      <a:gd name="T35" fmla="*/ 1 h 557"/>
                      <a:gd name="T36" fmla="*/ 1 w 682"/>
                      <a:gd name="T37" fmla="*/ 1 h 557"/>
                      <a:gd name="T38" fmla="*/ 1 w 682"/>
                      <a:gd name="T39" fmla="*/ 1 h 557"/>
                      <a:gd name="T40" fmla="*/ 1 w 682"/>
                      <a:gd name="T41" fmla="*/ 1 h 557"/>
                      <a:gd name="T42" fmla="*/ 1 w 682"/>
                      <a:gd name="T43" fmla="*/ 1 h 557"/>
                      <a:gd name="T44" fmla="*/ 1 w 682"/>
                      <a:gd name="T45" fmla="*/ 1 h 557"/>
                      <a:gd name="T46" fmla="*/ 1 w 682"/>
                      <a:gd name="T47" fmla="*/ 1 h 557"/>
                      <a:gd name="T48" fmla="*/ 1 w 682"/>
                      <a:gd name="T49" fmla="*/ 1 h 557"/>
                      <a:gd name="T50" fmla="*/ 1 w 682"/>
                      <a:gd name="T51" fmla="*/ 1 h 557"/>
                      <a:gd name="T52" fmla="*/ 1 w 682"/>
                      <a:gd name="T53" fmla="*/ 0 h 557"/>
                      <a:gd name="T54" fmla="*/ 1 w 682"/>
                      <a:gd name="T55" fmla="*/ 1 h 557"/>
                      <a:gd name="T56" fmla="*/ 1 w 682"/>
                      <a:gd name="T57" fmla="*/ 1 h 557"/>
                      <a:gd name="T58" fmla="*/ 1 w 682"/>
                      <a:gd name="T59" fmla="*/ 1 h 557"/>
                      <a:gd name="T60" fmla="*/ 1 w 682"/>
                      <a:gd name="T61" fmla="*/ 1 h 557"/>
                      <a:gd name="T62" fmla="*/ 1 w 682"/>
                      <a:gd name="T63" fmla="*/ 1 h 557"/>
                      <a:gd name="T64" fmla="*/ 1 w 682"/>
                      <a:gd name="T65" fmla="*/ 1 h 557"/>
                      <a:gd name="T66" fmla="*/ 1 w 682"/>
                      <a:gd name="T67" fmla="*/ 1 h 557"/>
                      <a:gd name="T68" fmla="*/ 1 w 682"/>
                      <a:gd name="T69" fmla="*/ 1 h 557"/>
                      <a:gd name="T70" fmla="*/ 1 w 682"/>
                      <a:gd name="T71" fmla="*/ 1 h 557"/>
                      <a:gd name="T72" fmla="*/ 1 w 682"/>
                      <a:gd name="T73" fmla="*/ 1 h 557"/>
                      <a:gd name="T74" fmla="*/ 1 w 682"/>
                      <a:gd name="T75" fmla="*/ 1 h 557"/>
                      <a:gd name="T76" fmla="*/ 1 w 682"/>
                      <a:gd name="T77" fmla="*/ 1 h 557"/>
                      <a:gd name="T78" fmla="*/ 1 w 682"/>
                      <a:gd name="T79" fmla="*/ 1 h 557"/>
                      <a:gd name="T80" fmla="*/ 1 w 682"/>
                      <a:gd name="T81" fmla="*/ 1 h 557"/>
                      <a:gd name="T82" fmla="*/ 1 w 682"/>
                      <a:gd name="T83" fmla="*/ 1 h 557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85" name="Freeform 99"/>
                  <p:cNvSpPr>
                    <a:spLocks/>
                  </p:cNvSpPr>
                  <p:nvPr/>
                </p:nvSpPr>
                <p:spPr bwMode="ltGray">
                  <a:xfrm>
                    <a:off x="3877" y="448"/>
                    <a:ext cx="163" cy="221"/>
                  </a:xfrm>
                  <a:custGeom>
                    <a:avLst/>
                    <a:gdLst>
                      <a:gd name="T0" fmla="*/ 1 w 257"/>
                      <a:gd name="T1" fmla="*/ 1 h 347"/>
                      <a:gd name="T2" fmla="*/ 1 w 257"/>
                      <a:gd name="T3" fmla="*/ 1 h 347"/>
                      <a:gd name="T4" fmla="*/ 1 w 257"/>
                      <a:gd name="T5" fmla="*/ 1 h 347"/>
                      <a:gd name="T6" fmla="*/ 1 w 257"/>
                      <a:gd name="T7" fmla="*/ 1 h 347"/>
                      <a:gd name="T8" fmla="*/ 1 w 257"/>
                      <a:gd name="T9" fmla="*/ 1 h 347"/>
                      <a:gd name="T10" fmla="*/ 1 w 257"/>
                      <a:gd name="T11" fmla="*/ 1 h 347"/>
                      <a:gd name="T12" fmla="*/ 1 w 257"/>
                      <a:gd name="T13" fmla="*/ 1 h 347"/>
                      <a:gd name="T14" fmla="*/ 1 w 257"/>
                      <a:gd name="T15" fmla="*/ 1 h 347"/>
                      <a:gd name="T16" fmla="*/ 1 w 257"/>
                      <a:gd name="T17" fmla="*/ 1 h 347"/>
                      <a:gd name="T18" fmla="*/ 1 w 257"/>
                      <a:gd name="T19" fmla="*/ 1 h 347"/>
                      <a:gd name="T20" fmla="*/ 1 w 257"/>
                      <a:gd name="T21" fmla="*/ 1 h 347"/>
                      <a:gd name="T22" fmla="*/ 1 w 257"/>
                      <a:gd name="T23" fmla="*/ 1 h 347"/>
                      <a:gd name="T24" fmla="*/ 1 w 257"/>
                      <a:gd name="T25" fmla="*/ 1 h 347"/>
                      <a:gd name="T26" fmla="*/ 0 w 257"/>
                      <a:gd name="T27" fmla="*/ 1 h 347"/>
                      <a:gd name="T28" fmla="*/ 1 w 257"/>
                      <a:gd name="T29" fmla="*/ 1 h 347"/>
                      <a:gd name="T30" fmla="*/ 1 w 257"/>
                      <a:gd name="T31" fmla="*/ 1 h 34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86" name="Freeform 100"/>
                  <p:cNvSpPr>
                    <a:spLocks/>
                  </p:cNvSpPr>
                  <p:nvPr/>
                </p:nvSpPr>
                <p:spPr bwMode="ltGray">
                  <a:xfrm>
                    <a:off x="4164" y="611"/>
                    <a:ext cx="7" cy="12"/>
                  </a:xfrm>
                  <a:custGeom>
                    <a:avLst/>
                    <a:gdLst>
                      <a:gd name="T0" fmla="*/ 0 w 19"/>
                      <a:gd name="T1" fmla="*/ 0 h 37"/>
                      <a:gd name="T2" fmla="*/ 0 w 19"/>
                      <a:gd name="T3" fmla="*/ 0 h 37"/>
                      <a:gd name="T4" fmla="*/ 0 w 19"/>
                      <a:gd name="T5" fmla="*/ 0 h 37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87" name="Freeform 101"/>
                  <p:cNvSpPr>
                    <a:spLocks/>
                  </p:cNvSpPr>
                  <p:nvPr/>
                </p:nvSpPr>
                <p:spPr bwMode="ltGray">
                  <a:xfrm>
                    <a:off x="4155" y="497"/>
                    <a:ext cx="9" cy="7"/>
                  </a:xfrm>
                  <a:custGeom>
                    <a:avLst/>
                    <a:gdLst>
                      <a:gd name="T0" fmla="*/ 0 w 22"/>
                      <a:gd name="T1" fmla="*/ 0 h 20"/>
                      <a:gd name="T2" fmla="*/ 0 w 22"/>
                      <a:gd name="T3" fmla="*/ 0 h 20"/>
                      <a:gd name="T4" fmla="*/ 0 w 22"/>
                      <a:gd name="T5" fmla="*/ 0 h 20"/>
                      <a:gd name="T6" fmla="*/ 0 w 22"/>
                      <a:gd name="T7" fmla="*/ 0 h 20"/>
                      <a:gd name="T8" fmla="*/ 0 w 2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88" name="Freeform 102"/>
                  <p:cNvSpPr>
                    <a:spLocks/>
                  </p:cNvSpPr>
                  <p:nvPr/>
                </p:nvSpPr>
                <p:spPr bwMode="ltGray">
                  <a:xfrm>
                    <a:off x="3760" y="357"/>
                    <a:ext cx="25" cy="10"/>
                  </a:xfrm>
                  <a:custGeom>
                    <a:avLst/>
                    <a:gdLst>
                      <a:gd name="T0" fmla="*/ 0 w 57"/>
                      <a:gd name="T1" fmla="*/ 0 h 30"/>
                      <a:gd name="T2" fmla="*/ 0 w 57"/>
                      <a:gd name="T3" fmla="*/ 0 h 30"/>
                      <a:gd name="T4" fmla="*/ 0 w 57"/>
                      <a:gd name="T5" fmla="*/ 0 h 30"/>
                      <a:gd name="T6" fmla="*/ 0 w 57"/>
                      <a:gd name="T7" fmla="*/ 0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89" name="Freeform 103"/>
                  <p:cNvSpPr>
                    <a:spLocks/>
                  </p:cNvSpPr>
                  <p:nvPr/>
                </p:nvSpPr>
                <p:spPr bwMode="ltGray">
                  <a:xfrm>
                    <a:off x="4062" y="265"/>
                    <a:ext cx="295" cy="233"/>
                  </a:xfrm>
                  <a:custGeom>
                    <a:avLst/>
                    <a:gdLst>
                      <a:gd name="T0" fmla="*/ 0 w 693"/>
                      <a:gd name="T1" fmla="*/ 0 h 696"/>
                      <a:gd name="T2" fmla="*/ 0 w 693"/>
                      <a:gd name="T3" fmla="*/ 0 h 696"/>
                      <a:gd name="T4" fmla="*/ 0 w 693"/>
                      <a:gd name="T5" fmla="*/ 0 h 696"/>
                      <a:gd name="T6" fmla="*/ 0 w 693"/>
                      <a:gd name="T7" fmla="*/ 0 h 696"/>
                      <a:gd name="T8" fmla="*/ 0 w 693"/>
                      <a:gd name="T9" fmla="*/ 0 h 696"/>
                      <a:gd name="T10" fmla="*/ 0 w 693"/>
                      <a:gd name="T11" fmla="*/ 0 h 696"/>
                      <a:gd name="T12" fmla="*/ 0 w 693"/>
                      <a:gd name="T13" fmla="*/ 0 h 696"/>
                      <a:gd name="T14" fmla="*/ 0 w 693"/>
                      <a:gd name="T15" fmla="*/ 0 h 696"/>
                      <a:gd name="T16" fmla="*/ 0 w 693"/>
                      <a:gd name="T17" fmla="*/ 0 h 696"/>
                      <a:gd name="T18" fmla="*/ 0 w 693"/>
                      <a:gd name="T19" fmla="*/ 0 h 696"/>
                      <a:gd name="T20" fmla="*/ 0 w 693"/>
                      <a:gd name="T21" fmla="*/ 0 h 696"/>
                      <a:gd name="T22" fmla="*/ 0 w 693"/>
                      <a:gd name="T23" fmla="*/ 0 h 696"/>
                      <a:gd name="T24" fmla="*/ 0 w 693"/>
                      <a:gd name="T25" fmla="*/ 0 h 696"/>
                      <a:gd name="T26" fmla="*/ 0 w 693"/>
                      <a:gd name="T27" fmla="*/ 0 h 696"/>
                      <a:gd name="T28" fmla="*/ 0 w 693"/>
                      <a:gd name="T29" fmla="*/ 0 h 696"/>
                      <a:gd name="T30" fmla="*/ 0 w 693"/>
                      <a:gd name="T31" fmla="*/ 0 h 696"/>
                      <a:gd name="T32" fmla="*/ 0 w 693"/>
                      <a:gd name="T33" fmla="*/ 0 h 696"/>
                      <a:gd name="T34" fmla="*/ 0 w 693"/>
                      <a:gd name="T35" fmla="*/ 0 h 696"/>
                      <a:gd name="T36" fmla="*/ 0 w 693"/>
                      <a:gd name="T37" fmla="*/ 0 h 696"/>
                      <a:gd name="T38" fmla="*/ 0 w 693"/>
                      <a:gd name="T39" fmla="*/ 0 h 696"/>
                      <a:gd name="T40" fmla="*/ 0 w 693"/>
                      <a:gd name="T41" fmla="*/ 0 h 696"/>
                      <a:gd name="T42" fmla="*/ 0 w 693"/>
                      <a:gd name="T43" fmla="*/ 0 h 696"/>
                      <a:gd name="T44" fmla="*/ 0 w 693"/>
                      <a:gd name="T45" fmla="*/ 0 h 696"/>
                      <a:gd name="T46" fmla="*/ 0 w 693"/>
                      <a:gd name="T47" fmla="*/ 0 h 696"/>
                      <a:gd name="T48" fmla="*/ 0 w 693"/>
                      <a:gd name="T49" fmla="*/ 0 h 696"/>
                      <a:gd name="T50" fmla="*/ 0 w 693"/>
                      <a:gd name="T51" fmla="*/ 0 h 696"/>
                      <a:gd name="T52" fmla="*/ 0 w 693"/>
                      <a:gd name="T53" fmla="*/ 0 h 696"/>
                      <a:gd name="T54" fmla="*/ 0 w 693"/>
                      <a:gd name="T55" fmla="*/ 0 h 696"/>
                      <a:gd name="T56" fmla="*/ 0 w 693"/>
                      <a:gd name="T57" fmla="*/ 0 h 696"/>
                      <a:gd name="T58" fmla="*/ 0 w 693"/>
                      <a:gd name="T59" fmla="*/ 0 h 696"/>
                      <a:gd name="T60" fmla="*/ 0 w 693"/>
                      <a:gd name="T61" fmla="*/ 0 h 696"/>
                      <a:gd name="T62" fmla="*/ 0 w 693"/>
                      <a:gd name="T63" fmla="*/ 0 h 696"/>
                      <a:gd name="T64" fmla="*/ 0 w 693"/>
                      <a:gd name="T65" fmla="*/ 0 h 696"/>
                      <a:gd name="T66" fmla="*/ 0 w 693"/>
                      <a:gd name="T67" fmla="*/ 0 h 696"/>
                      <a:gd name="T68" fmla="*/ 0 w 693"/>
                      <a:gd name="T69" fmla="*/ 0 h 696"/>
                      <a:gd name="T70" fmla="*/ 0 w 693"/>
                      <a:gd name="T71" fmla="*/ 0 h 69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90" name="Freeform 104"/>
                  <p:cNvSpPr>
                    <a:spLocks/>
                  </p:cNvSpPr>
                  <p:nvPr/>
                </p:nvSpPr>
                <p:spPr bwMode="ltGray">
                  <a:xfrm>
                    <a:off x="3861" y="247"/>
                    <a:ext cx="591" cy="95"/>
                  </a:xfrm>
                  <a:custGeom>
                    <a:avLst/>
                    <a:gdLst>
                      <a:gd name="T0" fmla="*/ 1 w 931"/>
                      <a:gd name="T1" fmla="*/ 0 h 149"/>
                      <a:gd name="T2" fmla="*/ 1 w 931"/>
                      <a:gd name="T3" fmla="*/ 1 h 149"/>
                      <a:gd name="T4" fmla="*/ 1 w 931"/>
                      <a:gd name="T5" fmla="*/ 1 h 149"/>
                      <a:gd name="T6" fmla="*/ 1 w 931"/>
                      <a:gd name="T7" fmla="*/ 1 h 149"/>
                      <a:gd name="T8" fmla="*/ 1 w 931"/>
                      <a:gd name="T9" fmla="*/ 1 h 149"/>
                      <a:gd name="T10" fmla="*/ 0 w 931"/>
                      <a:gd name="T11" fmla="*/ 1 h 149"/>
                      <a:gd name="T12" fmla="*/ 1 w 931"/>
                      <a:gd name="T13" fmla="*/ 1 h 149"/>
                      <a:gd name="T14" fmla="*/ 1 w 931"/>
                      <a:gd name="T15" fmla="*/ 1 h 149"/>
                      <a:gd name="T16" fmla="*/ 1 w 931"/>
                      <a:gd name="T17" fmla="*/ 1 h 149"/>
                      <a:gd name="T18" fmla="*/ 1 w 931"/>
                      <a:gd name="T19" fmla="*/ 1 h 149"/>
                      <a:gd name="T20" fmla="*/ 1 w 931"/>
                      <a:gd name="T21" fmla="*/ 1 h 149"/>
                      <a:gd name="T22" fmla="*/ 1 w 931"/>
                      <a:gd name="T23" fmla="*/ 1 h 149"/>
                      <a:gd name="T24" fmla="*/ 1 w 931"/>
                      <a:gd name="T25" fmla="*/ 1 h 149"/>
                      <a:gd name="T26" fmla="*/ 1 w 931"/>
                      <a:gd name="T27" fmla="*/ 1 h 149"/>
                      <a:gd name="T28" fmla="*/ 1 w 931"/>
                      <a:gd name="T29" fmla="*/ 1 h 149"/>
                      <a:gd name="T30" fmla="*/ 1 w 931"/>
                      <a:gd name="T31" fmla="*/ 1 h 149"/>
                      <a:gd name="T32" fmla="*/ 1 w 931"/>
                      <a:gd name="T33" fmla="*/ 1 h 149"/>
                      <a:gd name="T34" fmla="*/ 1 w 931"/>
                      <a:gd name="T35" fmla="*/ 1 h 149"/>
                      <a:gd name="T36" fmla="*/ 1 w 931"/>
                      <a:gd name="T37" fmla="*/ 1 h 149"/>
                      <a:gd name="T38" fmla="*/ 1 w 931"/>
                      <a:gd name="T39" fmla="*/ 1 h 149"/>
                      <a:gd name="T40" fmla="*/ 1 w 931"/>
                      <a:gd name="T41" fmla="*/ 1 h 149"/>
                      <a:gd name="T42" fmla="*/ 1 w 931"/>
                      <a:gd name="T43" fmla="*/ 1 h 149"/>
                      <a:gd name="T44" fmla="*/ 1 w 931"/>
                      <a:gd name="T45" fmla="*/ 1 h 149"/>
                      <a:gd name="T46" fmla="*/ 1 w 931"/>
                      <a:gd name="T47" fmla="*/ 1 h 149"/>
                      <a:gd name="T48" fmla="*/ 1 w 931"/>
                      <a:gd name="T49" fmla="*/ 1 h 149"/>
                      <a:gd name="T50" fmla="*/ 1 w 931"/>
                      <a:gd name="T51" fmla="*/ 1 h 149"/>
                      <a:gd name="T52" fmla="*/ 1 w 931"/>
                      <a:gd name="T53" fmla="*/ 1 h 149"/>
                      <a:gd name="T54" fmla="*/ 1 w 931"/>
                      <a:gd name="T55" fmla="*/ 1 h 149"/>
                      <a:gd name="T56" fmla="*/ 1 w 931"/>
                      <a:gd name="T57" fmla="*/ 1 h 149"/>
                      <a:gd name="T58" fmla="*/ 1 w 931"/>
                      <a:gd name="T59" fmla="*/ 1 h 149"/>
                      <a:gd name="T60" fmla="*/ 1 w 931"/>
                      <a:gd name="T61" fmla="*/ 1 h 149"/>
                      <a:gd name="T62" fmla="*/ 1 w 931"/>
                      <a:gd name="T63" fmla="*/ 1 h 149"/>
                      <a:gd name="T64" fmla="*/ 1 w 931"/>
                      <a:gd name="T65" fmla="*/ 1 h 149"/>
                      <a:gd name="T66" fmla="*/ 1 w 931"/>
                      <a:gd name="T67" fmla="*/ 1 h 149"/>
                      <a:gd name="T68" fmla="*/ 1 w 931"/>
                      <a:gd name="T69" fmla="*/ 1 h 149"/>
                      <a:gd name="T70" fmla="*/ 1 w 931"/>
                      <a:gd name="T71" fmla="*/ 1 h 149"/>
                      <a:gd name="T72" fmla="*/ 1 w 931"/>
                      <a:gd name="T73" fmla="*/ 1 h 149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91" name="Freeform 105"/>
                  <p:cNvSpPr>
                    <a:spLocks/>
                  </p:cNvSpPr>
                  <p:nvPr/>
                </p:nvSpPr>
                <p:spPr bwMode="ltGray">
                  <a:xfrm>
                    <a:off x="3981" y="282"/>
                    <a:ext cx="13" cy="10"/>
                  </a:xfrm>
                  <a:custGeom>
                    <a:avLst/>
                    <a:gdLst>
                      <a:gd name="T0" fmla="*/ 0 w 31"/>
                      <a:gd name="T1" fmla="*/ 0 h 30"/>
                      <a:gd name="T2" fmla="*/ 0 w 31"/>
                      <a:gd name="T3" fmla="*/ 0 h 30"/>
                      <a:gd name="T4" fmla="*/ 0 w 31"/>
                      <a:gd name="T5" fmla="*/ 0 h 30"/>
                      <a:gd name="T6" fmla="*/ 0 w 31"/>
                      <a:gd name="T7" fmla="*/ 0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92" name="Freeform 106"/>
                  <p:cNvSpPr>
                    <a:spLocks/>
                  </p:cNvSpPr>
                  <p:nvPr/>
                </p:nvSpPr>
                <p:spPr bwMode="ltGray">
                  <a:xfrm>
                    <a:off x="3966" y="296"/>
                    <a:ext cx="19" cy="11"/>
                  </a:xfrm>
                  <a:custGeom>
                    <a:avLst/>
                    <a:gdLst>
                      <a:gd name="T0" fmla="*/ 0 w 44"/>
                      <a:gd name="T1" fmla="*/ 0 h 32"/>
                      <a:gd name="T2" fmla="*/ 0 w 44"/>
                      <a:gd name="T3" fmla="*/ 0 h 32"/>
                      <a:gd name="T4" fmla="*/ 0 w 44"/>
                      <a:gd name="T5" fmla="*/ 0 h 32"/>
                      <a:gd name="T6" fmla="*/ 0 w 44"/>
                      <a:gd name="T7" fmla="*/ 0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93" name="Freeform 107"/>
                  <p:cNvSpPr>
                    <a:spLocks/>
                  </p:cNvSpPr>
                  <p:nvPr/>
                </p:nvSpPr>
                <p:spPr bwMode="ltGray">
                  <a:xfrm>
                    <a:off x="4028" y="337"/>
                    <a:ext cx="32" cy="6"/>
                  </a:xfrm>
                  <a:custGeom>
                    <a:avLst/>
                    <a:gdLst>
                      <a:gd name="T0" fmla="*/ 0 w 76"/>
                      <a:gd name="T1" fmla="*/ 0 h 18"/>
                      <a:gd name="T2" fmla="*/ 0 w 76"/>
                      <a:gd name="T3" fmla="*/ 0 h 18"/>
                      <a:gd name="T4" fmla="*/ 0 w 76"/>
                      <a:gd name="T5" fmla="*/ 0 h 18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94" name="Freeform 108"/>
                  <p:cNvSpPr>
                    <a:spLocks/>
                  </p:cNvSpPr>
                  <p:nvPr/>
                </p:nvSpPr>
                <p:spPr bwMode="ltGray">
                  <a:xfrm>
                    <a:off x="4083" y="336"/>
                    <a:ext cx="18" cy="15"/>
                  </a:xfrm>
                  <a:custGeom>
                    <a:avLst/>
                    <a:gdLst>
                      <a:gd name="T0" fmla="*/ 0 w 42"/>
                      <a:gd name="T1" fmla="*/ 0 h 44"/>
                      <a:gd name="T2" fmla="*/ 0 w 42"/>
                      <a:gd name="T3" fmla="*/ 0 h 44"/>
                      <a:gd name="T4" fmla="*/ 0 w 42"/>
                      <a:gd name="T5" fmla="*/ 0 h 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95" name="Freeform 109"/>
                  <p:cNvSpPr>
                    <a:spLocks/>
                  </p:cNvSpPr>
                  <p:nvPr/>
                </p:nvSpPr>
                <p:spPr bwMode="ltGray">
                  <a:xfrm>
                    <a:off x="3936" y="295"/>
                    <a:ext cx="14" cy="10"/>
                  </a:xfrm>
                  <a:custGeom>
                    <a:avLst/>
                    <a:gdLst>
                      <a:gd name="T0" fmla="*/ 0 w 31"/>
                      <a:gd name="T1" fmla="*/ 0 h 30"/>
                      <a:gd name="T2" fmla="*/ 0 w 31"/>
                      <a:gd name="T3" fmla="*/ 0 h 30"/>
                      <a:gd name="T4" fmla="*/ 0 w 31"/>
                      <a:gd name="T5" fmla="*/ 0 h 3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204" name="Group 110"/>
              <p:cNvGrpSpPr>
                <a:grpSpLocks/>
              </p:cNvGrpSpPr>
              <p:nvPr/>
            </p:nvGrpSpPr>
            <p:grpSpPr bwMode="auto">
              <a:xfrm>
                <a:off x="798" y="111"/>
                <a:ext cx="4702" cy="418"/>
                <a:chOff x="798" y="255"/>
                <a:chExt cx="4702" cy="418"/>
              </a:xfrm>
            </p:grpSpPr>
            <p:sp>
              <p:nvSpPr>
                <p:cNvPr id="8231" name="Line 111"/>
                <p:cNvSpPr>
                  <a:spLocks noChangeShapeType="1"/>
                </p:cNvSpPr>
                <p:nvPr/>
              </p:nvSpPr>
              <p:spPr bwMode="white">
                <a:xfrm>
                  <a:off x="798" y="476"/>
                  <a:ext cx="4702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32" name="Line 112"/>
                <p:cNvSpPr>
                  <a:spLocks noChangeShapeType="1"/>
                </p:cNvSpPr>
                <p:nvPr/>
              </p:nvSpPr>
              <p:spPr bwMode="white">
                <a:xfrm>
                  <a:off x="102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33" name="Line 113"/>
                <p:cNvSpPr>
                  <a:spLocks noChangeShapeType="1"/>
                </p:cNvSpPr>
                <p:nvPr/>
              </p:nvSpPr>
              <p:spPr bwMode="white">
                <a:xfrm>
                  <a:off x="125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34" name="Line 114"/>
                <p:cNvSpPr>
                  <a:spLocks noChangeShapeType="1"/>
                </p:cNvSpPr>
                <p:nvPr/>
              </p:nvSpPr>
              <p:spPr bwMode="white">
                <a:xfrm>
                  <a:off x="148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35" name="Line 115"/>
                <p:cNvSpPr>
                  <a:spLocks noChangeShapeType="1"/>
                </p:cNvSpPr>
                <p:nvPr/>
              </p:nvSpPr>
              <p:spPr bwMode="white">
                <a:xfrm>
                  <a:off x="171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36" name="Line 116"/>
                <p:cNvSpPr>
                  <a:spLocks noChangeShapeType="1"/>
                </p:cNvSpPr>
                <p:nvPr/>
              </p:nvSpPr>
              <p:spPr bwMode="white">
                <a:xfrm>
                  <a:off x="193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37" name="Line 117"/>
                <p:cNvSpPr>
                  <a:spLocks noChangeShapeType="1"/>
                </p:cNvSpPr>
                <p:nvPr/>
              </p:nvSpPr>
              <p:spPr bwMode="white">
                <a:xfrm>
                  <a:off x="216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38" name="Line 118"/>
                <p:cNvSpPr>
                  <a:spLocks noChangeShapeType="1"/>
                </p:cNvSpPr>
                <p:nvPr/>
              </p:nvSpPr>
              <p:spPr bwMode="white">
                <a:xfrm>
                  <a:off x="239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39" name="Line 119"/>
                <p:cNvSpPr>
                  <a:spLocks noChangeShapeType="1"/>
                </p:cNvSpPr>
                <p:nvPr/>
              </p:nvSpPr>
              <p:spPr bwMode="white">
                <a:xfrm>
                  <a:off x="262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40" name="Line 120"/>
                <p:cNvSpPr>
                  <a:spLocks noChangeShapeType="1"/>
                </p:cNvSpPr>
                <p:nvPr/>
              </p:nvSpPr>
              <p:spPr bwMode="white">
                <a:xfrm>
                  <a:off x="285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41" name="Line 121"/>
                <p:cNvSpPr>
                  <a:spLocks noChangeShapeType="1"/>
                </p:cNvSpPr>
                <p:nvPr/>
              </p:nvSpPr>
              <p:spPr bwMode="white">
                <a:xfrm>
                  <a:off x="307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42" name="Line 122"/>
                <p:cNvSpPr>
                  <a:spLocks noChangeShapeType="1"/>
                </p:cNvSpPr>
                <p:nvPr/>
              </p:nvSpPr>
              <p:spPr bwMode="white">
                <a:xfrm>
                  <a:off x="330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43" name="Line 123"/>
                <p:cNvSpPr>
                  <a:spLocks noChangeShapeType="1"/>
                </p:cNvSpPr>
                <p:nvPr/>
              </p:nvSpPr>
              <p:spPr bwMode="white">
                <a:xfrm>
                  <a:off x="353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44" name="Line 124"/>
                <p:cNvSpPr>
                  <a:spLocks noChangeShapeType="1"/>
                </p:cNvSpPr>
                <p:nvPr/>
              </p:nvSpPr>
              <p:spPr bwMode="white">
                <a:xfrm>
                  <a:off x="376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45" name="Line 125"/>
                <p:cNvSpPr>
                  <a:spLocks noChangeShapeType="1"/>
                </p:cNvSpPr>
                <p:nvPr/>
              </p:nvSpPr>
              <p:spPr bwMode="white">
                <a:xfrm>
                  <a:off x="399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46" name="Line 126"/>
                <p:cNvSpPr>
                  <a:spLocks noChangeShapeType="1"/>
                </p:cNvSpPr>
                <p:nvPr/>
              </p:nvSpPr>
              <p:spPr bwMode="white">
                <a:xfrm>
                  <a:off x="421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47" name="Line 127"/>
                <p:cNvSpPr>
                  <a:spLocks noChangeShapeType="1"/>
                </p:cNvSpPr>
                <p:nvPr/>
              </p:nvSpPr>
              <p:spPr bwMode="white">
                <a:xfrm>
                  <a:off x="444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48" name="Line 128"/>
                <p:cNvSpPr>
                  <a:spLocks noChangeShapeType="1"/>
                </p:cNvSpPr>
                <p:nvPr/>
              </p:nvSpPr>
              <p:spPr bwMode="white">
                <a:xfrm>
                  <a:off x="467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49" name="Line 129"/>
                <p:cNvSpPr>
                  <a:spLocks noChangeShapeType="1"/>
                </p:cNvSpPr>
                <p:nvPr/>
              </p:nvSpPr>
              <p:spPr bwMode="white">
                <a:xfrm>
                  <a:off x="490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50" name="Line 130"/>
                <p:cNvSpPr>
                  <a:spLocks noChangeShapeType="1"/>
                </p:cNvSpPr>
                <p:nvPr/>
              </p:nvSpPr>
              <p:spPr bwMode="white">
                <a:xfrm>
                  <a:off x="513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51" name="Line 131"/>
                <p:cNvSpPr>
                  <a:spLocks noChangeShapeType="1"/>
                </p:cNvSpPr>
                <p:nvPr/>
              </p:nvSpPr>
              <p:spPr bwMode="white">
                <a:xfrm>
                  <a:off x="535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205" name="Group 132"/>
              <p:cNvGrpSpPr>
                <a:grpSpLocks/>
              </p:cNvGrpSpPr>
              <p:nvPr/>
            </p:nvGrpSpPr>
            <p:grpSpPr bwMode="auto">
              <a:xfrm>
                <a:off x="1208" y="109"/>
                <a:ext cx="3694" cy="423"/>
                <a:chOff x="1034" y="245"/>
                <a:chExt cx="3694" cy="423"/>
              </a:xfrm>
            </p:grpSpPr>
            <p:sp>
              <p:nvSpPr>
                <p:cNvPr id="8206" name="Line 133"/>
                <p:cNvSpPr>
                  <a:spLocks noChangeShapeType="1"/>
                </p:cNvSpPr>
                <p:nvPr/>
              </p:nvSpPr>
              <p:spPr bwMode="ltGray">
                <a:xfrm>
                  <a:off x="2676" y="246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07" name="Line 134"/>
                <p:cNvSpPr>
                  <a:spLocks noChangeShapeType="1"/>
                </p:cNvSpPr>
                <p:nvPr/>
              </p:nvSpPr>
              <p:spPr bwMode="ltGray">
                <a:xfrm>
                  <a:off x="2798" y="468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08" name="Line 135"/>
                <p:cNvSpPr>
                  <a:spLocks noChangeShapeType="1"/>
                </p:cNvSpPr>
                <p:nvPr/>
              </p:nvSpPr>
              <p:spPr bwMode="ltGray">
                <a:xfrm>
                  <a:off x="2904" y="486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09" name="Line 136"/>
                <p:cNvSpPr>
                  <a:spLocks noChangeShapeType="1"/>
                </p:cNvSpPr>
                <p:nvPr/>
              </p:nvSpPr>
              <p:spPr bwMode="ltGray">
                <a:xfrm>
                  <a:off x="3132" y="586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0" name="Line 137"/>
                <p:cNvSpPr>
                  <a:spLocks noChangeShapeType="1"/>
                </p:cNvSpPr>
                <p:nvPr/>
              </p:nvSpPr>
              <p:spPr bwMode="ltGray">
                <a:xfrm>
                  <a:off x="3816" y="358"/>
                  <a:ext cx="0" cy="18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1" name="Line 138"/>
                <p:cNvSpPr>
                  <a:spLocks noChangeShapeType="1"/>
                </p:cNvSpPr>
                <p:nvPr/>
              </p:nvSpPr>
              <p:spPr bwMode="ltGray">
                <a:xfrm>
                  <a:off x="3722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2" name="Line 139"/>
                <p:cNvSpPr>
                  <a:spLocks noChangeShapeType="1"/>
                </p:cNvSpPr>
                <p:nvPr/>
              </p:nvSpPr>
              <p:spPr bwMode="ltGray">
                <a:xfrm>
                  <a:off x="4044" y="372"/>
                  <a:ext cx="0" cy="29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3" name="Line 140"/>
                <p:cNvSpPr>
                  <a:spLocks noChangeShapeType="1"/>
                </p:cNvSpPr>
                <p:nvPr/>
              </p:nvSpPr>
              <p:spPr bwMode="ltGray">
                <a:xfrm flipV="1">
                  <a:off x="4046" y="248"/>
                  <a:ext cx="0" cy="5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4" name="Line 141"/>
                <p:cNvSpPr>
                  <a:spLocks noChangeShapeType="1"/>
                </p:cNvSpPr>
                <p:nvPr/>
              </p:nvSpPr>
              <p:spPr bwMode="ltGray">
                <a:xfrm flipV="1">
                  <a:off x="4272" y="246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5" name="Line 142"/>
                <p:cNvSpPr>
                  <a:spLocks noChangeShapeType="1"/>
                </p:cNvSpPr>
                <p:nvPr/>
              </p:nvSpPr>
              <p:spPr bwMode="ltGray">
                <a:xfrm flipH="1">
                  <a:off x="4422" y="468"/>
                  <a:ext cx="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6" name="Line 143"/>
                <p:cNvSpPr>
                  <a:spLocks noChangeShapeType="1"/>
                </p:cNvSpPr>
                <p:nvPr/>
              </p:nvSpPr>
              <p:spPr bwMode="ltGray">
                <a:xfrm flipH="1">
                  <a:off x="4290" y="468"/>
                  <a:ext cx="6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7" name="Line 144"/>
                <p:cNvSpPr>
                  <a:spLocks noChangeShapeType="1"/>
                </p:cNvSpPr>
                <p:nvPr/>
              </p:nvSpPr>
              <p:spPr bwMode="ltGray">
                <a:xfrm flipV="1">
                  <a:off x="4500" y="246"/>
                  <a:ext cx="0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8" name="Line 145"/>
                <p:cNvSpPr>
                  <a:spLocks noChangeShapeType="1"/>
                </p:cNvSpPr>
                <p:nvPr/>
              </p:nvSpPr>
              <p:spPr bwMode="ltGray">
                <a:xfrm>
                  <a:off x="4728" y="606"/>
                  <a:ext cx="0" cy="3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9" name="Line 146"/>
                <p:cNvSpPr>
                  <a:spLocks noChangeShapeType="1"/>
                </p:cNvSpPr>
                <p:nvPr/>
              </p:nvSpPr>
              <p:spPr bwMode="ltGray">
                <a:xfrm>
                  <a:off x="1992" y="250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0" name="Line 147"/>
                <p:cNvSpPr>
                  <a:spLocks noChangeShapeType="1"/>
                </p:cNvSpPr>
                <p:nvPr/>
              </p:nvSpPr>
              <p:spPr bwMode="ltGray">
                <a:xfrm>
                  <a:off x="1764" y="247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1" name="Line 148"/>
                <p:cNvSpPr>
                  <a:spLocks noChangeShapeType="1"/>
                </p:cNvSpPr>
                <p:nvPr/>
              </p:nvSpPr>
              <p:spPr bwMode="ltGray">
                <a:xfrm flipH="1">
                  <a:off x="1738" y="468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2" name="Line 149"/>
                <p:cNvSpPr>
                  <a:spLocks noChangeShapeType="1"/>
                </p:cNvSpPr>
                <p:nvPr/>
              </p:nvSpPr>
              <p:spPr bwMode="ltGray">
                <a:xfrm>
                  <a:off x="1604" y="468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3" name="Line 150"/>
                <p:cNvSpPr>
                  <a:spLocks noChangeShapeType="1"/>
                </p:cNvSpPr>
                <p:nvPr/>
              </p:nvSpPr>
              <p:spPr bwMode="ltGray">
                <a:xfrm flipH="1">
                  <a:off x="1404" y="46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4" name="Line 151"/>
                <p:cNvSpPr>
                  <a:spLocks noChangeShapeType="1"/>
                </p:cNvSpPr>
                <p:nvPr/>
              </p:nvSpPr>
              <p:spPr bwMode="ltGray">
                <a:xfrm>
                  <a:off x="1034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5" name="Line 152"/>
                <p:cNvSpPr>
                  <a:spLocks noChangeShapeType="1"/>
                </p:cNvSpPr>
                <p:nvPr/>
              </p:nvSpPr>
              <p:spPr bwMode="ltGray">
                <a:xfrm>
                  <a:off x="1306" y="370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6" name="Line 153"/>
                <p:cNvSpPr>
                  <a:spLocks noChangeShapeType="1"/>
                </p:cNvSpPr>
                <p:nvPr/>
              </p:nvSpPr>
              <p:spPr bwMode="ltGray">
                <a:xfrm>
                  <a:off x="1080" y="388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7" name="Line 154"/>
                <p:cNvSpPr>
                  <a:spLocks noChangeShapeType="1"/>
                </p:cNvSpPr>
                <p:nvPr/>
              </p:nvSpPr>
              <p:spPr bwMode="ltGray">
                <a:xfrm flipH="1" flipV="1">
                  <a:off x="1308" y="245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8" name="Line 155"/>
                <p:cNvSpPr>
                  <a:spLocks noChangeShapeType="1"/>
                </p:cNvSpPr>
                <p:nvPr/>
              </p:nvSpPr>
              <p:spPr bwMode="ltGray">
                <a:xfrm>
                  <a:off x="1536" y="3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9" name="Line 156"/>
                <p:cNvSpPr>
                  <a:spLocks noChangeShapeType="1"/>
                </p:cNvSpPr>
                <p:nvPr/>
              </p:nvSpPr>
              <p:spPr bwMode="ltGray">
                <a:xfrm flipV="1">
                  <a:off x="1536" y="247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30" name="Line 157"/>
                <p:cNvSpPr>
                  <a:spLocks noChangeShapeType="1"/>
                </p:cNvSpPr>
                <p:nvPr/>
              </p:nvSpPr>
              <p:spPr bwMode="ltGray">
                <a:xfrm>
                  <a:off x="4095" y="467"/>
                  <a:ext cx="8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8201" name="Picture 161" descr="earth"/>
            <p:cNvPicPr>
              <a:picLocks noChangeAspect="1" noChangeArrowheads="1"/>
            </p:cNvPicPr>
            <p:nvPr userDrawn="1"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" y="55"/>
              <a:ext cx="562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91923" r:id="rId1"/>
    <p:sldLayoutId id="2147491924" r:id="rId2"/>
    <p:sldLayoutId id="2147491925" r:id="rId3"/>
    <p:sldLayoutId id="2147491926" r:id="rId4"/>
    <p:sldLayoutId id="2147491927" r:id="rId5"/>
    <p:sldLayoutId id="2147491928" r:id="rId6"/>
    <p:sldLayoutId id="2147491929" r:id="rId7"/>
    <p:sldLayoutId id="2147491930" r:id="rId8"/>
    <p:sldLayoutId id="2147491931" r:id="rId9"/>
    <p:sldLayoutId id="2147491932" r:id="rId10"/>
    <p:sldLayoutId id="214749193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ea typeface="MS PGothic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5"/>
        </a:buBlip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6063" y="9302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478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F80E4B5C-72BA-4F9F-88C9-A10B61CE72EA}" type="datetimeFigureOut">
              <a:rPr lang="en-US"/>
              <a:pPr>
                <a:defRPr/>
              </a:pPr>
              <a:t>9/18/20</a:t>
            </a:fld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3622DF8-57FF-4744-9EFC-1C024826BF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9223" name="Group 163"/>
          <p:cNvGrpSpPr>
            <a:grpSpLocks/>
          </p:cNvGrpSpPr>
          <p:nvPr/>
        </p:nvGrpSpPr>
        <p:grpSpPr bwMode="auto">
          <a:xfrm>
            <a:off x="261938" y="87313"/>
            <a:ext cx="8488362" cy="831850"/>
            <a:chOff x="165" y="55"/>
            <a:chExt cx="5347" cy="524"/>
          </a:xfrm>
        </p:grpSpPr>
        <p:grpSp>
          <p:nvGrpSpPr>
            <p:cNvPr id="9224" name="Group 162"/>
            <p:cNvGrpSpPr>
              <a:grpSpLocks/>
            </p:cNvGrpSpPr>
            <p:nvPr userDrawn="1"/>
          </p:nvGrpSpPr>
          <p:grpSpPr bwMode="auto">
            <a:xfrm>
              <a:off x="664" y="104"/>
              <a:ext cx="4848" cy="432"/>
              <a:chOff x="664" y="104"/>
              <a:chExt cx="4848" cy="432"/>
            </a:xfrm>
          </p:grpSpPr>
          <p:sp>
            <p:nvSpPr>
              <p:cNvPr id="9226" name="Freeform 8"/>
              <p:cNvSpPr>
                <a:spLocks/>
              </p:cNvSpPr>
              <p:nvPr/>
            </p:nvSpPr>
            <p:spPr bwMode="ltGray">
              <a:xfrm>
                <a:off x="664" y="104"/>
                <a:ext cx="4848" cy="432"/>
              </a:xfrm>
              <a:custGeom>
                <a:avLst/>
                <a:gdLst>
                  <a:gd name="T0" fmla="*/ 4848 w 4848"/>
                  <a:gd name="T1" fmla="*/ 48 h 432"/>
                  <a:gd name="T2" fmla="*/ 4848 w 4848"/>
                  <a:gd name="T3" fmla="*/ 432 h 432"/>
                  <a:gd name="T4" fmla="*/ 0 w 4848"/>
                  <a:gd name="T5" fmla="*/ 432 h 432"/>
                  <a:gd name="T6" fmla="*/ 0 w 4848"/>
                  <a:gd name="T7" fmla="*/ 0 h 432"/>
                  <a:gd name="T8" fmla="*/ 4848 w 4848"/>
                  <a:gd name="T9" fmla="*/ 0 h 432"/>
                  <a:gd name="T10" fmla="*/ 4848 w 4848"/>
                  <a:gd name="T11" fmla="*/ 48 h 4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848" h="432">
                    <a:moveTo>
                      <a:pt x="4848" y="48"/>
                    </a:moveTo>
                    <a:lnTo>
                      <a:pt x="4848" y="432"/>
                    </a:lnTo>
                    <a:cubicBezTo>
                      <a:pt x="4848" y="432"/>
                      <a:pt x="2424" y="432"/>
                      <a:pt x="0" y="432"/>
                    </a:cubicBezTo>
                    <a:cubicBezTo>
                      <a:pt x="161" y="345"/>
                      <a:pt x="169" y="61"/>
                      <a:pt x="0" y="0"/>
                    </a:cubicBezTo>
                    <a:cubicBezTo>
                      <a:pt x="2424" y="0"/>
                      <a:pt x="4848" y="0"/>
                      <a:pt x="4848" y="0"/>
                    </a:cubicBezTo>
                    <a:lnTo>
                      <a:pt x="4848" y="48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9227" name="Group 9"/>
              <p:cNvGrpSpPr>
                <a:grpSpLocks/>
              </p:cNvGrpSpPr>
              <p:nvPr/>
            </p:nvGrpSpPr>
            <p:grpSpPr bwMode="auto">
              <a:xfrm>
                <a:off x="1195" y="104"/>
                <a:ext cx="3827" cy="429"/>
                <a:chOff x="1021" y="240"/>
                <a:chExt cx="3827" cy="429"/>
              </a:xfrm>
            </p:grpSpPr>
            <p:grpSp>
              <p:nvGrpSpPr>
                <p:cNvPr id="9276" name="Group 10"/>
                <p:cNvGrpSpPr>
                  <a:grpSpLocks/>
                </p:cNvGrpSpPr>
                <p:nvPr/>
              </p:nvGrpSpPr>
              <p:grpSpPr bwMode="auto">
                <a:xfrm>
                  <a:off x="1021" y="241"/>
                  <a:ext cx="2208" cy="427"/>
                  <a:chOff x="1021" y="241"/>
                  <a:chExt cx="2208" cy="427"/>
                </a:xfrm>
              </p:grpSpPr>
              <p:sp>
                <p:nvSpPr>
                  <p:cNvPr id="9320" name="Freeform 11"/>
                  <p:cNvSpPr>
                    <a:spLocks/>
                  </p:cNvSpPr>
                  <p:nvPr/>
                </p:nvSpPr>
                <p:spPr bwMode="ltGray">
                  <a:xfrm>
                    <a:off x="2257" y="633"/>
                    <a:ext cx="7" cy="8"/>
                  </a:xfrm>
                  <a:custGeom>
                    <a:avLst/>
                    <a:gdLst>
                      <a:gd name="T0" fmla="*/ 0 w 15"/>
                      <a:gd name="T1" fmla="*/ 0 h 23"/>
                      <a:gd name="T2" fmla="*/ 0 w 15"/>
                      <a:gd name="T3" fmla="*/ 0 h 23"/>
                      <a:gd name="T4" fmla="*/ 0 w 15"/>
                      <a:gd name="T5" fmla="*/ 0 h 23"/>
                      <a:gd name="T6" fmla="*/ 0 w 15"/>
                      <a:gd name="T7" fmla="*/ 0 h 2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5" h="23">
                        <a:moveTo>
                          <a:pt x="5" y="11"/>
                        </a:moveTo>
                        <a:cubicBezTo>
                          <a:pt x="2" y="1"/>
                          <a:pt x="7" y="0"/>
                          <a:pt x="15" y="5"/>
                        </a:cubicBezTo>
                        <a:cubicBezTo>
                          <a:pt x="14" y="9"/>
                          <a:pt x="15" y="13"/>
                          <a:pt x="13" y="17"/>
                        </a:cubicBezTo>
                        <a:cubicBezTo>
                          <a:pt x="9" y="23"/>
                          <a:pt x="0" y="16"/>
                          <a:pt x="5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1" name="Freeform 12"/>
                  <p:cNvSpPr>
                    <a:spLocks/>
                  </p:cNvSpPr>
                  <p:nvPr/>
                </p:nvSpPr>
                <p:spPr bwMode="ltGray">
                  <a:xfrm>
                    <a:off x="2332" y="660"/>
                    <a:ext cx="9" cy="8"/>
                  </a:xfrm>
                  <a:custGeom>
                    <a:avLst/>
                    <a:gdLst>
                      <a:gd name="T0" fmla="*/ 0 w 20"/>
                      <a:gd name="T1" fmla="*/ 0 h 23"/>
                      <a:gd name="T2" fmla="*/ 0 w 20"/>
                      <a:gd name="T3" fmla="*/ 0 h 23"/>
                      <a:gd name="T4" fmla="*/ 0 w 20"/>
                      <a:gd name="T5" fmla="*/ 0 h 23"/>
                      <a:gd name="T6" fmla="*/ 0 w 20"/>
                      <a:gd name="T7" fmla="*/ 0 h 2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0" h="23">
                        <a:moveTo>
                          <a:pt x="3" y="13"/>
                        </a:moveTo>
                        <a:cubicBezTo>
                          <a:pt x="0" y="5"/>
                          <a:pt x="2" y="0"/>
                          <a:pt x="11" y="3"/>
                        </a:cubicBezTo>
                        <a:cubicBezTo>
                          <a:pt x="16" y="10"/>
                          <a:pt x="20" y="23"/>
                          <a:pt x="7" y="19"/>
                        </a:cubicBezTo>
                        <a:cubicBezTo>
                          <a:pt x="6" y="17"/>
                          <a:pt x="3" y="13"/>
                          <a:pt x="3" y="1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2" name="Freeform 13"/>
                  <p:cNvSpPr>
                    <a:spLocks/>
                  </p:cNvSpPr>
                  <p:nvPr/>
                </p:nvSpPr>
                <p:spPr bwMode="ltGray">
                  <a:xfrm>
                    <a:off x="2120" y="616"/>
                    <a:ext cx="13" cy="14"/>
                  </a:xfrm>
                  <a:custGeom>
                    <a:avLst/>
                    <a:gdLst>
                      <a:gd name="T0" fmla="*/ 0 w 30"/>
                      <a:gd name="T1" fmla="*/ 0 h 42"/>
                      <a:gd name="T2" fmla="*/ 0 w 30"/>
                      <a:gd name="T3" fmla="*/ 0 h 42"/>
                      <a:gd name="T4" fmla="*/ 0 w 30"/>
                      <a:gd name="T5" fmla="*/ 0 h 42"/>
                      <a:gd name="T6" fmla="*/ 0 w 30"/>
                      <a:gd name="T7" fmla="*/ 0 h 42"/>
                      <a:gd name="T8" fmla="*/ 0 w 30"/>
                      <a:gd name="T9" fmla="*/ 0 h 42"/>
                      <a:gd name="T10" fmla="*/ 0 w 30"/>
                      <a:gd name="T11" fmla="*/ 0 h 42"/>
                      <a:gd name="T12" fmla="*/ 0 w 30"/>
                      <a:gd name="T13" fmla="*/ 0 h 4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3" name="Freeform 14"/>
                  <p:cNvSpPr>
                    <a:spLocks/>
                  </p:cNvSpPr>
                  <p:nvPr/>
                </p:nvSpPr>
                <p:spPr bwMode="ltGray">
                  <a:xfrm>
                    <a:off x="1967" y="629"/>
                    <a:ext cx="11" cy="5"/>
                  </a:xfrm>
                  <a:custGeom>
                    <a:avLst/>
                    <a:gdLst>
                      <a:gd name="T0" fmla="*/ 0 w 25"/>
                      <a:gd name="T1" fmla="*/ 0 h 16"/>
                      <a:gd name="T2" fmla="*/ 0 w 25"/>
                      <a:gd name="T3" fmla="*/ 0 h 16"/>
                      <a:gd name="T4" fmla="*/ 0 w 25"/>
                      <a:gd name="T5" fmla="*/ 0 h 16"/>
                      <a:gd name="T6" fmla="*/ 0 w 25"/>
                      <a:gd name="T7" fmla="*/ 0 h 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4" name="Freeform 15"/>
                  <p:cNvSpPr>
                    <a:spLocks/>
                  </p:cNvSpPr>
                  <p:nvPr/>
                </p:nvSpPr>
                <p:spPr bwMode="ltGray">
                  <a:xfrm>
                    <a:off x="1921" y="635"/>
                    <a:ext cx="28" cy="16"/>
                  </a:xfrm>
                  <a:custGeom>
                    <a:avLst/>
                    <a:gdLst>
                      <a:gd name="T0" fmla="*/ 0 w 65"/>
                      <a:gd name="T1" fmla="*/ 0 h 46"/>
                      <a:gd name="T2" fmla="*/ 0 w 65"/>
                      <a:gd name="T3" fmla="*/ 0 h 46"/>
                      <a:gd name="T4" fmla="*/ 0 w 65"/>
                      <a:gd name="T5" fmla="*/ 0 h 46"/>
                      <a:gd name="T6" fmla="*/ 0 w 65"/>
                      <a:gd name="T7" fmla="*/ 0 h 46"/>
                      <a:gd name="T8" fmla="*/ 0 w 65"/>
                      <a:gd name="T9" fmla="*/ 0 h 46"/>
                      <a:gd name="T10" fmla="*/ 0 w 65"/>
                      <a:gd name="T11" fmla="*/ 0 h 46"/>
                      <a:gd name="T12" fmla="*/ 0 w 65"/>
                      <a:gd name="T13" fmla="*/ 0 h 46"/>
                      <a:gd name="T14" fmla="*/ 0 w 65"/>
                      <a:gd name="T15" fmla="*/ 0 h 46"/>
                      <a:gd name="T16" fmla="*/ 0 w 65"/>
                      <a:gd name="T17" fmla="*/ 0 h 4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5" name="Freeform 16"/>
                  <p:cNvSpPr>
                    <a:spLocks/>
                  </p:cNvSpPr>
                  <p:nvPr/>
                </p:nvSpPr>
                <p:spPr bwMode="ltGray">
                  <a:xfrm>
                    <a:off x="1892" y="634"/>
                    <a:ext cx="29" cy="16"/>
                  </a:xfrm>
                  <a:custGeom>
                    <a:avLst/>
                    <a:gdLst>
                      <a:gd name="T0" fmla="*/ 0 w 69"/>
                      <a:gd name="T1" fmla="*/ 0 h 47"/>
                      <a:gd name="T2" fmla="*/ 0 w 69"/>
                      <a:gd name="T3" fmla="*/ 0 h 47"/>
                      <a:gd name="T4" fmla="*/ 0 w 69"/>
                      <a:gd name="T5" fmla="*/ 0 h 47"/>
                      <a:gd name="T6" fmla="*/ 0 w 69"/>
                      <a:gd name="T7" fmla="*/ 0 h 47"/>
                      <a:gd name="T8" fmla="*/ 0 w 69"/>
                      <a:gd name="T9" fmla="*/ 0 h 47"/>
                      <a:gd name="T10" fmla="*/ 0 w 69"/>
                      <a:gd name="T11" fmla="*/ 0 h 47"/>
                      <a:gd name="T12" fmla="*/ 0 w 69"/>
                      <a:gd name="T13" fmla="*/ 0 h 47"/>
                      <a:gd name="T14" fmla="*/ 0 w 69"/>
                      <a:gd name="T15" fmla="*/ 0 h 47"/>
                      <a:gd name="T16" fmla="*/ 0 w 69"/>
                      <a:gd name="T17" fmla="*/ 0 h 47"/>
                      <a:gd name="T18" fmla="*/ 0 w 69"/>
                      <a:gd name="T19" fmla="*/ 0 h 47"/>
                      <a:gd name="T20" fmla="*/ 0 w 69"/>
                      <a:gd name="T21" fmla="*/ 0 h 4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6" name="Freeform 17"/>
                  <p:cNvSpPr>
                    <a:spLocks/>
                  </p:cNvSpPr>
                  <p:nvPr/>
                </p:nvSpPr>
                <p:spPr bwMode="ltGray">
                  <a:xfrm>
                    <a:off x="1735" y="547"/>
                    <a:ext cx="151" cy="93"/>
                  </a:xfrm>
                  <a:custGeom>
                    <a:avLst/>
                    <a:gdLst>
                      <a:gd name="T0" fmla="*/ 0 w 355"/>
                      <a:gd name="T1" fmla="*/ 0 h 277"/>
                      <a:gd name="T2" fmla="*/ 0 w 355"/>
                      <a:gd name="T3" fmla="*/ 0 h 277"/>
                      <a:gd name="T4" fmla="*/ 0 w 355"/>
                      <a:gd name="T5" fmla="*/ 0 h 277"/>
                      <a:gd name="T6" fmla="*/ 0 w 355"/>
                      <a:gd name="T7" fmla="*/ 0 h 277"/>
                      <a:gd name="T8" fmla="*/ 0 w 355"/>
                      <a:gd name="T9" fmla="*/ 0 h 277"/>
                      <a:gd name="T10" fmla="*/ 0 w 355"/>
                      <a:gd name="T11" fmla="*/ 0 h 277"/>
                      <a:gd name="T12" fmla="*/ 0 w 355"/>
                      <a:gd name="T13" fmla="*/ 0 h 277"/>
                      <a:gd name="T14" fmla="*/ 0 w 355"/>
                      <a:gd name="T15" fmla="*/ 0 h 277"/>
                      <a:gd name="T16" fmla="*/ 0 w 355"/>
                      <a:gd name="T17" fmla="*/ 0 h 277"/>
                      <a:gd name="T18" fmla="*/ 0 w 355"/>
                      <a:gd name="T19" fmla="*/ 0 h 277"/>
                      <a:gd name="T20" fmla="*/ 0 w 355"/>
                      <a:gd name="T21" fmla="*/ 0 h 277"/>
                      <a:gd name="T22" fmla="*/ 0 w 355"/>
                      <a:gd name="T23" fmla="*/ 0 h 277"/>
                      <a:gd name="T24" fmla="*/ 0 w 355"/>
                      <a:gd name="T25" fmla="*/ 0 h 277"/>
                      <a:gd name="T26" fmla="*/ 0 w 355"/>
                      <a:gd name="T27" fmla="*/ 0 h 277"/>
                      <a:gd name="T28" fmla="*/ 0 w 355"/>
                      <a:gd name="T29" fmla="*/ 0 h 277"/>
                      <a:gd name="T30" fmla="*/ 0 w 355"/>
                      <a:gd name="T31" fmla="*/ 0 h 277"/>
                      <a:gd name="T32" fmla="*/ 0 w 355"/>
                      <a:gd name="T33" fmla="*/ 0 h 277"/>
                      <a:gd name="T34" fmla="*/ 0 w 355"/>
                      <a:gd name="T35" fmla="*/ 0 h 277"/>
                      <a:gd name="T36" fmla="*/ 0 w 355"/>
                      <a:gd name="T37" fmla="*/ 0 h 277"/>
                      <a:gd name="T38" fmla="*/ 0 w 355"/>
                      <a:gd name="T39" fmla="*/ 0 h 277"/>
                      <a:gd name="T40" fmla="*/ 0 w 355"/>
                      <a:gd name="T41" fmla="*/ 0 h 277"/>
                      <a:gd name="T42" fmla="*/ 0 w 355"/>
                      <a:gd name="T43" fmla="*/ 0 h 277"/>
                      <a:gd name="T44" fmla="*/ 0 w 355"/>
                      <a:gd name="T45" fmla="*/ 0 h 277"/>
                      <a:gd name="T46" fmla="*/ 0 w 355"/>
                      <a:gd name="T47" fmla="*/ 0 h 277"/>
                      <a:gd name="T48" fmla="*/ 0 w 355"/>
                      <a:gd name="T49" fmla="*/ 0 h 277"/>
                      <a:gd name="T50" fmla="*/ 0 w 355"/>
                      <a:gd name="T51" fmla="*/ 0 h 277"/>
                      <a:gd name="T52" fmla="*/ 0 w 355"/>
                      <a:gd name="T53" fmla="*/ 0 h 277"/>
                      <a:gd name="T54" fmla="*/ 0 w 355"/>
                      <a:gd name="T55" fmla="*/ 0 h 277"/>
                      <a:gd name="T56" fmla="*/ 0 w 355"/>
                      <a:gd name="T57" fmla="*/ 0 h 277"/>
                      <a:gd name="T58" fmla="*/ 0 w 355"/>
                      <a:gd name="T59" fmla="*/ 0 h 277"/>
                      <a:gd name="T60" fmla="*/ 0 w 355"/>
                      <a:gd name="T61" fmla="*/ 0 h 277"/>
                      <a:gd name="T62" fmla="*/ 0 w 355"/>
                      <a:gd name="T63" fmla="*/ 0 h 277"/>
                      <a:gd name="T64" fmla="*/ 0 w 355"/>
                      <a:gd name="T65" fmla="*/ 0 h 277"/>
                      <a:gd name="T66" fmla="*/ 0 w 355"/>
                      <a:gd name="T67" fmla="*/ 0 h 277"/>
                      <a:gd name="T68" fmla="*/ 0 w 355"/>
                      <a:gd name="T69" fmla="*/ 0 h 277"/>
                      <a:gd name="T70" fmla="*/ 0 w 355"/>
                      <a:gd name="T71" fmla="*/ 0 h 277"/>
                      <a:gd name="T72" fmla="*/ 0 w 355"/>
                      <a:gd name="T73" fmla="*/ 0 h 277"/>
                      <a:gd name="T74" fmla="*/ 0 w 355"/>
                      <a:gd name="T75" fmla="*/ 0 h 277"/>
                      <a:gd name="T76" fmla="*/ 0 w 355"/>
                      <a:gd name="T77" fmla="*/ 0 h 277"/>
                      <a:gd name="T78" fmla="*/ 0 w 355"/>
                      <a:gd name="T79" fmla="*/ 0 h 277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7" name="Freeform 18"/>
                  <p:cNvSpPr>
                    <a:spLocks/>
                  </p:cNvSpPr>
                  <p:nvPr/>
                </p:nvSpPr>
                <p:spPr bwMode="ltGray">
                  <a:xfrm>
                    <a:off x="1827" y="541"/>
                    <a:ext cx="67" cy="68"/>
                  </a:xfrm>
                  <a:custGeom>
                    <a:avLst/>
                    <a:gdLst>
                      <a:gd name="T0" fmla="*/ 0 w 156"/>
                      <a:gd name="T1" fmla="*/ 0 h 206"/>
                      <a:gd name="T2" fmla="*/ 0 w 156"/>
                      <a:gd name="T3" fmla="*/ 0 h 206"/>
                      <a:gd name="T4" fmla="*/ 0 w 156"/>
                      <a:gd name="T5" fmla="*/ 0 h 206"/>
                      <a:gd name="T6" fmla="*/ 0 w 156"/>
                      <a:gd name="T7" fmla="*/ 0 h 206"/>
                      <a:gd name="T8" fmla="*/ 0 w 156"/>
                      <a:gd name="T9" fmla="*/ 0 h 206"/>
                      <a:gd name="T10" fmla="*/ 0 w 156"/>
                      <a:gd name="T11" fmla="*/ 0 h 206"/>
                      <a:gd name="T12" fmla="*/ 0 w 156"/>
                      <a:gd name="T13" fmla="*/ 0 h 206"/>
                      <a:gd name="T14" fmla="*/ 0 w 156"/>
                      <a:gd name="T15" fmla="*/ 0 h 206"/>
                      <a:gd name="T16" fmla="*/ 0 w 156"/>
                      <a:gd name="T17" fmla="*/ 0 h 206"/>
                      <a:gd name="T18" fmla="*/ 0 w 156"/>
                      <a:gd name="T19" fmla="*/ 0 h 206"/>
                      <a:gd name="T20" fmla="*/ 0 w 156"/>
                      <a:gd name="T21" fmla="*/ 0 h 206"/>
                      <a:gd name="T22" fmla="*/ 0 w 156"/>
                      <a:gd name="T23" fmla="*/ 0 h 206"/>
                      <a:gd name="T24" fmla="*/ 0 w 156"/>
                      <a:gd name="T25" fmla="*/ 0 h 206"/>
                      <a:gd name="T26" fmla="*/ 0 w 156"/>
                      <a:gd name="T27" fmla="*/ 0 h 206"/>
                      <a:gd name="T28" fmla="*/ 0 w 156"/>
                      <a:gd name="T29" fmla="*/ 0 h 206"/>
                      <a:gd name="T30" fmla="*/ 0 w 156"/>
                      <a:gd name="T31" fmla="*/ 0 h 206"/>
                      <a:gd name="T32" fmla="*/ 0 w 156"/>
                      <a:gd name="T33" fmla="*/ 0 h 206"/>
                      <a:gd name="T34" fmla="*/ 0 w 156"/>
                      <a:gd name="T35" fmla="*/ 0 h 206"/>
                      <a:gd name="T36" fmla="*/ 0 w 156"/>
                      <a:gd name="T37" fmla="*/ 0 h 206"/>
                      <a:gd name="T38" fmla="*/ 0 w 156"/>
                      <a:gd name="T39" fmla="*/ 0 h 206"/>
                      <a:gd name="T40" fmla="*/ 0 w 156"/>
                      <a:gd name="T41" fmla="*/ 0 h 206"/>
                      <a:gd name="T42" fmla="*/ 0 w 156"/>
                      <a:gd name="T43" fmla="*/ 0 h 206"/>
                      <a:gd name="T44" fmla="*/ 0 w 156"/>
                      <a:gd name="T45" fmla="*/ 0 h 206"/>
                      <a:gd name="T46" fmla="*/ 0 w 156"/>
                      <a:gd name="T47" fmla="*/ 0 h 206"/>
                      <a:gd name="T48" fmla="*/ 0 w 156"/>
                      <a:gd name="T49" fmla="*/ 0 h 206"/>
                      <a:gd name="T50" fmla="*/ 0 w 156"/>
                      <a:gd name="T51" fmla="*/ 0 h 206"/>
                      <a:gd name="T52" fmla="*/ 0 w 156"/>
                      <a:gd name="T53" fmla="*/ 0 h 206"/>
                      <a:gd name="T54" fmla="*/ 0 w 156"/>
                      <a:gd name="T55" fmla="*/ 0 h 206"/>
                      <a:gd name="T56" fmla="*/ 0 w 156"/>
                      <a:gd name="T57" fmla="*/ 0 h 206"/>
                      <a:gd name="T58" fmla="*/ 0 w 156"/>
                      <a:gd name="T59" fmla="*/ 0 h 206"/>
                      <a:gd name="T60" fmla="*/ 0 w 156"/>
                      <a:gd name="T61" fmla="*/ 0 h 206"/>
                      <a:gd name="T62" fmla="*/ 0 w 156"/>
                      <a:gd name="T63" fmla="*/ 0 h 20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8" name="Freeform 19"/>
                  <p:cNvSpPr>
                    <a:spLocks/>
                  </p:cNvSpPr>
                  <p:nvPr/>
                </p:nvSpPr>
                <p:spPr bwMode="ltGray">
                  <a:xfrm>
                    <a:off x="1892" y="572"/>
                    <a:ext cx="47" cy="13"/>
                  </a:xfrm>
                  <a:custGeom>
                    <a:avLst/>
                    <a:gdLst>
                      <a:gd name="T0" fmla="*/ 0 w 109"/>
                      <a:gd name="T1" fmla="*/ 0 h 38"/>
                      <a:gd name="T2" fmla="*/ 0 w 109"/>
                      <a:gd name="T3" fmla="*/ 0 h 38"/>
                      <a:gd name="T4" fmla="*/ 0 w 109"/>
                      <a:gd name="T5" fmla="*/ 0 h 38"/>
                      <a:gd name="T6" fmla="*/ 0 w 109"/>
                      <a:gd name="T7" fmla="*/ 0 h 38"/>
                      <a:gd name="T8" fmla="*/ 0 w 109"/>
                      <a:gd name="T9" fmla="*/ 0 h 38"/>
                      <a:gd name="T10" fmla="*/ 0 w 109"/>
                      <a:gd name="T11" fmla="*/ 0 h 38"/>
                      <a:gd name="T12" fmla="*/ 0 w 109"/>
                      <a:gd name="T13" fmla="*/ 0 h 38"/>
                      <a:gd name="T14" fmla="*/ 0 w 109"/>
                      <a:gd name="T15" fmla="*/ 0 h 38"/>
                      <a:gd name="T16" fmla="*/ 0 w 109"/>
                      <a:gd name="T17" fmla="*/ 0 h 38"/>
                      <a:gd name="T18" fmla="*/ 0 w 109"/>
                      <a:gd name="T19" fmla="*/ 0 h 3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29" name="Freeform 20"/>
                  <p:cNvSpPr>
                    <a:spLocks/>
                  </p:cNvSpPr>
                  <p:nvPr/>
                </p:nvSpPr>
                <p:spPr bwMode="ltGray">
                  <a:xfrm>
                    <a:off x="1890" y="588"/>
                    <a:ext cx="32" cy="34"/>
                  </a:xfrm>
                  <a:custGeom>
                    <a:avLst/>
                    <a:gdLst>
                      <a:gd name="T0" fmla="*/ 0 w 76"/>
                      <a:gd name="T1" fmla="*/ 0 h 104"/>
                      <a:gd name="T2" fmla="*/ 0 w 76"/>
                      <a:gd name="T3" fmla="*/ 0 h 104"/>
                      <a:gd name="T4" fmla="*/ 0 w 76"/>
                      <a:gd name="T5" fmla="*/ 0 h 104"/>
                      <a:gd name="T6" fmla="*/ 0 w 76"/>
                      <a:gd name="T7" fmla="*/ 0 h 104"/>
                      <a:gd name="T8" fmla="*/ 0 w 76"/>
                      <a:gd name="T9" fmla="*/ 0 h 104"/>
                      <a:gd name="T10" fmla="*/ 0 w 76"/>
                      <a:gd name="T11" fmla="*/ 0 h 104"/>
                      <a:gd name="T12" fmla="*/ 0 w 76"/>
                      <a:gd name="T13" fmla="*/ 0 h 104"/>
                      <a:gd name="T14" fmla="*/ 0 w 76"/>
                      <a:gd name="T15" fmla="*/ 0 h 104"/>
                      <a:gd name="T16" fmla="*/ 0 w 76"/>
                      <a:gd name="T17" fmla="*/ 0 h 104"/>
                      <a:gd name="T18" fmla="*/ 0 w 76"/>
                      <a:gd name="T19" fmla="*/ 0 h 104"/>
                      <a:gd name="T20" fmla="*/ 0 w 76"/>
                      <a:gd name="T21" fmla="*/ 0 h 104"/>
                      <a:gd name="T22" fmla="*/ 0 w 76"/>
                      <a:gd name="T23" fmla="*/ 0 h 104"/>
                      <a:gd name="T24" fmla="*/ 0 w 76"/>
                      <a:gd name="T25" fmla="*/ 0 h 104"/>
                      <a:gd name="T26" fmla="*/ 0 w 76"/>
                      <a:gd name="T27" fmla="*/ 0 h 104"/>
                      <a:gd name="T28" fmla="*/ 0 w 76"/>
                      <a:gd name="T29" fmla="*/ 0 h 104"/>
                      <a:gd name="T30" fmla="*/ 0 w 76"/>
                      <a:gd name="T31" fmla="*/ 0 h 104"/>
                      <a:gd name="T32" fmla="*/ 0 w 76"/>
                      <a:gd name="T33" fmla="*/ 0 h 104"/>
                      <a:gd name="T34" fmla="*/ 0 w 76"/>
                      <a:gd name="T35" fmla="*/ 0 h 104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30" name="Freeform 21"/>
                  <p:cNvSpPr>
                    <a:spLocks/>
                  </p:cNvSpPr>
                  <p:nvPr/>
                </p:nvSpPr>
                <p:spPr bwMode="ltGray">
                  <a:xfrm>
                    <a:off x="1944" y="569"/>
                    <a:ext cx="16" cy="20"/>
                  </a:xfrm>
                  <a:custGeom>
                    <a:avLst/>
                    <a:gdLst>
                      <a:gd name="T0" fmla="*/ 0 w 37"/>
                      <a:gd name="T1" fmla="*/ 0 h 61"/>
                      <a:gd name="T2" fmla="*/ 0 w 37"/>
                      <a:gd name="T3" fmla="*/ 0 h 61"/>
                      <a:gd name="T4" fmla="*/ 0 w 37"/>
                      <a:gd name="T5" fmla="*/ 0 h 61"/>
                      <a:gd name="T6" fmla="*/ 0 w 37"/>
                      <a:gd name="T7" fmla="*/ 0 h 61"/>
                      <a:gd name="T8" fmla="*/ 0 w 37"/>
                      <a:gd name="T9" fmla="*/ 0 h 61"/>
                      <a:gd name="T10" fmla="*/ 0 w 37"/>
                      <a:gd name="T11" fmla="*/ 0 h 61"/>
                      <a:gd name="T12" fmla="*/ 0 w 37"/>
                      <a:gd name="T13" fmla="*/ 0 h 61"/>
                      <a:gd name="T14" fmla="*/ 0 w 37"/>
                      <a:gd name="T15" fmla="*/ 0 h 6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31" name="Freeform 22"/>
                  <p:cNvSpPr>
                    <a:spLocks/>
                  </p:cNvSpPr>
                  <p:nvPr/>
                </p:nvSpPr>
                <p:spPr bwMode="ltGray">
                  <a:xfrm>
                    <a:off x="1948" y="600"/>
                    <a:ext cx="20" cy="10"/>
                  </a:xfrm>
                  <a:custGeom>
                    <a:avLst/>
                    <a:gdLst>
                      <a:gd name="T0" fmla="*/ 0 w 49"/>
                      <a:gd name="T1" fmla="*/ 0 h 29"/>
                      <a:gd name="T2" fmla="*/ 0 w 49"/>
                      <a:gd name="T3" fmla="*/ 0 h 29"/>
                      <a:gd name="T4" fmla="*/ 0 w 49"/>
                      <a:gd name="T5" fmla="*/ 0 h 29"/>
                      <a:gd name="T6" fmla="*/ 0 w 49"/>
                      <a:gd name="T7" fmla="*/ 0 h 29"/>
                      <a:gd name="T8" fmla="*/ 0 w 49"/>
                      <a:gd name="T9" fmla="*/ 0 h 29"/>
                      <a:gd name="T10" fmla="*/ 0 w 49"/>
                      <a:gd name="T11" fmla="*/ 0 h 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32" name="Freeform 23"/>
                  <p:cNvSpPr>
                    <a:spLocks/>
                  </p:cNvSpPr>
                  <p:nvPr/>
                </p:nvSpPr>
                <p:spPr bwMode="ltGray">
                  <a:xfrm>
                    <a:off x="1969" y="585"/>
                    <a:ext cx="26" cy="17"/>
                  </a:xfrm>
                  <a:custGeom>
                    <a:avLst/>
                    <a:gdLst>
                      <a:gd name="T0" fmla="*/ 0 w 61"/>
                      <a:gd name="T1" fmla="*/ 0 h 48"/>
                      <a:gd name="T2" fmla="*/ 0 w 61"/>
                      <a:gd name="T3" fmla="*/ 0 h 48"/>
                      <a:gd name="T4" fmla="*/ 0 w 61"/>
                      <a:gd name="T5" fmla="*/ 0 h 48"/>
                      <a:gd name="T6" fmla="*/ 0 w 61"/>
                      <a:gd name="T7" fmla="*/ 0 h 48"/>
                      <a:gd name="T8" fmla="*/ 0 w 61"/>
                      <a:gd name="T9" fmla="*/ 0 h 48"/>
                      <a:gd name="T10" fmla="*/ 0 w 61"/>
                      <a:gd name="T11" fmla="*/ 0 h 48"/>
                      <a:gd name="T12" fmla="*/ 0 w 61"/>
                      <a:gd name="T13" fmla="*/ 0 h 48"/>
                      <a:gd name="T14" fmla="*/ 0 w 61"/>
                      <a:gd name="T15" fmla="*/ 0 h 48"/>
                      <a:gd name="T16" fmla="*/ 0 w 61"/>
                      <a:gd name="T17" fmla="*/ 0 h 48"/>
                      <a:gd name="T18" fmla="*/ 0 w 61"/>
                      <a:gd name="T19" fmla="*/ 0 h 48"/>
                      <a:gd name="T20" fmla="*/ 0 w 61"/>
                      <a:gd name="T21" fmla="*/ 0 h 4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33" name="Freeform 24"/>
                  <p:cNvSpPr>
                    <a:spLocks/>
                  </p:cNvSpPr>
                  <p:nvPr/>
                </p:nvSpPr>
                <p:spPr bwMode="ltGray">
                  <a:xfrm>
                    <a:off x="1976" y="593"/>
                    <a:ext cx="122" cy="61"/>
                  </a:xfrm>
                  <a:custGeom>
                    <a:avLst/>
                    <a:gdLst>
                      <a:gd name="T0" fmla="*/ 0 w 286"/>
                      <a:gd name="T1" fmla="*/ 0 h 182"/>
                      <a:gd name="T2" fmla="*/ 0 w 286"/>
                      <a:gd name="T3" fmla="*/ 0 h 182"/>
                      <a:gd name="T4" fmla="*/ 0 w 286"/>
                      <a:gd name="T5" fmla="*/ 0 h 182"/>
                      <a:gd name="T6" fmla="*/ 0 w 286"/>
                      <a:gd name="T7" fmla="*/ 0 h 182"/>
                      <a:gd name="T8" fmla="*/ 0 w 286"/>
                      <a:gd name="T9" fmla="*/ 0 h 182"/>
                      <a:gd name="T10" fmla="*/ 0 w 286"/>
                      <a:gd name="T11" fmla="*/ 0 h 182"/>
                      <a:gd name="T12" fmla="*/ 0 w 286"/>
                      <a:gd name="T13" fmla="*/ 0 h 182"/>
                      <a:gd name="T14" fmla="*/ 0 w 286"/>
                      <a:gd name="T15" fmla="*/ 0 h 182"/>
                      <a:gd name="T16" fmla="*/ 0 w 286"/>
                      <a:gd name="T17" fmla="*/ 0 h 182"/>
                      <a:gd name="T18" fmla="*/ 0 w 286"/>
                      <a:gd name="T19" fmla="*/ 0 h 182"/>
                      <a:gd name="T20" fmla="*/ 0 w 286"/>
                      <a:gd name="T21" fmla="*/ 0 h 182"/>
                      <a:gd name="T22" fmla="*/ 0 w 286"/>
                      <a:gd name="T23" fmla="*/ 0 h 182"/>
                      <a:gd name="T24" fmla="*/ 0 w 286"/>
                      <a:gd name="T25" fmla="*/ 0 h 182"/>
                      <a:gd name="T26" fmla="*/ 0 w 286"/>
                      <a:gd name="T27" fmla="*/ 0 h 182"/>
                      <a:gd name="T28" fmla="*/ 0 w 286"/>
                      <a:gd name="T29" fmla="*/ 0 h 182"/>
                      <a:gd name="T30" fmla="*/ 0 w 286"/>
                      <a:gd name="T31" fmla="*/ 0 h 182"/>
                      <a:gd name="T32" fmla="*/ 0 w 286"/>
                      <a:gd name="T33" fmla="*/ 0 h 182"/>
                      <a:gd name="T34" fmla="*/ 0 w 286"/>
                      <a:gd name="T35" fmla="*/ 0 h 182"/>
                      <a:gd name="T36" fmla="*/ 0 w 286"/>
                      <a:gd name="T37" fmla="*/ 0 h 182"/>
                      <a:gd name="T38" fmla="*/ 0 w 286"/>
                      <a:gd name="T39" fmla="*/ 0 h 182"/>
                      <a:gd name="T40" fmla="*/ 0 w 286"/>
                      <a:gd name="T41" fmla="*/ 0 h 182"/>
                      <a:gd name="T42" fmla="*/ 0 w 286"/>
                      <a:gd name="T43" fmla="*/ 0 h 182"/>
                      <a:gd name="T44" fmla="*/ 0 w 286"/>
                      <a:gd name="T45" fmla="*/ 0 h 182"/>
                      <a:gd name="T46" fmla="*/ 0 w 286"/>
                      <a:gd name="T47" fmla="*/ 0 h 182"/>
                      <a:gd name="T48" fmla="*/ 0 w 286"/>
                      <a:gd name="T49" fmla="*/ 0 h 182"/>
                      <a:gd name="T50" fmla="*/ 0 w 286"/>
                      <a:gd name="T51" fmla="*/ 0 h 182"/>
                      <a:gd name="T52" fmla="*/ 0 w 286"/>
                      <a:gd name="T53" fmla="*/ 0 h 182"/>
                      <a:gd name="T54" fmla="*/ 0 w 286"/>
                      <a:gd name="T55" fmla="*/ 0 h 182"/>
                      <a:gd name="T56" fmla="*/ 0 w 286"/>
                      <a:gd name="T57" fmla="*/ 0 h 182"/>
                      <a:gd name="T58" fmla="*/ 0 w 286"/>
                      <a:gd name="T59" fmla="*/ 0 h 182"/>
                      <a:gd name="T60" fmla="*/ 0 w 286"/>
                      <a:gd name="T61" fmla="*/ 0 h 182"/>
                      <a:gd name="T62" fmla="*/ 0 w 286"/>
                      <a:gd name="T63" fmla="*/ 0 h 182"/>
                      <a:gd name="T64" fmla="*/ 0 w 286"/>
                      <a:gd name="T65" fmla="*/ 0 h 182"/>
                      <a:gd name="T66" fmla="*/ 0 w 286"/>
                      <a:gd name="T67" fmla="*/ 0 h 182"/>
                      <a:gd name="T68" fmla="*/ 0 w 286"/>
                      <a:gd name="T69" fmla="*/ 0 h 182"/>
                      <a:gd name="T70" fmla="*/ 0 w 286"/>
                      <a:gd name="T71" fmla="*/ 0 h 182"/>
                      <a:gd name="T72" fmla="*/ 0 w 286"/>
                      <a:gd name="T73" fmla="*/ 0 h 182"/>
                      <a:gd name="T74" fmla="*/ 0 w 286"/>
                      <a:gd name="T75" fmla="*/ 0 h 182"/>
                      <a:gd name="T76" fmla="*/ 0 w 286"/>
                      <a:gd name="T77" fmla="*/ 0 h 182"/>
                      <a:gd name="T78" fmla="*/ 0 w 286"/>
                      <a:gd name="T79" fmla="*/ 0 h 182"/>
                      <a:gd name="T80" fmla="*/ 0 w 286"/>
                      <a:gd name="T81" fmla="*/ 0 h 182"/>
                      <a:gd name="T82" fmla="*/ 0 w 286"/>
                      <a:gd name="T83" fmla="*/ 0 h 182"/>
                      <a:gd name="T84" fmla="*/ 0 w 286"/>
                      <a:gd name="T85" fmla="*/ 0 h 182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34" name="Freeform 25"/>
                  <p:cNvSpPr>
                    <a:spLocks/>
                  </p:cNvSpPr>
                  <p:nvPr/>
                </p:nvSpPr>
                <p:spPr bwMode="ltGray">
                  <a:xfrm>
                    <a:off x="2082" y="599"/>
                    <a:ext cx="33" cy="26"/>
                  </a:xfrm>
                  <a:custGeom>
                    <a:avLst/>
                    <a:gdLst>
                      <a:gd name="T0" fmla="*/ 0 w 78"/>
                      <a:gd name="T1" fmla="*/ 0 h 78"/>
                      <a:gd name="T2" fmla="*/ 0 w 78"/>
                      <a:gd name="T3" fmla="*/ 0 h 78"/>
                      <a:gd name="T4" fmla="*/ 0 w 78"/>
                      <a:gd name="T5" fmla="*/ 0 h 78"/>
                      <a:gd name="T6" fmla="*/ 0 w 78"/>
                      <a:gd name="T7" fmla="*/ 0 h 78"/>
                      <a:gd name="T8" fmla="*/ 0 w 78"/>
                      <a:gd name="T9" fmla="*/ 0 h 78"/>
                      <a:gd name="T10" fmla="*/ 0 w 78"/>
                      <a:gd name="T11" fmla="*/ 0 h 78"/>
                      <a:gd name="T12" fmla="*/ 0 w 78"/>
                      <a:gd name="T13" fmla="*/ 0 h 78"/>
                      <a:gd name="T14" fmla="*/ 0 w 78"/>
                      <a:gd name="T15" fmla="*/ 0 h 78"/>
                      <a:gd name="T16" fmla="*/ 0 w 78"/>
                      <a:gd name="T17" fmla="*/ 0 h 78"/>
                      <a:gd name="T18" fmla="*/ 0 w 78"/>
                      <a:gd name="T19" fmla="*/ 0 h 78"/>
                      <a:gd name="T20" fmla="*/ 0 w 78"/>
                      <a:gd name="T21" fmla="*/ 0 h 78"/>
                      <a:gd name="T22" fmla="*/ 0 w 78"/>
                      <a:gd name="T23" fmla="*/ 0 h 78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35" name="Freeform 26"/>
                  <p:cNvSpPr>
                    <a:spLocks/>
                  </p:cNvSpPr>
                  <p:nvPr/>
                </p:nvSpPr>
                <p:spPr bwMode="ltGray">
                  <a:xfrm>
                    <a:off x="2152" y="544"/>
                    <a:ext cx="8" cy="6"/>
                  </a:xfrm>
                  <a:custGeom>
                    <a:avLst/>
                    <a:gdLst>
                      <a:gd name="T0" fmla="*/ 0 w 17"/>
                      <a:gd name="T1" fmla="*/ 0 h 18"/>
                      <a:gd name="T2" fmla="*/ 0 w 17"/>
                      <a:gd name="T3" fmla="*/ 0 h 18"/>
                      <a:gd name="T4" fmla="*/ 0 w 17"/>
                      <a:gd name="T5" fmla="*/ 0 h 18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36" name="Freeform 27"/>
                  <p:cNvSpPr>
                    <a:spLocks/>
                  </p:cNvSpPr>
                  <p:nvPr/>
                </p:nvSpPr>
                <p:spPr bwMode="ltGray">
                  <a:xfrm>
                    <a:off x="2194" y="584"/>
                    <a:ext cx="11" cy="8"/>
                  </a:xfrm>
                  <a:custGeom>
                    <a:avLst/>
                    <a:gdLst>
                      <a:gd name="T0" fmla="*/ 0 w 26"/>
                      <a:gd name="T1" fmla="*/ 0 h 22"/>
                      <a:gd name="T2" fmla="*/ 0 w 26"/>
                      <a:gd name="T3" fmla="*/ 0 h 22"/>
                      <a:gd name="T4" fmla="*/ 0 w 26"/>
                      <a:gd name="T5" fmla="*/ 0 h 22"/>
                      <a:gd name="T6" fmla="*/ 0 w 26"/>
                      <a:gd name="T7" fmla="*/ 0 h 2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6" h="22">
                        <a:moveTo>
                          <a:pt x="8" y="14"/>
                        </a:moveTo>
                        <a:cubicBezTo>
                          <a:pt x="5" y="6"/>
                          <a:pt x="5" y="3"/>
                          <a:pt x="14" y="0"/>
                        </a:cubicBezTo>
                        <a:cubicBezTo>
                          <a:pt x="26" y="4"/>
                          <a:pt x="23" y="16"/>
                          <a:pt x="14" y="22"/>
                        </a:cubicBezTo>
                        <a:cubicBezTo>
                          <a:pt x="0" y="17"/>
                          <a:pt x="13" y="3"/>
                          <a:pt x="8" y="1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37" name="Freeform 28"/>
                  <p:cNvSpPr>
                    <a:spLocks/>
                  </p:cNvSpPr>
                  <p:nvPr/>
                </p:nvSpPr>
                <p:spPr bwMode="ltGray">
                  <a:xfrm>
                    <a:off x="2059" y="494"/>
                    <a:ext cx="8" cy="5"/>
                  </a:xfrm>
                  <a:custGeom>
                    <a:avLst/>
                    <a:gdLst>
                      <a:gd name="T0" fmla="*/ 0 w 20"/>
                      <a:gd name="T1" fmla="*/ 0 h 15"/>
                      <a:gd name="T2" fmla="*/ 0 w 20"/>
                      <a:gd name="T3" fmla="*/ 0 h 15"/>
                      <a:gd name="T4" fmla="*/ 0 w 20"/>
                      <a:gd name="T5" fmla="*/ 0 h 15"/>
                      <a:gd name="T6" fmla="*/ 0 w 20"/>
                      <a:gd name="T7" fmla="*/ 0 h 1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38" name="Freeform 29"/>
                  <p:cNvSpPr>
                    <a:spLocks/>
                  </p:cNvSpPr>
                  <p:nvPr/>
                </p:nvSpPr>
                <p:spPr bwMode="ltGray">
                  <a:xfrm>
                    <a:off x="1988" y="536"/>
                    <a:ext cx="8" cy="5"/>
                  </a:xfrm>
                  <a:custGeom>
                    <a:avLst/>
                    <a:gdLst>
                      <a:gd name="T0" fmla="*/ 0 w 20"/>
                      <a:gd name="T1" fmla="*/ 0 h 15"/>
                      <a:gd name="T2" fmla="*/ 0 w 20"/>
                      <a:gd name="T3" fmla="*/ 0 h 15"/>
                      <a:gd name="T4" fmla="*/ 0 w 20"/>
                      <a:gd name="T5" fmla="*/ 0 h 15"/>
                      <a:gd name="T6" fmla="*/ 0 w 20"/>
                      <a:gd name="T7" fmla="*/ 0 h 1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39" name="Freeform 30"/>
                  <p:cNvSpPr>
                    <a:spLocks/>
                  </p:cNvSpPr>
                  <p:nvPr/>
                </p:nvSpPr>
                <p:spPr bwMode="ltGray">
                  <a:xfrm>
                    <a:off x="1910" y="523"/>
                    <a:ext cx="34" cy="27"/>
                  </a:xfrm>
                  <a:custGeom>
                    <a:avLst/>
                    <a:gdLst>
                      <a:gd name="T0" fmla="*/ 0 w 80"/>
                      <a:gd name="T1" fmla="*/ 0 h 80"/>
                      <a:gd name="T2" fmla="*/ 0 w 80"/>
                      <a:gd name="T3" fmla="*/ 0 h 80"/>
                      <a:gd name="T4" fmla="*/ 0 w 80"/>
                      <a:gd name="T5" fmla="*/ 0 h 80"/>
                      <a:gd name="T6" fmla="*/ 0 w 80"/>
                      <a:gd name="T7" fmla="*/ 0 h 80"/>
                      <a:gd name="T8" fmla="*/ 0 w 80"/>
                      <a:gd name="T9" fmla="*/ 0 h 80"/>
                      <a:gd name="T10" fmla="*/ 0 w 80"/>
                      <a:gd name="T11" fmla="*/ 0 h 80"/>
                      <a:gd name="T12" fmla="*/ 0 w 80"/>
                      <a:gd name="T13" fmla="*/ 0 h 80"/>
                      <a:gd name="T14" fmla="*/ 0 w 80"/>
                      <a:gd name="T15" fmla="*/ 0 h 80"/>
                      <a:gd name="T16" fmla="*/ 0 w 80"/>
                      <a:gd name="T17" fmla="*/ 0 h 80"/>
                      <a:gd name="T18" fmla="*/ 0 w 80"/>
                      <a:gd name="T19" fmla="*/ 0 h 80"/>
                      <a:gd name="T20" fmla="*/ 0 w 80"/>
                      <a:gd name="T21" fmla="*/ 0 h 80"/>
                      <a:gd name="T22" fmla="*/ 0 w 80"/>
                      <a:gd name="T23" fmla="*/ 0 h 80"/>
                      <a:gd name="T24" fmla="*/ 0 w 80"/>
                      <a:gd name="T25" fmla="*/ 0 h 80"/>
                      <a:gd name="T26" fmla="*/ 0 w 80"/>
                      <a:gd name="T27" fmla="*/ 0 h 80"/>
                      <a:gd name="T28" fmla="*/ 0 w 80"/>
                      <a:gd name="T29" fmla="*/ 0 h 80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40" name="Freeform 31"/>
                  <p:cNvSpPr>
                    <a:spLocks/>
                  </p:cNvSpPr>
                  <p:nvPr/>
                </p:nvSpPr>
                <p:spPr bwMode="ltGray">
                  <a:xfrm>
                    <a:off x="1899" y="466"/>
                    <a:ext cx="40" cy="58"/>
                  </a:xfrm>
                  <a:custGeom>
                    <a:avLst/>
                    <a:gdLst>
                      <a:gd name="T0" fmla="*/ 0 w 94"/>
                      <a:gd name="T1" fmla="*/ 0 h 174"/>
                      <a:gd name="T2" fmla="*/ 0 w 94"/>
                      <a:gd name="T3" fmla="*/ 0 h 174"/>
                      <a:gd name="T4" fmla="*/ 0 w 94"/>
                      <a:gd name="T5" fmla="*/ 0 h 174"/>
                      <a:gd name="T6" fmla="*/ 0 w 94"/>
                      <a:gd name="T7" fmla="*/ 0 h 174"/>
                      <a:gd name="T8" fmla="*/ 0 w 94"/>
                      <a:gd name="T9" fmla="*/ 0 h 174"/>
                      <a:gd name="T10" fmla="*/ 0 w 94"/>
                      <a:gd name="T11" fmla="*/ 0 h 174"/>
                      <a:gd name="T12" fmla="*/ 0 w 94"/>
                      <a:gd name="T13" fmla="*/ 0 h 174"/>
                      <a:gd name="T14" fmla="*/ 0 w 94"/>
                      <a:gd name="T15" fmla="*/ 0 h 174"/>
                      <a:gd name="T16" fmla="*/ 0 w 94"/>
                      <a:gd name="T17" fmla="*/ 0 h 174"/>
                      <a:gd name="T18" fmla="*/ 0 w 94"/>
                      <a:gd name="T19" fmla="*/ 0 h 174"/>
                      <a:gd name="T20" fmla="*/ 0 w 94"/>
                      <a:gd name="T21" fmla="*/ 0 h 174"/>
                      <a:gd name="T22" fmla="*/ 0 w 94"/>
                      <a:gd name="T23" fmla="*/ 0 h 174"/>
                      <a:gd name="T24" fmla="*/ 0 w 94"/>
                      <a:gd name="T25" fmla="*/ 0 h 174"/>
                      <a:gd name="T26" fmla="*/ 0 w 94"/>
                      <a:gd name="T27" fmla="*/ 0 h 174"/>
                      <a:gd name="T28" fmla="*/ 0 w 94"/>
                      <a:gd name="T29" fmla="*/ 0 h 174"/>
                      <a:gd name="T30" fmla="*/ 0 w 94"/>
                      <a:gd name="T31" fmla="*/ 0 h 174"/>
                      <a:gd name="T32" fmla="*/ 0 w 94"/>
                      <a:gd name="T33" fmla="*/ 0 h 174"/>
                      <a:gd name="T34" fmla="*/ 0 w 94"/>
                      <a:gd name="T35" fmla="*/ 0 h 174"/>
                      <a:gd name="T36" fmla="*/ 0 w 94"/>
                      <a:gd name="T37" fmla="*/ 0 h 174"/>
                      <a:gd name="T38" fmla="*/ 0 w 94"/>
                      <a:gd name="T39" fmla="*/ 0 h 174"/>
                      <a:gd name="T40" fmla="*/ 0 w 94"/>
                      <a:gd name="T41" fmla="*/ 0 h 17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41" name="Freeform 32"/>
                  <p:cNvSpPr>
                    <a:spLocks/>
                  </p:cNvSpPr>
                  <p:nvPr/>
                </p:nvSpPr>
                <p:spPr bwMode="ltGray">
                  <a:xfrm>
                    <a:off x="1909" y="508"/>
                    <a:ext cx="14" cy="17"/>
                  </a:xfrm>
                  <a:custGeom>
                    <a:avLst/>
                    <a:gdLst>
                      <a:gd name="T0" fmla="*/ 0 w 32"/>
                      <a:gd name="T1" fmla="*/ 0 h 50"/>
                      <a:gd name="T2" fmla="*/ 0 w 32"/>
                      <a:gd name="T3" fmla="*/ 0 h 50"/>
                      <a:gd name="T4" fmla="*/ 0 w 32"/>
                      <a:gd name="T5" fmla="*/ 0 h 50"/>
                      <a:gd name="T6" fmla="*/ 0 w 32"/>
                      <a:gd name="T7" fmla="*/ 0 h 50"/>
                      <a:gd name="T8" fmla="*/ 0 w 32"/>
                      <a:gd name="T9" fmla="*/ 0 h 50"/>
                      <a:gd name="T10" fmla="*/ 0 w 32"/>
                      <a:gd name="T11" fmla="*/ 0 h 50"/>
                      <a:gd name="T12" fmla="*/ 0 w 32"/>
                      <a:gd name="T13" fmla="*/ 0 h 50"/>
                      <a:gd name="T14" fmla="*/ 0 w 32"/>
                      <a:gd name="T15" fmla="*/ 0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42" name="Freeform 33"/>
                  <p:cNvSpPr>
                    <a:spLocks/>
                  </p:cNvSpPr>
                  <p:nvPr/>
                </p:nvSpPr>
                <p:spPr bwMode="ltGray">
                  <a:xfrm>
                    <a:off x="1881" y="512"/>
                    <a:ext cx="19" cy="17"/>
                  </a:xfrm>
                  <a:custGeom>
                    <a:avLst/>
                    <a:gdLst>
                      <a:gd name="T0" fmla="*/ 0 w 43"/>
                      <a:gd name="T1" fmla="*/ 0 h 50"/>
                      <a:gd name="T2" fmla="*/ 0 w 43"/>
                      <a:gd name="T3" fmla="*/ 0 h 50"/>
                      <a:gd name="T4" fmla="*/ 0 w 43"/>
                      <a:gd name="T5" fmla="*/ 0 h 50"/>
                      <a:gd name="T6" fmla="*/ 0 w 43"/>
                      <a:gd name="T7" fmla="*/ 0 h 50"/>
                      <a:gd name="T8" fmla="*/ 0 w 43"/>
                      <a:gd name="T9" fmla="*/ 0 h 50"/>
                      <a:gd name="T10" fmla="*/ 0 w 43"/>
                      <a:gd name="T11" fmla="*/ 0 h 5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43" name="Freeform 34"/>
                  <p:cNvSpPr>
                    <a:spLocks/>
                  </p:cNvSpPr>
                  <p:nvPr/>
                </p:nvSpPr>
                <p:spPr bwMode="ltGray">
                  <a:xfrm>
                    <a:off x="2930" y="489"/>
                    <a:ext cx="299" cy="179"/>
                  </a:xfrm>
                  <a:custGeom>
                    <a:avLst/>
                    <a:gdLst>
                      <a:gd name="T0" fmla="*/ 1 w 471"/>
                      <a:gd name="T1" fmla="*/ 1 h 281"/>
                      <a:gd name="T2" fmla="*/ 1 w 471"/>
                      <a:gd name="T3" fmla="*/ 1 h 281"/>
                      <a:gd name="T4" fmla="*/ 1 w 471"/>
                      <a:gd name="T5" fmla="*/ 1 h 281"/>
                      <a:gd name="T6" fmla="*/ 1 w 471"/>
                      <a:gd name="T7" fmla="*/ 1 h 281"/>
                      <a:gd name="T8" fmla="*/ 1 w 471"/>
                      <a:gd name="T9" fmla="*/ 1 h 281"/>
                      <a:gd name="T10" fmla="*/ 0 w 471"/>
                      <a:gd name="T11" fmla="*/ 1 h 281"/>
                      <a:gd name="T12" fmla="*/ 1 w 471"/>
                      <a:gd name="T13" fmla="*/ 1 h 281"/>
                      <a:gd name="T14" fmla="*/ 1 w 471"/>
                      <a:gd name="T15" fmla="*/ 1 h 281"/>
                      <a:gd name="T16" fmla="*/ 1 w 471"/>
                      <a:gd name="T17" fmla="*/ 1 h 281"/>
                      <a:gd name="T18" fmla="*/ 1 w 471"/>
                      <a:gd name="T19" fmla="*/ 1 h 281"/>
                      <a:gd name="T20" fmla="*/ 1 w 471"/>
                      <a:gd name="T21" fmla="*/ 1 h 281"/>
                      <a:gd name="T22" fmla="*/ 1 w 471"/>
                      <a:gd name="T23" fmla="*/ 1 h 281"/>
                      <a:gd name="T24" fmla="*/ 1 w 471"/>
                      <a:gd name="T25" fmla="*/ 1 h 281"/>
                      <a:gd name="T26" fmla="*/ 1 w 471"/>
                      <a:gd name="T27" fmla="*/ 1 h 281"/>
                      <a:gd name="T28" fmla="*/ 1 w 471"/>
                      <a:gd name="T29" fmla="*/ 1 h 281"/>
                      <a:gd name="T30" fmla="*/ 1 w 471"/>
                      <a:gd name="T31" fmla="*/ 1 h 281"/>
                      <a:gd name="T32" fmla="*/ 1 w 471"/>
                      <a:gd name="T33" fmla="*/ 1 h 281"/>
                      <a:gd name="T34" fmla="*/ 1 w 471"/>
                      <a:gd name="T35" fmla="*/ 0 h 281"/>
                      <a:gd name="T36" fmla="*/ 1 w 471"/>
                      <a:gd name="T37" fmla="*/ 1 h 281"/>
                      <a:gd name="T38" fmla="*/ 1 w 471"/>
                      <a:gd name="T39" fmla="*/ 1 h 281"/>
                      <a:gd name="T40" fmla="*/ 1 w 471"/>
                      <a:gd name="T41" fmla="*/ 1 h 281"/>
                      <a:gd name="T42" fmla="*/ 1 w 471"/>
                      <a:gd name="T43" fmla="*/ 1 h 281"/>
                      <a:gd name="T44" fmla="*/ 1 w 471"/>
                      <a:gd name="T45" fmla="*/ 1 h 281"/>
                      <a:gd name="T46" fmla="*/ 1 w 471"/>
                      <a:gd name="T47" fmla="*/ 1 h 281"/>
                      <a:gd name="T48" fmla="*/ 1 w 471"/>
                      <a:gd name="T49" fmla="*/ 1 h 281"/>
                      <a:gd name="T50" fmla="*/ 1 w 471"/>
                      <a:gd name="T51" fmla="*/ 1 h 281"/>
                      <a:gd name="T52" fmla="*/ 1 w 471"/>
                      <a:gd name="T53" fmla="*/ 1 h 281"/>
                      <a:gd name="T54" fmla="*/ 1 w 471"/>
                      <a:gd name="T55" fmla="*/ 1 h 281"/>
                      <a:gd name="T56" fmla="*/ 1 w 471"/>
                      <a:gd name="T57" fmla="*/ 1 h 281"/>
                      <a:gd name="T58" fmla="*/ 1 w 471"/>
                      <a:gd name="T59" fmla="*/ 1 h 281"/>
                      <a:gd name="T60" fmla="*/ 1 w 471"/>
                      <a:gd name="T61" fmla="*/ 1 h 281"/>
                      <a:gd name="T62" fmla="*/ 1 w 471"/>
                      <a:gd name="T63" fmla="*/ 1 h 281"/>
                      <a:gd name="T64" fmla="*/ 1 w 471"/>
                      <a:gd name="T65" fmla="*/ 1 h 281"/>
                      <a:gd name="T66" fmla="*/ 1 w 471"/>
                      <a:gd name="T67" fmla="*/ 1 h 281"/>
                      <a:gd name="T68" fmla="*/ 1 w 471"/>
                      <a:gd name="T69" fmla="*/ 1 h 281"/>
                      <a:gd name="T70" fmla="*/ 1 w 471"/>
                      <a:gd name="T71" fmla="*/ 1 h 281"/>
                      <a:gd name="T72" fmla="*/ 1 w 471"/>
                      <a:gd name="T73" fmla="*/ 1 h 281"/>
                      <a:gd name="T74" fmla="*/ 1 w 471"/>
                      <a:gd name="T75" fmla="*/ 1 h 281"/>
                      <a:gd name="T76" fmla="*/ 1 w 471"/>
                      <a:gd name="T77" fmla="*/ 1 h 281"/>
                      <a:gd name="T78" fmla="*/ 1 w 471"/>
                      <a:gd name="T79" fmla="*/ 1 h 281"/>
                      <a:gd name="T80" fmla="*/ 1 w 471"/>
                      <a:gd name="T81" fmla="*/ 1 h 281"/>
                      <a:gd name="T82" fmla="*/ 1 w 471"/>
                      <a:gd name="T83" fmla="*/ 1 h 281"/>
                      <a:gd name="T84" fmla="*/ 1 w 471"/>
                      <a:gd name="T85" fmla="*/ 1 h 281"/>
                      <a:gd name="T86" fmla="*/ 1 w 471"/>
                      <a:gd name="T87" fmla="*/ 1 h 281"/>
                      <a:gd name="T88" fmla="*/ 1 w 471"/>
                      <a:gd name="T89" fmla="*/ 1 h 281"/>
                      <a:gd name="T90" fmla="*/ 1 w 471"/>
                      <a:gd name="T91" fmla="*/ 1 h 281"/>
                      <a:gd name="T92" fmla="*/ 1 w 471"/>
                      <a:gd name="T93" fmla="*/ 1 h 281"/>
                      <a:gd name="T94" fmla="*/ 1 w 471"/>
                      <a:gd name="T95" fmla="*/ 1 h 281"/>
                      <a:gd name="T96" fmla="*/ 1 w 471"/>
                      <a:gd name="T97" fmla="*/ 1 h 281"/>
                      <a:gd name="T98" fmla="*/ 1 w 471"/>
                      <a:gd name="T99" fmla="*/ 1 h 281"/>
                      <a:gd name="T100" fmla="*/ 1 w 471"/>
                      <a:gd name="T101" fmla="*/ 1 h 281"/>
                      <a:gd name="T102" fmla="*/ 1 w 471"/>
                      <a:gd name="T103" fmla="*/ 1 h 281"/>
                      <a:gd name="T104" fmla="*/ 1 w 471"/>
                      <a:gd name="T105" fmla="*/ 1 h 281"/>
                      <a:gd name="T106" fmla="*/ 1 w 471"/>
                      <a:gd name="T107" fmla="*/ 1 h 281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0" t="0" r="r" b="b"/>
                    <a:pathLst>
                      <a:path w="471" h="281">
                        <a:moveTo>
                          <a:pt x="21" y="280"/>
                        </a:moveTo>
                        <a:cubicBezTo>
                          <a:pt x="32" y="281"/>
                          <a:pt x="25" y="253"/>
                          <a:pt x="24" y="250"/>
                        </a:cubicBezTo>
                        <a:cubicBezTo>
                          <a:pt x="23" y="248"/>
                          <a:pt x="22" y="245"/>
                          <a:pt x="22" y="245"/>
                        </a:cubicBezTo>
                        <a:cubicBezTo>
                          <a:pt x="21" y="243"/>
                          <a:pt x="20" y="221"/>
                          <a:pt x="16" y="218"/>
                        </a:cubicBezTo>
                        <a:cubicBezTo>
                          <a:pt x="13" y="216"/>
                          <a:pt x="4" y="215"/>
                          <a:pt x="4" y="215"/>
                        </a:cubicBezTo>
                        <a:cubicBezTo>
                          <a:pt x="0" y="207"/>
                          <a:pt x="3" y="200"/>
                          <a:pt x="0" y="191"/>
                        </a:cubicBezTo>
                        <a:cubicBezTo>
                          <a:pt x="2" y="185"/>
                          <a:pt x="7" y="186"/>
                          <a:pt x="12" y="180"/>
                        </a:cubicBezTo>
                        <a:cubicBezTo>
                          <a:pt x="14" y="172"/>
                          <a:pt x="14" y="169"/>
                          <a:pt x="6" y="165"/>
                        </a:cubicBezTo>
                        <a:cubicBezTo>
                          <a:pt x="4" y="163"/>
                          <a:pt x="2" y="162"/>
                          <a:pt x="2" y="160"/>
                        </a:cubicBezTo>
                        <a:cubicBezTo>
                          <a:pt x="2" y="150"/>
                          <a:pt x="16" y="123"/>
                          <a:pt x="28" y="120"/>
                        </a:cubicBezTo>
                        <a:cubicBezTo>
                          <a:pt x="32" y="111"/>
                          <a:pt x="40" y="105"/>
                          <a:pt x="44" y="96"/>
                        </a:cubicBezTo>
                        <a:cubicBezTo>
                          <a:pt x="39" y="83"/>
                          <a:pt x="38" y="85"/>
                          <a:pt x="42" y="70"/>
                        </a:cubicBezTo>
                        <a:cubicBezTo>
                          <a:pt x="38" y="60"/>
                          <a:pt x="34" y="48"/>
                          <a:pt x="24" y="43"/>
                        </a:cubicBezTo>
                        <a:cubicBezTo>
                          <a:pt x="18" y="36"/>
                          <a:pt x="10" y="37"/>
                          <a:pt x="20" y="32"/>
                        </a:cubicBezTo>
                        <a:cubicBezTo>
                          <a:pt x="27" y="34"/>
                          <a:pt x="26" y="32"/>
                          <a:pt x="26" y="36"/>
                        </a:cubicBezTo>
                        <a:cubicBezTo>
                          <a:pt x="34" y="41"/>
                          <a:pt x="39" y="39"/>
                          <a:pt x="48" y="35"/>
                        </a:cubicBezTo>
                        <a:cubicBezTo>
                          <a:pt x="45" y="22"/>
                          <a:pt x="48" y="14"/>
                          <a:pt x="64" y="11"/>
                        </a:cubicBezTo>
                        <a:cubicBezTo>
                          <a:pt x="71" y="8"/>
                          <a:pt x="75" y="3"/>
                          <a:pt x="82" y="0"/>
                        </a:cubicBezTo>
                        <a:cubicBezTo>
                          <a:pt x="84" y="1"/>
                          <a:pt x="88" y="0"/>
                          <a:pt x="88" y="2"/>
                        </a:cubicBezTo>
                        <a:cubicBezTo>
                          <a:pt x="90" y="12"/>
                          <a:pt x="75" y="13"/>
                          <a:pt x="92" y="9"/>
                        </a:cubicBezTo>
                        <a:cubicBezTo>
                          <a:pt x="94" y="8"/>
                          <a:pt x="96" y="5"/>
                          <a:pt x="98" y="5"/>
                        </a:cubicBezTo>
                        <a:cubicBezTo>
                          <a:pt x="102" y="4"/>
                          <a:pt x="106" y="7"/>
                          <a:pt x="110" y="8"/>
                        </a:cubicBezTo>
                        <a:cubicBezTo>
                          <a:pt x="112" y="8"/>
                          <a:pt x="116" y="9"/>
                          <a:pt x="116" y="9"/>
                        </a:cubicBezTo>
                        <a:cubicBezTo>
                          <a:pt x="122" y="16"/>
                          <a:pt x="129" y="13"/>
                          <a:pt x="141" y="14"/>
                        </a:cubicBezTo>
                        <a:cubicBezTo>
                          <a:pt x="143" y="21"/>
                          <a:pt x="147" y="22"/>
                          <a:pt x="155" y="24"/>
                        </a:cubicBezTo>
                        <a:cubicBezTo>
                          <a:pt x="159" y="22"/>
                          <a:pt x="163" y="20"/>
                          <a:pt x="167" y="17"/>
                        </a:cubicBezTo>
                        <a:cubicBezTo>
                          <a:pt x="169" y="16"/>
                          <a:pt x="173" y="14"/>
                          <a:pt x="173" y="14"/>
                        </a:cubicBezTo>
                        <a:cubicBezTo>
                          <a:pt x="195" y="26"/>
                          <a:pt x="175" y="20"/>
                          <a:pt x="195" y="14"/>
                        </a:cubicBezTo>
                        <a:cubicBezTo>
                          <a:pt x="207" y="17"/>
                          <a:pt x="201" y="26"/>
                          <a:pt x="211" y="32"/>
                        </a:cubicBezTo>
                        <a:cubicBezTo>
                          <a:pt x="214" y="38"/>
                          <a:pt x="224" y="55"/>
                          <a:pt x="231" y="59"/>
                        </a:cubicBezTo>
                        <a:cubicBezTo>
                          <a:pt x="241" y="70"/>
                          <a:pt x="235" y="67"/>
                          <a:pt x="245" y="70"/>
                        </a:cubicBezTo>
                        <a:cubicBezTo>
                          <a:pt x="249" y="69"/>
                          <a:pt x="253" y="69"/>
                          <a:pt x="257" y="68"/>
                        </a:cubicBezTo>
                        <a:cubicBezTo>
                          <a:pt x="261" y="67"/>
                          <a:pt x="270" y="65"/>
                          <a:pt x="270" y="65"/>
                        </a:cubicBezTo>
                        <a:cubicBezTo>
                          <a:pt x="278" y="66"/>
                          <a:pt x="283" y="67"/>
                          <a:pt x="290" y="71"/>
                        </a:cubicBezTo>
                        <a:cubicBezTo>
                          <a:pt x="304" y="88"/>
                          <a:pt x="282" y="62"/>
                          <a:pt x="300" y="81"/>
                        </a:cubicBezTo>
                        <a:cubicBezTo>
                          <a:pt x="302" y="84"/>
                          <a:pt x="308" y="90"/>
                          <a:pt x="308" y="90"/>
                        </a:cubicBezTo>
                        <a:cubicBezTo>
                          <a:pt x="311" y="98"/>
                          <a:pt x="315" y="103"/>
                          <a:pt x="318" y="111"/>
                        </a:cubicBezTo>
                        <a:cubicBezTo>
                          <a:pt x="319" y="114"/>
                          <a:pt x="321" y="117"/>
                          <a:pt x="322" y="120"/>
                        </a:cubicBezTo>
                        <a:cubicBezTo>
                          <a:pt x="323" y="122"/>
                          <a:pt x="324" y="125"/>
                          <a:pt x="324" y="125"/>
                        </a:cubicBezTo>
                        <a:cubicBezTo>
                          <a:pt x="321" y="132"/>
                          <a:pt x="313" y="134"/>
                          <a:pt x="310" y="142"/>
                        </a:cubicBezTo>
                        <a:cubicBezTo>
                          <a:pt x="313" y="151"/>
                          <a:pt x="317" y="146"/>
                          <a:pt x="322" y="141"/>
                        </a:cubicBezTo>
                        <a:cubicBezTo>
                          <a:pt x="341" y="143"/>
                          <a:pt x="339" y="142"/>
                          <a:pt x="342" y="155"/>
                        </a:cubicBezTo>
                        <a:cubicBezTo>
                          <a:pt x="351" y="150"/>
                          <a:pt x="355" y="152"/>
                          <a:pt x="364" y="157"/>
                        </a:cubicBezTo>
                        <a:cubicBezTo>
                          <a:pt x="369" y="162"/>
                          <a:pt x="372" y="166"/>
                          <a:pt x="380" y="168"/>
                        </a:cubicBezTo>
                        <a:cubicBezTo>
                          <a:pt x="381" y="169"/>
                          <a:pt x="383" y="171"/>
                          <a:pt x="382" y="172"/>
                        </a:cubicBezTo>
                        <a:cubicBezTo>
                          <a:pt x="380" y="176"/>
                          <a:pt x="368" y="172"/>
                          <a:pt x="382" y="176"/>
                        </a:cubicBezTo>
                        <a:cubicBezTo>
                          <a:pt x="386" y="175"/>
                          <a:pt x="390" y="173"/>
                          <a:pt x="394" y="172"/>
                        </a:cubicBezTo>
                        <a:cubicBezTo>
                          <a:pt x="396" y="172"/>
                          <a:pt x="400" y="171"/>
                          <a:pt x="400" y="171"/>
                        </a:cubicBezTo>
                        <a:cubicBezTo>
                          <a:pt x="413" y="177"/>
                          <a:pt x="427" y="179"/>
                          <a:pt x="439" y="185"/>
                        </a:cubicBezTo>
                        <a:cubicBezTo>
                          <a:pt x="441" y="190"/>
                          <a:pt x="445" y="194"/>
                          <a:pt x="447" y="199"/>
                        </a:cubicBezTo>
                        <a:cubicBezTo>
                          <a:pt x="453" y="198"/>
                          <a:pt x="460" y="195"/>
                          <a:pt x="465" y="201"/>
                        </a:cubicBezTo>
                        <a:cubicBezTo>
                          <a:pt x="468" y="205"/>
                          <a:pt x="471" y="215"/>
                          <a:pt x="471" y="215"/>
                        </a:cubicBezTo>
                        <a:cubicBezTo>
                          <a:pt x="468" y="231"/>
                          <a:pt x="469" y="248"/>
                          <a:pt x="451" y="258"/>
                        </a:cubicBezTo>
                        <a:cubicBezTo>
                          <a:pt x="447" y="262"/>
                          <a:pt x="437" y="275"/>
                          <a:pt x="435" y="281"/>
                        </a:cubicBezTo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44" name="Freeform 35"/>
                  <p:cNvSpPr>
                    <a:spLocks/>
                  </p:cNvSpPr>
                  <p:nvPr/>
                </p:nvSpPr>
                <p:spPr bwMode="ltGray">
                  <a:xfrm>
                    <a:off x="2534" y="242"/>
                    <a:ext cx="420" cy="283"/>
                  </a:xfrm>
                  <a:custGeom>
                    <a:avLst/>
                    <a:gdLst>
                      <a:gd name="T0" fmla="*/ 0 w 984"/>
                      <a:gd name="T1" fmla="*/ 0 h 844"/>
                      <a:gd name="T2" fmla="*/ 0 w 984"/>
                      <a:gd name="T3" fmla="*/ 0 h 844"/>
                      <a:gd name="T4" fmla="*/ 0 w 984"/>
                      <a:gd name="T5" fmla="*/ 0 h 844"/>
                      <a:gd name="T6" fmla="*/ 0 w 984"/>
                      <a:gd name="T7" fmla="*/ 0 h 844"/>
                      <a:gd name="T8" fmla="*/ 0 w 984"/>
                      <a:gd name="T9" fmla="*/ 0 h 844"/>
                      <a:gd name="T10" fmla="*/ 0 w 984"/>
                      <a:gd name="T11" fmla="*/ 0 h 844"/>
                      <a:gd name="T12" fmla="*/ 0 w 984"/>
                      <a:gd name="T13" fmla="*/ 0 h 844"/>
                      <a:gd name="T14" fmla="*/ 0 w 984"/>
                      <a:gd name="T15" fmla="*/ 0 h 844"/>
                      <a:gd name="T16" fmla="*/ 0 w 984"/>
                      <a:gd name="T17" fmla="*/ 0 h 844"/>
                      <a:gd name="T18" fmla="*/ 0 w 984"/>
                      <a:gd name="T19" fmla="*/ 0 h 844"/>
                      <a:gd name="T20" fmla="*/ 0 w 984"/>
                      <a:gd name="T21" fmla="*/ 0 h 844"/>
                      <a:gd name="T22" fmla="*/ 0 w 984"/>
                      <a:gd name="T23" fmla="*/ 0 h 844"/>
                      <a:gd name="T24" fmla="*/ 0 w 984"/>
                      <a:gd name="T25" fmla="*/ 0 h 844"/>
                      <a:gd name="T26" fmla="*/ 0 w 984"/>
                      <a:gd name="T27" fmla="*/ 0 h 844"/>
                      <a:gd name="T28" fmla="*/ 0 w 984"/>
                      <a:gd name="T29" fmla="*/ 0 h 844"/>
                      <a:gd name="T30" fmla="*/ 0 w 984"/>
                      <a:gd name="T31" fmla="*/ 0 h 844"/>
                      <a:gd name="T32" fmla="*/ 0 w 984"/>
                      <a:gd name="T33" fmla="*/ 0 h 844"/>
                      <a:gd name="T34" fmla="*/ 0 w 984"/>
                      <a:gd name="T35" fmla="*/ 0 h 844"/>
                      <a:gd name="T36" fmla="*/ 0 w 984"/>
                      <a:gd name="T37" fmla="*/ 0 h 844"/>
                      <a:gd name="T38" fmla="*/ 0 w 984"/>
                      <a:gd name="T39" fmla="*/ 0 h 844"/>
                      <a:gd name="T40" fmla="*/ 0 w 984"/>
                      <a:gd name="T41" fmla="*/ 0 h 844"/>
                      <a:gd name="T42" fmla="*/ 0 w 984"/>
                      <a:gd name="T43" fmla="*/ 0 h 844"/>
                      <a:gd name="T44" fmla="*/ 0 w 984"/>
                      <a:gd name="T45" fmla="*/ 0 h 844"/>
                      <a:gd name="T46" fmla="*/ 0 w 984"/>
                      <a:gd name="T47" fmla="*/ 0 h 844"/>
                      <a:gd name="T48" fmla="*/ 0 w 984"/>
                      <a:gd name="T49" fmla="*/ 0 h 844"/>
                      <a:gd name="T50" fmla="*/ 0 w 984"/>
                      <a:gd name="T51" fmla="*/ 0 h 844"/>
                      <a:gd name="T52" fmla="*/ 0 w 984"/>
                      <a:gd name="T53" fmla="*/ 0 h 844"/>
                      <a:gd name="T54" fmla="*/ 0 w 984"/>
                      <a:gd name="T55" fmla="*/ 0 h 844"/>
                      <a:gd name="T56" fmla="*/ 0 w 984"/>
                      <a:gd name="T57" fmla="*/ 0 h 844"/>
                      <a:gd name="T58" fmla="*/ 0 w 984"/>
                      <a:gd name="T59" fmla="*/ 0 h 844"/>
                      <a:gd name="T60" fmla="*/ 0 w 984"/>
                      <a:gd name="T61" fmla="*/ 0 h 844"/>
                      <a:gd name="T62" fmla="*/ 0 w 984"/>
                      <a:gd name="T63" fmla="*/ 0 h 844"/>
                      <a:gd name="T64" fmla="*/ 0 w 984"/>
                      <a:gd name="T65" fmla="*/ 0 h 844"/>
                      <a:gd name="T66" fmla="*/ 0 w 984"/>
                      <a:gd name="T67" fmla="*/ 0 h 844"/>
                      <a:gd name="T68" fmla="*/ 0 w 984"/>
                      <a:gd name="T69" fmla="*/ 0 h 844"/>
                      <a:gd name="T70" fmla="*/ 0 w 984"/>
                      <a:gd name="T71" fmla="*/ 0 h 844"/>
                      <a:gd name="T72" fmla="*/ 0 w 984"/>
                      <a:gd name="T73" fmla="*/ 0 h 844"/>
                      <a:gd name="T74" fmla="*/ 0 w 984"/>
                      <a:gd name="T75" fmla="*/ 0 h 844"/>
                      <a:gd name="T76" fmla="*/ 0 w 984"/>
                      <a:gd name="T77" fmla="*/ 0 h 844"/>
                      <a:gd name="T78" fmla="*/ 0 w 984"/>
                      <a:gd name="T79" fmla="*/ 0 h 844"/>
                      <a:gd name="T80" fmla="*/ 0 w 984"/>
                      <a:gd name="T81" fmla="*/ 0 h 844"/>
                      <a:gd name="T82" fmla="*/ 0 w 984"/>
                      <a:gd name="T83" fmla="*/ 0 h 844"/>
                      <a:gd name="T84" fmla="*/ 0 w 984"/>
                      <a:gd name="T85" fmla="*/ 0 h 844"/>
                      <a:gd name="T86" fmla="*/ 0 w 984"/>
                      <a:gd name="T87" fmla="*/ 0 h 844"/>
                      <a:gd name="T88" fmla="*/ 0 w 984"/>
                      <a:gd name="T89" fmla="*/ 0 h 844"/>
                      <a:gd name="T90" fmla="*/ 0 w 984"/>
                      <a:gd name="T91" fmla="*/ 0 h 844"/>
                      <a:gd name="T92" fmla="*/ 0 w 984"/>
                      <a:gd name="T93" fmla="*/ 0 h 844"/>
                      <a:gd name="T94" fmla="*/ 0 w 984"/>
                      <a:gd name="T95" fmla="*/ 0 h 844"/>
                      <a:gd name="T96" fmla="*/ 0 w 984"/>
                      <a:gd name="T97" fmla="*/ 0 h 844"/>
                      <a:gd name="T98" fmla="*/ 0 w 984"/>
                      <a:gd name="T99" fmla="*/ 0 h 844"/>
                      <a:gd name="T100" fmla="*/ 0 w 984"/>
                      <a:gd name="T101" fmla="*/ 0 h 844"/>
                      <a:gd name="T102" fmla="*/ 0 w 984"/>
                      <a:gd name="T103" fmla="*/ 0 h 844"/>
                      <a:gd name="T104" fmla="*/ 0 w 984"/>
                      <a:gd name="T105" fmla="*/ 0 h 844"/>
                      <a:gd name="T106" fmla="*/ 0 w 984"/>
                      <a:gd name="T107" fmla="*/ 0 h 844"/>
                      <a:gd name="T108" fmla="*/ 0 w 984"/>
                      <a:gd name="T109" fmla="*/ 0 h 844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0" t="0" r="r" b="b"/>
                    <a:pathLst>
                      <a:path w="984" h="844">
                        <a:moveTo>
                          <a:pt x="82" y="38"/>
                        </a:moveTo>
                        <a:lnTo>
                          <a:pt x="406" y="6"/>
                        </a:lnTo>
                        <a:cubicBezTo>
                          <a:pt x="497" y="22"/>
                          <a:pt x="465" y="0"/>
                          <a:pt x="474" y="54"/>
                        </a:cubicBezTo>
                        <a:cubicBezTo>
                          <a:pt x="492" y="48"/>
                          <a:pt x="484" y="40"/>
                          <a:pt x="502" y="34"/>
                        </a:cubicBezTo>
                        <a:cubicBezTo>
                          <a:pt x="510" y="37"/>
                          <a:pt x="517" y="46"/>
                          <a:pt x="526" y="46"/>
                        </a:cubicBezTo>
                        <a:cubicBezTo>
                          <a:pt x="534" y="46"/>
                          <a:pt x="550" y="38"/>
                          <a:pt x="550" y="38"/>
                        </a:cubicBezTo>
                        <a:cubicBezTo>
                          <a:pt x="556" y="55"/>
                          <a:pt x="552" y="60"/>
                          <a:pt x="542" y="74"/>
                        </a:cubicBezTo>
                        <a:cubicBezTo>
                          <a:pt x="555" y="114"/>
                          <a:pt x="550" y="102"/>
                          <a:pt x="578" y="130"/>
                        </a:cubicBezTo>
                        <a:cubicBezTo>
                          <a:pt x="584" y="148"/>
                          <a:pt x="590" y="148"/>
                          <a:pt x="606" y="138"/>
                        </a:cubicBezTo>
                        <a:cubicBezTo>
                          <a:pt x="600" y="119"/>
                          <a:pt x="594" y="107"/>
                          <a:pt x="586" y="90"/>
                        </a:cubicBezTo>
                        <a:cubicBezTo>
                          <a:pt x="583" y="82"/>
                          <a:pt x="578" y="66"/>
                          <a:pt x="578" y="66"/>
                        </a:cubicBezTo>
                        <a:cubicBezTo>
                          <a:pt x="585" y="44"/>
                          <a:pt x="597" y="56"/>
                          <a:pt x="606" y="70"/>
                        </a:cubicBezTo>
                        <a:cubicBezTo>
                          <a:pt x="609" y="86"/>
                          <a:pt x="608" y="117"/>
                          <a:pt x="626" y="90"/>
                        </a:cubicBezTo>
                        <a:cubicBezTo>
                          <a:pt x="648" y="97"/>
                          <a:pt x="646" y="104"/>
                          <a:pt x="642" y="126"/>
                        </a:cubicBezTo>
                        <a:cubicBezTo>
                          <a:pt x="650" y="150"/>
                          <a:pt x="665" y="141"/>
                          <a:pt x="682" y="130"/>
                        </a:cubicBezTo>
                        <a:cubicBezTo>
                          <a:pt x="689" y="108"/>
                          <a:pt x="673" y="124"/>
                          <a:pt x="682" y="98"/>
                        </a:cubicBezTo>
                        <a:cubicBezTo>
                          <a:pt x="683" y="94"/>
                          <a:pt x="690" y="96"/>
                          <a:pt x="694" y="94"/>
                        </a:cubicBezTo>
                        <a:cubicBezTo>
                          <a:pt x="698" y="92"/>
                          <a:pt x="702" y="89"/>
                          <a:pt x="706" y="86"/>
                        </a:cubicBezTo>
                        <a:cubicBezTo>
                          <a:pt x="717" y="54"/>
                          <a:pt x="688" y="54"/>
                          <a:pt x="742" y="46"/>
                        </a:cubicBezTo>
                        <a:cubicBezTo>
                          <a:pt x="748" y="27"/>
                          <a:pt x="741" y="9"/>
                          <a:pt x="762" y="2"/>
                        </a:cubicBezTo>
                        <a:cubicBezTo>
                          <a:pt x="788" y="11"/>
                          <a:pt x="777" y="38"/>
                          <a:pt x="802" y="46"/>
                        </a:cubicBezTo>
                        <a:cubicBezTo>
                          <a:pt x="831" y="36"/>
                          <a:pt x="805" y="63"/>
                          <a:pt x="798" y="70"/>
                        </a:cubicBezTo>
                        <a:cubicBezTo>
                          <a:pt x="789" y="96"/>
                          <a:pt x="787" y="96"/>
                          <a:pt x="802" y="118"/>
                        </a:cubicBezTo>
                        <a:cubicBezTo>
                          <a:pt x="801" y="122"/>
                          <a:pt x="801" y="127"/>
                          <a:pt x="798" y="130"/>
                        </a:cubicBezTo>
                        <a:cubicBezTo>
                          <a:pt x="794" y="133"/>
                          <a:pt x="784" y="129"/>
                          <a:pt x="782" y="134"/>
                        </a:cubicBezTo>
                        <a:cubicBezTo>
                          <a:pt x="780" y="142"/>
                          <a:pt x="790" y="158"/>
                          <a:pt x="790" y="158"/>
                        </a:cubicBezTo>
                        <a:cubicBezTo>
                          <a:pt x="786" y="161"/>
                          <a:pt x="783" y="165"/>
                          <a:pt x="778" y="166"/>
                        </a:cubicBezTo>
                        <a:cubicBezTo>
                          <a:pt x="774" y="167"/>
                          <a:pt x="769" y="159"/>
                          <a:pt x="766" y="162"/>
                        </a:cubicBezTo>
                        <a:cubicBezTo>
                          <a:pt x="758" y="170"/>
                          <a:pt x="794" y="182"/>
                          <a:pt x="794" y="182"/>
                        </a:cubicBezTo>
                        <a:cubicBezTo>
                          <a:pt x="804" y="211"/>
                          <a:pt x="775" y="190"/>
                          <a:pt x="762" y="186"/>
                        </a:cubicBezTo>
                        <a:cubicBezTo>
                          <a:pt x="767" y="194"/>
                          <a:pt x="773" y="202"/>
                          <a:pt x="778" y="210"/>
                        </a:cubicBezTo>
                        <a:cubicBezTo>
                          <a:pt x="783" y="218"/>
                          <a:pt x="802" y="226"/>
                          <a:pt x="802" y="226"/>
                        </a:cubicBezTo>
                        <a:cubicBezTo>
                          <a:pt x="813" y="242"/>
                          <a:pt x="804" y="245"/>
                          <a:pt x="810" y="262"/>
                        </a:cubicBezTo>
                        <a:cubicBezTo>
                          <a:pt x="803" y="282"/>
                          <a:pt x="793" y="301"/>
                          <a:pt x="786" y="322"/>
                        </a:cubicBezTo>
                        <a:cubicBezTo>
                          <a:pt x="783" y="330"/>
                          <a:pt x="778" y="346"/>
                          <a:pt x="778" y="346"/>
                        </a:cubicBezTo>
                        <a:cubicBezTo>
                          <a:pt x="785" y="366"/>
                          <a:pt x="817" y="394"/>
                          <a:pt x="830" y="414"/>
                        </a:cubicBezTo>
                        <a:cubicBezTo>
                          <a:pt x="835" y="422"/>
                          <a:pt x="841" y="430"/>
                          <a:pt x="846" y="438"/>
                        </a:cubicBezTo>
                        <a:cubicBezTo>
                          <a:pt x="849" y="442"/>
                          <a:pt x="854" y="450"/>
                          <a:pt x="854" y="450"/>
                        </a:cubicBezTo>
                        <a:cubicBezTo>
                          <a:pt x="853" y="457"/>
                          <a:pt x="855" y="466"/>
                          <a:pt x="850" y="470"/>
                        </a:cubicBezTo>
                        <a:cubicBezTo>
                          <a:pt x="844" y="475"/>
                          <a:pt x="831" y="451"/>
                          <a:pt x="830" y="450"/>
                        </a:cubicBezTo>
                        <a:cubicBezTo>
                          <a:pt x="811" y="431"/>
                          <a:pt x="789" y="421"/>
                          <a:pt x="774" y="398"/>
                        </a:cubicBezTo>
                        <a:cubicBezTo>
                          <a:pt x="769" y="379"/>
                          <a:pt x="766" y="371"/>
                          <a:pt x="746" y="378"/>
                        </a:cubicBezTo>
                        <a:cubicBezTo>
                          <a:pt x="717" y="368"/>
                          <a:pt x="730" y="368"/>
                          <a:pt x="706" y="374"/>
                        </a:cubicBezTo>
                        <a:cubicBezTo>
                          <a:pt x="688" y="402"/>
                          <a:pt x="699" y="395"/>
                          <a:pt x="678" y="402"/>
                        </a:cubicBezTo>
                        <a:cubicBezTo>
                          <a:pt x="654" y="386"/>
                          <a:pt x="650" y="390"/>
                          <a:pt x="618" y="394"/>
                        </a:cubicBezTo>
                        <a:cubicBezTo>
                          <a:pt x="607" y="411"/>
                          <a:pt x="601" y="426"/>
                          <a:pt x="590" y="442"/>
                        </a:cubicBezTo>
                        <a:cubicBezTo>
                          <a:pt x="600" y="471"/>
                          <a:pt x="593" y="459"/>
                          <a:pt x="606" y="478"/>
                        </a:cubicBezTo>
                        <a:cubicBezTo>
                          <a:pt x="593" y="518"/>
                          <a:pt x="622" y="548"/>
                          <a:pt x="642" y="578"/>
                        </a:cubicBezTo>
                        <a:cubicBezTo>
                          <a:pt x="651" y="591"/>
                          <a:pt x="651" y="601"/>
                          <a:pt x="666" y="606"/>
                        </a:cubicBezTo>
                        <a:cubicBezTo>
                          <a:pt x="680" y="627"/>
                          <a:pt x="691" y="623"/>
                          <a:pt x="710" y="610"/>
                        </a:cubicBezTo>
                        <a:cubicBezTo>
                          <a:pt x="729" y="616"/>
                          <a:pt x="729" y="606"/>
                          <a:pt x="734" y="590"/>
                        </a:cubicBezTo>
                        <a:cubicBezTo>
                          <a:pt x="735" y="577"/>
                          <a:pt x="731" y="562"/>
                          <a:pt x="738" y="550"/>
                        </a:cubicBezTo>
                        <a:cubicBezTo>
                          <a:pt x="742" y="543"/>
                          <a:pt x="762" y="542"/>
                          <a:pt x="762" y="542"/>
                        </a:cubicBezTo>
                        <a:cubicBezTo>
                          <a:pt x="783" y="547"/>
                          <a:pt x="786" y="552"/>
                          <a:pt x="774" y="570"/>
                        </a:cubicBezTo>
                        <a:cubicBezTo>
                          <a:pt x="779" y="590"/>
                          <a:pt x="790" y="605"/>
                          <a:pt x="770" y="618"/>
                        </a:cubicBezTo>
                        <a:cubicBezTo>
                          <a:pt x="769" y="622"/>
                          <a:pt x="764" y="626"/>
                          <a:pt x="766" y="630"/>
                        </a:cubicBezTo>
                        <a:cubicBezTo>
                          <a:pt x="768" y="634"/>
                          <a:pt x="775" y="634"/>
                          <a:pt x="778" y="638"/>
                        </a:cubicBezTo>
                        <a:cubicBezTo>
                          <a:pt x="788" y="651"/>
                          <a:pt x="786" y="660"/>
                          <a:pt x="802" y="670"/>
                        </a:cubicBezTo>
                        <a:cubicBezTo>
                          <a:pt x="810" y="667"/>
                          <a:pt x="818" y="665"/>
                          <a:pt x="826" y="662"/>
                        </a:cubicBezTo>
                        <a:cubicBezTo>
                          <a:pt x="830" y="661"/>
                          <a:pt x="838" y="658"/>
                          <a:pt x="838" y="658"/>
                        </a:cubicBezTo>
                        <a:cubicBezTo>
                          <a:pt x="857" y="664"/>
                          <a:pt x="864" y="680"/>
                          <a:pt x="870" y="698"/>
                        </a:cubicBezTo>
                        <a:cubicBezTo>
                          <a:pt x="859" y="731"/>
                          <a:pt x="887" y="794"/>
                          <a:pt x="922" y="806"/>
                        </a:cubicBezTo>
                        <a:cubicBezTo>
                          <a:pt x="938" y="801"/>
                          <a:pt x="941" y="792"/>
                          <a:pt x="958" y="798"/>
                        </a:cubicBezTo>
                        <a:cubicBezTo>
                          <a:pt x="984" y="837"/>
                          <a:pt x="928" y="784"/>
                          <a:pt x="942" y="826"/>
                        </a:cubicBezTo>
                        <a:cubicBezTo>
                          <a:pt x="936" y="844"/>
                          <a:pt x="930" y="844"/>
                          <a:pt x="914" y="834"/>
                        </a:cubicBezTo>
                        <a:cubicBezTo>
                          <a:pt x="903" y="817"/>
                          <a:pt x="890" y="821"/>
                          <a:pt x="874" y="810"/>
                        </a:cubicBezTo>
                        <a:cubicBezTo>
                          <a:pt x="851" y="776"/>
                          <a:pt x="882" y="816"/>
                          <a:pt x="854" y="794"/>
                        </a:cubicBezTo>
                        <a:cubicBezTo>
                          <a:pt x="843" y="785"/>
                          <a:pt x="840" y="768"/>
                          <a:pt x="830" y="758"/>
                        </a:cubicBezTo>
                        <a:cubicBezTo>
                          <a:pt x="824" y="739"/>
                          <a:pt x="817" y="724"/>
                          <a:pt x="798" y="718"/>
                        </a:cubicBezTo>
                        <a:cubicBezTo>
                          <a:pt x="791" y="696"/>
                          <a:pt x="800" y="712"/>
                          <a:pt x="778" y="710"/>
                        </a:cubicBezTo>
                        <a:cubicBezTo>
                          <a:pt x="767" y="709"/>
                          <a:pt x="746" y="702"/>
                          <a:pt x="746" y="702"/>
                        </a:cubicBezTo>
                        <a:cubicBezTo>
                          <a:pt x="729" y="691"/>
                          <a:pt x="720" y="674"/>
                          <a:pt x="702" y="662"/>
                        </a:cubicBezTo>
                        <a:cubicBezTo>
                          <a:pt x="694" y="665"/>
                          <a:pt x="687" y="673"/>
                          <a:pt x="678" y="674"/>
                        </a:cubicBezTo>
                        <a:cubicBezTo>
                          <a:pt x="657" y="677"/>
                          <a:pt x="630" y="657"/>
                          <a:pt x="614" y="646"/>
                        </a:cubicBezTo>
                        <a:cubicBezTo>
                          <a:pt x="600" y="637"/>
                          <a:pt x="580" y="639"/>
                          <a:pt x="566" y="630"/>
                        </a:cubicBezTo>
                        <a:cubicBezTo>
                          <a:pt x="546" y="617"/>
                          <a:pt x="525" y="607"/>
                          <a:pt x="506" y="594"/>
                        </a:cubicBezTo>
                        <a:cubicBezTo>
                          <a:pt x="513" y="572"/>
                          <a:pt x="509" y="551"/>
                          <a:pt x="490" y="538"/>
                        </a:cubicBezTo>
                        <a:cubicBezTo>
                          <a:pt x="485" y="522"/>
                          <a:pt x="476" y="515"/>
                          <a:pt x="462" y="506"/>
                        </a:cubicBezTo>
                        <a:cubicBezTo>
                          <a:pt x="441" y="474"/>
                          <a:pt x="469" y="513"/>
                          <a:pt x="442" y="486"/>
                        </a:cubicBezTo>
                        <a:cubicBezTo>
                          <a:pt x="436" y="480"/>
                          <a:pt x="436" y="468"/>
                          <a:pt x="430" y="462"/>
                        </a:cubicBezTo>
                        <a:cubicBezTo>
                          <a:pt x="427" y="459"/>
                          <a:pt x="422" y="459"/>
                          <a:pt x="418" y="458"/>
                        </a:cubicBezTo>
                        <a:cubicBezTo>
                          <a:pt x="407" y="447"/>
                          <a:pt x="382" y="430"/>
                          <a:pt x="382" y="430"/>
                        </a:cubicBezTo>
                        <a:cubicBezTo>
                          <a:pt x="371" y="413"/>
                          <a:pt x="358" y="399"/>
                          <a:pt x="346" y="382"/>
                        </a:cubicBezTo>
                        <a:cubicBezTo>
                          <a:pt x="344" y="378"/>
                          <a:pt x="345" y="373"/>
                          <a:pt x="342" y="370"/>
                        </a:cubicBezTo>
                        <a:cubicBezTo>
                          <a:pt x="339" y="367"/>
                          <a:pt x="334" y="367"/>
                          <a:pt x="330" y="366"/>
                        </a:cubicBezTo>
                        <a:cubicBezTo>
                          <a:pt x="322" y="390"/>
                          <a:pt x="342" y="398"/>
                          <a:pt x="354" y="414"/>
                        </a:cubicBezTo>
                        <a:cubicBezTo>
                          <a:pt x="368" y="432"/>
                          <a:pt x="372" y="446"/>
                          <a:pt x="390" y="458"/>
                        </a:cubicBezTo>
                        <a:cubicBezTo>
                          <a:pt x="409" y="487"/>
                          <a:pt x="399" y="475"/>
                          <a:pt x="418" y="494"/>
                        </a:cubicBezTo>
                        <a:cubicBezTo>
                          <a:pt x="423" y="510"/>
                          <a:pt x="428" y="517"/>
                          <a:pt x="442" y="526"/>
                        </a:cubicBezTo>
                        <a:cubicBezTo>
                          <a:pt x="450" y="550"/>
                          <a:pt x="432" y="533"/>
                          <a:pt x="422" y="526"/>
                        </a:cubicBezTo>
                        <a:cubicBezTo>
                          <a:pt x="399" y="492"/>
                          <a:pt x="430" y="532"/>
                          <a:pt x="402" y="510"/>
                        </a:cubicBezTo>
                        <a:cubicBezTo>
                          <a:pt x="398" y="507"/>
                          <a:pt x="397" y="501"/>
                          <a:pt x="394" y="498"/>
                        </a:cubicBezTo>
                        <a:cubicBezTo>
                          <a:pt x="391" y="495"/>
                          <a:pt x="386" y="493"/>
                          <a:pt x="382" y="490"/>
                        </a:cubicBezTo>
                        <a:cubicBezTo>
                          <a:pt x="377" y="474"/>
                          <a:pt x="370" y="471"/>
                          <a:pt x="354" y="466"/>
                        </a:cubicBezTo>
                        <a:cubicBezTo>
                          <a:pt x="344" y="452"/>
                          <a:pt x="340" y="447"/>
                          <a:pt x="346" y="430"/>
                        </a:cubicBezTo>
                        <a:cubicBezTo>
                          <a:pt x="338" y="418"/>
                          <a:pt x="314" y="402"/>
                          <a:pt x="314" y="402"/>
                        </a:cubicBezTo>
                        <a:cubicBezTo>
                          <a:pt x="306" y="390"/>
                          <a:pt x="298" y="378"/>
                          <a:pt x="290" y="366"/>
                        </a:cubicBezTo>
                        <a:cubicBezTo>
                          <a:pt x="284" y="357"/>
                          <a:pt x="273" y="354"/>
                          <a:pt x="266" y="346"/>
                        </a:cubicBezTo>
                        <a:cubicBezTo>
                          <a:pt x="263" y="342"/>
                          <a:pt x="262" y="337"/>
                          <a:pt x="258" y="334"/>
                        </a:cubicBezTo>
                        <a:cubicBezTo>
                          <a:pt x="243" y="324"/>
                          <a:pt x="225" y="324"/>
                          <a:pt x="210" y="314"/>
                        </a:cubicBezTo>
                        <a:cubicBezTo>
                          <a:pt x="201" y="300"/>
                          <a:pt x="194" y="291"/>
                          <a:pt x="178" y="286"/>
                        </a:cubicBezTo>
                        <a:cubicBezTo>
                          <a:pt x="160" y="260"/>
                          <a:pt x="192" y="247"/>
                          <a:pt x="154" y="238"/>
                        </a:cubicBezTo>
                        <a:cubicBezTo>
                          <a:pt x="111" y="209"/>
                          <a:pt x="106" y="149"/>
                          <a:pt x="90" y="102"/>
                        </a:cubicBezTo>
                        <a:cubicBezTo>
                          <a:pt x="86" y="90"/>
                          <a:pt x="76" y="73"/>
                          <a:pt x="66" y="66"/>
                        </a:cubicBezTo>
                        <a:cubicBezTo>
                          <a:pt x="58" y="60"/>
                          <a:pt x="42" y="50"/>
                          <a:pt x="42" y="50"/>
                        </a:cubicBezTo>
                        <a:cubicBezTo>
                          <a:pt x="39" y="46"/>
                          <a:pt x="38" y="41"/>
                          <a:pt x="34" y="38"/>
                        </a:cubicBezTo>
                        <a:cubicBezTo>
                          <a:pt x="27" y="34"/>
                          <a:pt x="10" y="30"/>
                          <a:pt x="10" y="30"/>
                        </a:cubicBezTo>
                        <a:cubicBezTo>
                          <a:pt x="0" y="1"/>
                          <a:pt x="31" y="17"/>
                          <a:pt x="46" y="22"/>
                        </a:cubicBezTo>
                        <a:cubicBezTo>
                          <a:pt x="65" y="51"/>
                          <a:pt x="61" y="41"/>
                          <a:pt x="86" y="58"/>
                        </a:cubicBezTo>
                        <a:cubicBezTo>
                          <a:pt x="94" y="70"/>
                          <a:pt x="94" y="93"/>
                          <a:pt x="102" y="70"/>
                        </a:cubicBezTo>
                        <a:cubicBezTo>
                          <a:pt x="95" y="49"/>
                          <a:pt x="82" y="62"/>
                          <a:pt x="82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45" name="Freeform 36"/>
                  <p:cNvSpPr>
                    <a:spLocks/>
                  </p:cNvSpPr>
                  <p:nvPr/>
                </p:nvSpPr>
                <p:spPr bwMode="ltGray">
                  <a:xfrm>
                    <a:off x="2405" y="445"/>
                    <a:ext cx="15" cy="16"/>
                  </a:xfrm>
                  <a:custGeom>
                    <a:avLst/>
                    <a:gdLst>
                      <a:gd name="T0" fmla="*/ 0 w 36"/>
                      <a:gd name="T1" fmla="*/ 0 h 48"/>
                      <a:gd name="T2" fmla="*/ 0 w 36"/>
                      <a:gd name="T3" fmla="*/ 0 h 48"/>
                      <a:gd name="T4" fmla="*/ 0 w 36"/>
                      <a:gd name="T5" fmla="*/ 0 h 48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" h="48">
                        <a:moveTo>
                          <a:pt x="6" y="28"/>
                        </a:moveTo>
                        <a:cubicBezTo>
                          <a:pt x="25" y="0"/>
                          <a:pt x="36" y="31"/>
                          <a:pt x="10" y="48"/>
                        </a:cubicBezTo>
                        <a:cubicBezTo>
                          <a:pt x="0" y="34"/>
                          <a:pt x="0" y="40"/>
                          <a:pt x="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46" name="Freeform 37"/>
                  <p:cNvSpPr>
                    <a:spLocks/>
                  </p:cNvSpPr>
                  <p:nvPr/>
                </p:nvSpPr>
                <p:spPr bwMode="ltGray">
                  <a:xfrm>
                    <a:off x="2393" y="439"/>
                    <a:ext cx="16" cy="12"/>
                  </a:xfrm>
                  <a:custGeom>
                    <a:avLst/>
                    <a:gdLst>
                      <a:gd name="T0" fmla="*/ 0 w 36"/>
                      <a:gd name="T1" fmla="*/ 0 h 37"/>
                      <a:gd name="T2" fmla="*/ 0 w 36"/>
                      <a:gd name="T3" fmla="*/ 0 h 37"/>
                      <a:gd name="T4" fmla="*/ 0 w 36"/>
                      <a:gd name="T5" fmla="*/ 0 h 37"/>
                      <a:gd name="T6" fmla="*/ 0 w 36"/>
                      <a:gd name="T7" fmla="*/ 0 h 37"/>
                      <a:gd name="T8" fmla="*/ 0 w 36"/>
                      <a:gd name="T9" fmla="*/ 0 h 3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" h="37">
                        <a:moveTo>
                          <a:pt x="0" y="5"/>
                        </a:moveTo>
                        <a:cubicBezTo>
                          <a:pt x="4" y="4"/>
                          <a:pt x="8" y="0"/>
                          <a:pt x="12" y="1"/>
                        </a:cubicBezTo>
                        <a:cubicBezTo>
                          <a:pt x="21" y="4"/>
                          <a:pt x="36" y="17"/>
                          <a:pt x="36" y="17"/>
                        </a:cubicBezTo>
                        <a:cubicBezTo>
                          <a:pt x="29" y="37"/>
                          <a:pt x="22" y="26"/>
                          <a:pt x="8" y="17"/>
                        </a:cubicBezTo>
                        <a:cubicBezTo>
                          <a:pt x="5" y="13"/>
                          <a:pt x="0" y="5"/>
                          <a:pt x="0" y="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47" name="Freeform 38"/>
                  <p:cNvSpPr>
                    <a:spLocks/>
                  </p:cNvSpPr>
                  <p:nvPr/>
                </p:nvSpPr>
                <p:spPr bwMode="ltGray">
                  <a:xfrm>
                    <a:off x="2878" y="406"/>
                    <a:ext cx="73" cy="33"/>
                  </a:xfrm>
                  <a:custGeom>
                    <a:avLst/>
                    <a:gdLst>
                      <a:gd name="T0" fmla="*/ 0 w 170"/>
                      <a:gd name="T1" fmla="*/ 0 h 96"/>
                      <a:gd name="T2" fmla="*/ 0 w 170"/>
                      <a:gd name="T3" fmla="*/ 0 h 96"/>
                      <a:gd name="T4" fmla="*/ 0 w 170"/>
                      <a:gd name="T5" fmla="*/ 0 h 96"/>
                      <a:gd name="T6" fmla="*/ 0 w 170"/>
                      <a:gd name="T7" fmla="*/ 0 h 96"/>
                      <a:gd name="T8" fmla="*/ 0 w 170"/>
                      <a:gd name="T9" fmla="*/ 0 h 96"/>
                      <a:gd name="T10" fmla="*/ 0 w 170"/>
                      <a:gd name="T11" fmla="*/ 0 h 96"/>
                      <a:gd name="T12" fmla="*/ 0 w 170"/>
                      <a:gd name="T13" fmla="*/ 0 h 96"/>
                      <a:gd name="T14" fmla="*/ 0 w 170"/>
                      <a:gd name="T15" fmla="*/ 0 h 96"/>
                      <a:gd name="T16" fmla="*/ 0 w 170"/>
                      <a:gd name="T17" fmla="*/ 0 h 96"/>
                      <a:gd name="T18" fmla="*/ 0 w 170"/>
                      <a:gd name="T19" fmla="*/ 0 h 96"/>
                      <a:gd name="T20" fmla="*/ 0 w 170"/>
                      <a:gd name="T21" fmla="*/ 0 h 96"/>
                      <a:gd name="T22" fmla="*/ 0 w 170"/>
                      <a:gd name="T23" fmla="*/ 0 h 9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0" h="96">
                        <a:moveTo>
                          <a:pt x="0" y="49"/>
                        </a:moveTo>
                        <a:cubicBezTo>
                          <a:pt x="5" y="33"/>
                          <a:pt x="12" y="30"/>
                          <a:pt x="28" y="25"/>
                        </a:cubicBezTo>
                        <a:cubicBezTo>
                          <a:pt x="20" y="0"/>
                          <a:pt x="42" y="16"/>
                          <a:pt x="56" y="21"/>
                        </a:cubicBezTo>
                        <a:cubicBezTo>
                          <a:pt x="56" y="21"/>
                          <a:pt x="77" y="6"/>
                          <a:pt x="80" y="9"/>
                        </a:cubicBezTo>
                        <a:cubicBezTo>
                          <a:pt x="85" y="14"/>
                          <a:pt x="71" y="23"/>
                          <a:pt x="64" y="25"/>
                        </a:cubicBezTo>
                        <a:cubicBezTo>
                          <a:pt x="82" y="37"/>
                          <a:pt x="103" y="42"/>
                          <a:pt x="124" y="49"/>
                        </a:cubicBezTo>
                        <a:cubicBezTo>
                          <a:pt x="136" y="53"/>
                          <a:pt x="160" y="65"/>
                          <a:pt x="160" y="65"/>
                        </a:cubicBezTo>
                        <a:cubicBezTo>
                          <a:pt x="170" y="96"/>
                          <a:pt x="134" y="83"/>
                          <a:pt x="116" y="77"/>
                        </a:cubicBezTo>
                        <a:cubicBezTo>
                          <a:pt x="109" y="57"/>
                          <a:pt x="116" y="66"/>
                          <a:pt x="88" y="57"/>
                        </a:cubicBezTo>
                        <a:cubicBezTo>
                          <a:pt x="84" y="56"/>
                          <a:pt x="76" y="53"/>
                          <a:pt x="76" y="53"/>
                        </a:cubicBezTo>
                        <a:cubicBezTo>
                          <a:pt x="57" y="34"/>
                          <a:pt x="53" y="37"/>
                          <a:pt x="24" y="41"/>
                        </a:cubicBezTo>
                        <a:cubicBezTo>
                          <a:pt x="9" y="51"/>
                          <a:pt x="17" y="49"/>
                          <a:pt x="0" y="4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48" name="Freeform 39"/>
                  <p:cNvSpPr>
                    <a:spLocks/>
                  </p:cNvSpPr>
                  <p:nvPr/>
                </p:nvSpPr>
                <p:spPr bwMode="ltGray">
                  <a:xfrm>
                    <a:off x="2955" y="433"/>
                    <a:ext cx="59" cy="15"/>
                  </a:xfrm>
                  <a:custGeom>
                    <a:avLst/>
                    <a:gdLst>
                      <a:gd name="T0" fmla="*/ 0 w 138"/>
                      <a:gd name="T1" fmla="*/ 0 h 44"/>
                      <a:gd name="T2" fmla="*/ 0 w 138"/>
                      <a:gd name="T3" fmla="*/ 0 h 44"/>
                      <a:gd name="T4" fmla="*/ 0 w 138"/>
                      <a:gd name="T5" fmla="*/ 0 h 44"/>
                      <a:gd name="T6" fmla="*/ 0 w 138"/>
                      <a:gd name="T7" fmla="*/ 0 h 44"/>
                      <a:gd name="T8" fmla="*/ 0 w 138"/>
                      <a:gd name="T9" fmla="*/ 0 h 44"/>
                      <a:gd name="T10" fmla="*/ 0 w 138"/>
                      <a:gd name="T11" fmla="*/ 0 h 44"/>
                      <a:gd name="T12" fmla="*/ 0 w 138"/>
                      <a:gd name="T13" fmla="*/ 0 h 44"/>
                      <a:gd name="T14" fmla="*/ 0 w 138"/>
                      <a:gd name="T15" fmla="*/ 0 h 44"/>
                      <a:gd name="T16" fmla="*/ 0 w 138"/>
                      <a:gd name="T17" fmla="*/ 0 h 4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138" h="44">
                        <a:moveTo>
                          <a:pt x="0" y="0"/>
                        </a:moveTo>
                        <a:cubicBezTo>
                          <a:pt x="19" y="3"/>
                          <a:pt x="35" y="10"/>
                          <a:pt x="52" y="4"/>
                        </a:cubicBezTo>
                        <a:cubicBezTo>
                          <a:pt x="87" y="11"/>
                          <a:pt x="61" y="15"/>
                          <a:pt x="88" y="24"/>
                        </a:cubicBezTo>
                        <a:cubicBezTo>
                          <a:pt x="96" y="23"/>
                          <a:pt x="104" y="19"/>
                          <a:pt x="112" y="20"/>
                        </a:cubicBezTo>
                        <a:cubicBezTo>
                          <a:pt x="138" y="23"/>
                          <a:pt x="118" y="41"/>
                          <a:pt x="108" y="44"/>
                        </a:cubicBezTo>
                        <a:cubicBezTo>
                          <a:pt x="78" y="34"/>
                          <a:pt x="92" y="34"/>
                          <a:pt x="64" y="40"/>
                        </a:cubicBezTo>
                        <a:cubicBezTo>
                          <a:pt x="41" y="37"/>
                          <a:pt x="22" y="41"/>
                          <a:pt x="0" y="36"/>
                        </a:cubicBezTo>
                        <a:cubicBezTo>
                          <a:pt x="6" y="11"/>
                          <a:pt x="7" y="27"/>
                          <a:pt x="28" y="20"/>
                        </a:cubicBezTo>
                        <a:cubicBezTo>
                          <a:pt x="17" y="13"/>
                          <a:pt x="0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49" name="Freeform 40"/>
                  <p:cNvSpPr>
                    <a:spLocks/>
                  </p:cNvSpPr>
                  <p:nvPr/>
                </p:nvSpPr>
                <p:spPr bwMode="ltGray">
                  <a:xfrm>
                    <a:off x="2924" y="441"/>
                    <a:ext cx="24" cy="14"/>
                  </a:xfrm>
                  <a:custGeom>
                    <a:avLst/>
                    <a:gdLst>
                      <a:gd name="T0" fmla="*/ 0 w 57"/>
                      <a:gd name="T1" fmla="*/ 0 h 42"/>
                      <a:gd name="T2" fmla="*/ 0 w 57"/>
                      <a:gd name="T3" fmla="*/ 0 h 42"/>
                      <a:gd name="T4" fmla="*/ 0 w 57"/>
                      <a:gd name="T5" fmla="*/ 0 h 4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57" h="42">
                        <a:moveTo>
                          <a:pt x="17" y="25"/>
                        </a:moveTo>
                        <a:cubicBezTo>
                          <a:pt x="0" y="0"/>
                          <a:pt x="21" y="9"/>
                          <a:pt x="37" y="13"/>
                        </a:cubicBezTo>
                        <a:cubicBezTo>
                          <a:pt x="57" y="42"/>
                          <a:pt x="30" y="25"/>
                          <a:pt x="1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50" name="Freeform 41"/>
                  <p:cNvSpPr>
                    <a:spLocks/>
                  </p:cNvSpPr>
                  <p:nvPr/>
                </p:nvSpPr>
                <p:spPr bwMode="ltGray">
                  <a:xfrm>
                    <a:off x="2908" y="398"/>
                    <a:ext cx="16" cy="18"/>
                  </a:xfrm>
                  <a:custGeom>
                    <a:avLst/>
                    <a:gdLst>
                      <a:gd name="T0" fmla="*/ 0 w 39"/>
                      <a:gd name="T1" fmla="*/ 0 h 52"/>
                      <a:gd name="T2" fmla="*/ 0 w 39"/>
                      <a:gd name="T3" fmla="*/ 0 h 52"/>
                      <a:gd name="T4" fmla="*/ 0 w 39"/>
                      <a:gd name="T5" fmla="*/ 0 h 52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9" h="52">
                        <a:moveTo>
                          <a:pt x="19" y="32"/>
                        </a:moveTo>
                        <a:cubicBezTo>
                          <a:pt x="13" y="14"/>
                          <a:pt x="0" y="13"/>
                          <a:pt x="19" y="0"/>
                        </a:cubicBezTo>
                        <a:cubicBezTo>
                          <a:pt x="23" y="5"/>
                          <a:pt x="39" y="52"/>
                          <a:pt x="19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51" name="Freeform 42"/>
                  <p:cNvSpPr>
                    <a:spLocks/>
                  </p:cNvSpPr>
                  <p:nvPr/>
                </p:nvSpPr>
                <p:spPr bwMode="ltGray">
                  <a:xfrm>
                    <a:off x="3035" y="452"/>
                    <a:ext cx="19" cy="27"/>
                  </a:xfrm>
                  <a:custGeom>
                    <a:avLst/>
                    <a:gdLst>
                      <a:gd name="T0" fmla="*/ 0 w 44"/>
                      <a:gd name="T1" fmla="*/ 0 h 80"/>
                      <a:gd name="T2" fmla="*/ 0 w 44"/>
                      <a:gd name="T3" fmla="*/ 0 h 80"/>
                      <a:gd name="T4" fmla="*/ 0 w 44"/>
                      <a:gd name="T5" fmla="*/ 0 h 80"/>
                      <a:gd name="T6" fmla="*/ 0 w 44"/>
                      <a:gd name="T7" fmla="*/ 0 h 80"/>
                      <a:gd name="T8" fmla="*/ 0 w 44"/>
                      <a:gd name="T9" fmla="*/ 0 h 80"/>
                      <a:gd name="T10" fmla="*/ 0 w 44"/>
                      <a:gd name="T11" fmla="*/ 0 h 80"/>
                      <a:gd name="T12" fmla="*/ 0 w 44"/>
                      <a:gd name="T13" fmla="*/ 0 h 8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44" h="80">
                        <a:moveTo>
                          <a:pt x="4" y="9"/>
                        </a:moveTo>
                        <a:cubicBezTo>
                          <a:pt x="9" y="17"/>
                          <a:pt x="18" y="24"/>
                          <a:pt x="20" y="33"/>
                        </a:cubicBezTo>
                        <a:cubicBezTo>
                          <a:pt x="21" y="38"/>
                          <a:pt x="21" y="45"/>
                          <a:pt x="24" y="49"/>
                        </a:cubicBezTo>
                        <a:cubicBezTo>
                          <a:pt x="27" y="52"/>
                          <a:pt x="32" y="52"/>
                          <a:pt x="36" y="53"/>
                        </a:cubicBezTo>
                        <a:cubicBezTo>
                          <a:pt x="41" y="68"/>
                          <a:pt x="44" y="80"/>
                          <a:pt x="24" y="73"/>
                        </a:cubicBezTo>
                        <a:cubicBezTo>
                          <a:pt x="19" y="55"/>
                          <a:pt x="11" y="37"/>
                          <a:pt x="0" y="21"/>
                        </a:cubicBezTo>
                        <a:cubicBezTo>
                          <a:pt x="4" y="4"/>
                          <a:pt x="4" y="0"/>
                          <a:pt x="4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52" name="Freeform 43"/>
                  <p:cNvSpPr>
                    <a:spLocks/>
                  </p:cNvSpPr>
                  <p:nvPr/>
                </p:nvSpPr>
                <p:spPr bwMode="ltGray">
                  <a:xfrm>
                    <a:off x="2696" y="247"/>
                    <a:ext cx="205" cy="41"/>
                  </a:xfrm>
                  <a:custGeom>
                    <a:avLst/>
                    <a:gdLst>
                      <a:gd name="T0" fmla="*/ 1 w 323"/>
                      <a:gd name="T1" fmla="*/ 1 h 64"/>
                      <a:gd name="T2" fmla="*/ 1 w 323"/>
                      <a:gd name="T3" fmla="*/ 1 h 64"/>
                      <a:gd name="T4" fmla="*/ 1 w 323"/>
                      <a:gd name="T5" fmla="*/ 0 h 64"/>
                      <a:gd name="T6" fmla="*/ 1 w 323"/>
                      <a:gd name="T7" fmla="*/ 0 h 64"/>
                      <a:gd name="T8" fmla="*/ 1 w 323"/>
                      <a:gd name="T9" fmla="*/ 1 h 64"/>
                      <a:gd name="T10" fmla="*/ 1 w 323"/>
                      <a:gd name="T11" fmla="*/ 1 h 64"/>
                      <a:gd name="T12" fmla="*/ 1 w 323"/>
                      <a:gd name="T13" fmla="*/ 1 h 64"/>
                      <a:gd name="T14" fmla="*/ 1 w 323"/>
                      <a:gd name="T15" fmla="*/ 1 h 64"/>
                      <a:gd name="T16" fmla="*/ 1 w 323"/>
                      <a:gd name="T17" fmla="*/ 1 h 64"/>
                      <a:gd name="T18" fmla="*/ 1 w 323"/>
                      <a:gd name="T19" fmla="*/ 1 h 64"/>
                      <a:gd name="T20" fmla="*/ 1 w 323"/>
                      <a:gd name="T21" fmla="*/ 1 h 64"/>
                      <a:gd name="T22" fmla="*/ 1 w 323"/>
                      <a:gd name="T23" fmla="*/ 1 h 64"/>
                      <a:gd name="T24" fmla="*/ 1 w 323"/>
                      <a:gd name="T25" fmla="*/ 1 h 64"/>
                      <a:gd name="T26" fmla="*/ 1 w 323"/>
                      <a:gd name="T27" fmla="*/ 1 h 64"/>
                      <a:gd name="T28" fmla="*/ 1 w 323"/>
                      <a:gd name="T29" fmla="*/ 1 h 64"/>
                      <a:gd name="T30" fmla="*/ 1 w 323"/>
                      <a:gd name="T31" fmla="*/ 1 h 64"/>
                      <a:gd name="T32" fmla="*/ 1 w 323"/>
                      <a:gd name="T33" fmla="*/ 1 h 64"/>
                      <a:gd name="T34" fmla="*/ 1 w 323"/>
                      <a:gd name="T35" fmla="*/ 1 h 64"/>
                      <a:gd name="T36" fmla="*/ 1 w 323"/>
                      <a:gd name="T37" fmla="*/ 1 h 64"/>
                      <a:gd name="T38" fmla="*/ 1 w 323"/>
                      <a:gd name="T39" fmla="*/ 1 h 64"/>
                      <a:gd name="T40" fmla="*/ 1 w 323"/>
                      <a:gd name="T41" fmla="*/ 1 h 64"/>
                      <a:gd name="T42" fmla="*/ 1 w 323"/>
                      <a:gd name="T43" fmla="*/ 1 h 64"/>
                      <a:gd name="T44" fmla="*/ 1 w 323"/>
                      <a:gd name="T45" fmla="*/ 1 h 64"/>
                      <a:gd name="T46" fmla="*/ 1 w 323"/>
                      <a:gd name="T47" fmla="*/ 1 h 64"/>
                      <a:gd name="T48" fmla="*/ 1 w 323"/>
                      <a:gd name="T49" fmla="*/ 1 h 64"/>
                      <a:gd name="T50" fmla="*/ 1 w 323"/>
                      <a:gd name="T51" fmla="*/ 1 h 64"/>
                      <a:gd name="T52" fmla="*/ 1 w 323"/>
                      <a:gd name="T53" fmla="*/ 0 h 64"/>
                      <a:gd name="T54" fmla="*/ 1 w 323"/>
                      <a:gd name="T55" fmla="*/ 1 h 64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0" t="0" r="r" b="b"/>
                    <a:pathLst>
                      <a:path w="323" h="64">
                        <a:moveTo>
                          <a:pt x="220" y="1"/>
                        </a:moveTo>
                        <a:cubicBezTo>
                          <a:pt x="215" y="12"/>
                          <a:pt x="225" y="17"/>
                          <a:pt x="231" y="8"/>
                        </a:cubicBezTo>
                        <a:cubicBezTo>
                          <a:pt x="235" y="0"/>
                          <a:pt x="229" y="7"/>
                          <a:pt x="235" y="0"/>
                        </a:cubicBezTo>
                        <a:lnTo>
                          <a:pt x="265" y="0"/>
                        </a:lnTo>
                        <a:cubicBezTo>
                          <a:pt x="277" y="6"/>
                          <a:pt x="276" y="11"/>
                          <a:pt x="287" y="17"/>
                        </a:cubicBezTo>
                        <a:cubicBezTo>
                          <a:pt x="308" y="11"/>
                          <a:pt x="293" y="7"/>
                          <a:pt x="319" y="10"/>
                        </a:cubicBezTo>
                        <a:cubicBezTo>
                          <a:pt x="323" y="19"/>
                          <a:pt x="321" y="22"/>
                          <a:pt x="314" y="29"/>
                        </a:cubicBezTo>
                        <a:cubicBezTo>
                          <a:pt x="312" y="39"/>
                          <a:pt x="313" y="50"/>
                          <a:pt x="298" y="46"/>
                        </a:cubicBezTo>
                        <a:cubicBezTo>
                          <a:pt x="297" y="40"/>
                          <a:pt x="298" y="34"/>
                          <a:pt x="295" y="29"/>
                        </a:cubicBezTo>
                        <a:cubicBezTo>
                          <a:pt x="294" y="27"/>
                          <a:pt x="290" y="31"/>
                          <a:pt x="287" y="31"/>
                        </a:cubicBezTo>
                        <a:cubicBezTo>
                          <a:pt x="284" y="31"/>
                          <a:pt x="282" y="30"/>
                          <a:pt x="279" y="29"/>
                        </a:cubicBezTo>
                        <a:cubicBezTo>
                          <a:pt x="274" y="27"/>
                          <a:pt x="263" y="21"/>
                          <a:pt x="263" y="21"/>
                        </a:cubicBezTo>
                        <a:cubicBezTo>
                          <a:pt x="249" y="23"/>
                          <a:pt x="241" y="31"/>
                          <a:pt x="228" y="38"/>
                        </a:cubicBezTo>
                        <a:cubicBezTo>
                          <a:pt x="220" y="41"/>
                          <a:pt x="209" y="42"/>
                          <a:pt x="201" y="44"/>
                        </a:cubicBezTo>
                        <a:cubicBezTo>
                          <a:pt x="193" y="54"/>
                          <a:pt x="200" y="53"/>
                          <a:pt x="212" y="57"/>
                        </a:cubicBezTo>
                        <a:cubicBezTo>
                          <a:pt x="200" y="62"/>
                          <a:pt x="199" y="57"/>
                          <a:pt x="188" y="63"/>
                        </a:cubicBezTo>
                        <a:cubicBezTo>
                          <a:pt x="181" y="62"/>
                          <a:pt x="174" y="64"/>
                          <a:pt x="169" y="61"/>
                        </a:cubicBezTo>
                        <a:cubicBezTo>
                          <a:pt x="166" y="59"/>
                          <a:pt x="175" y="59"/>
                          <a:pt x="177" y="57"/>
                        </a:cubicBezTo>
                        <a:cubicBezTo>
                          <a:pt x="181" y="48"/>
                          <a:pt x="149" y="28"/>
                          <a:pt x="171" y="40"/>
                        </a:cubicBezTo>
                        <a:cubicBezTo>
                          <a:pt x="184" y="55"/>
                          <a:pt x="184" y="36"/>
                          <a:pt x="169" y="31"/>
                        </a:cubicBezTo>
                        <a:cubicBezTo>
                          <a:pt x="167" y="27"/>
                          <a:pt x="167" y="22"/>
                          <a:pt x="158" y="23"/>
                        </a:cubicBezTo>
                        <a:cubicBezTo>
                          <a:pt x="153" y="23"/>
                          <a:pt x="142" y="27"/>
                          <a:pt x="142" y="27"/>
                        </a:cubicBezTo>
                        <a:cubicBezTo>
                          <a:pt x="136" y="39"/>
                          <a:pt x="143" y="31"/>
                          <a:pt x="134" y="27"/>
                        </a:cubicBezTo>
                        <a:cubicBezTo>
                          <a:pt x="130" y="25"/>
                          <a:pt x="126" y="25"/>
                          <a:pt x="123" y="25"/>
                        </a:cubicBezTo>
                        <a:cubicBezTo>
                          <a:pt x="117" y="11"/>
                          <a:pt x="100" y="6"/>
                          <a:pt x="83" y="2"/>
                        </a:cubicBezTo>
                        <a:cubicBezTo>
                          <a:pt x="70" y="4"/>
                          <a:pt x="69" y="9"/>
                          <a:pt x="59" y="14"/>
                        </a:cubicBezTo>
                        <a:cubicBezTo>
                          <a:pt x="45" y="14"/>
                          <a:pt x="0" y="12"/>
                          <a:pt x="1" y="0"/>
                        </a:cubicBezTo>
                        <a:lnTo>
                          <a:pt x="220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53" name="Freeform 44"/>
                  <p:cNvSpPr>
                    <a:spLocks/>
                  </p:cNvSpPr>
                  <p:nvPr/>
                </p:nvSpPr>
                <p:spPr bwMode="ltGray">
                  <a:xfrm>
                    <a:off x="2515" y="246"/>
                    <a:ext cx="190" cy="20"/>
                  </a:xfrm>
                  <a:custGeom>
                    <a:avLst/>
                    <a:gdLst>
                      <a:gd name="T0" fmla="*/ 1 w 300"/>
                      <a:gd name="T1" fmla="*/ 1 h 31"/>
                      <a:gd name="T2" fmla="*/ 1 w 300"/>
                      <a:gd name="T3" fmla="*/ 1 h 31"/>
                      <a:gd name="T4" fmla="*/ 1 w 300"/>
                      <a:gd name="T5" fmla="*/ 0 h 31"/>
                      <a:gd name="T6" fmla="*/ 1 w 300"/>
                      <a:gd name="T7" fmla="*/ 1 h 31"/>
                      <a:gd name="T8" fmla="*/ 1 w 300"/>
                      <a:gd name="T9" fmla="*/ 1 h 31"/>
                      <a:gd name="T10" fmla="*/ 1 w 300"/>
                      <a:gd name="T11" fmla="*/ 1 h 3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00" h="31">
                        <a:moveTo>
                          <a:pt x="105" y="31"/>
                        </a:moveTo>
                        <a:cubicBezTo>
                          <a:pt x="83" y="19"/>
                          <a:pt x="0" y="6"/>
                          <a:pt x="30" y="1"/>
                        </a:cubicBezTo>
                        <a:lnTo>
                          <a:pt x="285" y="0"/>
                        </a:lnTo>
                        <a:cubicBezTo>
                          <a:pt x="296" y="4"/>
                          <a:pt x="300" y="5"/>
                          <a:pt x="296" y="14"/>
                        </a:cubicBezTo>
                        <a:cubicBezTo>
                          <a:pt x="285" y="11"/>
                          <a:pt x="276" y="16"/>
                          <a:pt x="264" y="16"/>
                        </a:cubicBezTo>
                        <a:lnTo>
                          <a:pt x="105" y="3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54" name="Freeform 45"/>
                  <p:cNvSpPr>
                    <a:spLocks/>
                  </p:cNvSpPr>
                  <p:nvPr/>
                </p:nvSpPr>
                <p:spPr bwMode="ltGray">
                  <a:xfrm>
                    <a:off x="2096" y="275"/>
                    <a:ext cx="18" cy="10"/>
                  </a:xfrm>
                  <a:custGeom>
                    <a:avLst/>
                    <a:gdLst>
                      <a:gd name="T0" fmla="*/ 0 w 41"/>
                      <a:gd name="T1" fmla="*/ 0 h 29"/>
                      <a:gd name="T2" fmla="*/ 0 w 41"/>
                      <a:gd name="T3" fmla="*/ 0 h 29"/>
                      <a:gd name="T4" fmla="*/ 0 w 41"/>
                      <a:gd name="T5" fmla="*/ 0 h 2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55" name="Freeform 46"/>
                  <p:cNvSpPr>
                    <a:spLocks/>
                  </p:cNvSpPr>
                  <p:nvPr/>
                </p:nvSpPr>
                <p:spPr bwMode="ltGray">
                  <a:xfrm>
                    <a:off x="1606" y="246"/>
                    <a:ext cx="436" cy="152"/>
                  </a:xfrm>
                  <a:custGeom>
                    <a:avLst/>
                    <a:gdLst>
                      <a:gd name="T0" fmla="*/ 73 w 436"/>
                      <a:gd name="T1" fmla="*/ 1 h 152"/>
                      <a:gd name="T2" fmla="*/ 436 w 436"/>
                      <a:gd name="T3" fmla="*/ 0 h 152"/>
                      <a:gd name="T4" fmla="*/ 416 w 436"/>
                      <a:gd name="T5" fmla="*/ 54 h 152"/>
                      <a:gd name="T6" fmla="*/ 397 w 436"/>
                      <a:gd name="T7" fmla="*/ 68 h 152"/>
                      <a:gd name="T8" fmla="*/ 392 w 436"/>
                      <a:gd name="T9" fmla="*/ 70 h 152"/>
                      <a:gd name="T10" fmla="*/ 375 w 436"/>
                      <a:gd name="T11" fmla="*/ 73 h 152"/>
                      <a:gd name="T12" fmla="*/ 361 w 436"/>
                      <a:gd name="T13" fmla="*/ 88 h 152"/>
                      <a:gd name="T14" fmla="*/ 362 w 436"/>
                      <a:gd name="T15" fmla="*/ 99 h 152"/>
                      <a:gd name="T16" fmla="*/ 364 w 436"/>
                      <a:gd name="T17" fmla="*/ 107 h 152"/>
                      <a:gd name="T18" fmla="*/ 366 w 436"/>
                      <a:gd name="T19" fmla="*/ 113 h 152"/>
                      <a:gd name="T20" fmla="*/ 362 w 436"/>
                      <a:gd name="T21" fmla="*/ 122 h 152"/>
                      <a:gd name="T22" fmla="*/ 351 w 436"/>
                      <a:gd name="T23" fmla="*/ 120 h 152"/>
                      <a:gd name="T24" fmla="*/ 342 w 436"/>
                      <a:gd name="T25" fmla="*/ 129 h 152"/>
                      <a:gd name="T26" fmla="*/ 347 w 436"/>
                      <a:gd name="T27" fmla="*/ 105 h 152"/>
                      <a:gd name="T28" fmla="*/ 338 w 436"/>
                      <a:gd name="T29" fmla="*/ 100 h 152"/>
                      <a:gd name="T30" fmla="*/ 344 w 436"/>
                      <a:gd name="T31" fmla="*/ 93 h 152"/>
                      <a:gd name="T32" fmla="*/ 342 w 436"/>
                      <a:gd name="T33" fmla="*/ 89 h 152"/>
                      <a:gd name="T34" fmla="*/ 320 w 436"/>
                      <a:gd name="T35" fmla="*/ 94 h 152"/>
                      <a:gd name="T36" fmla="*/ 317 w 436"/>
                      <a:gd name="T37" fmla="*/ 85 h 152"/>
                      <a:gd name="T38" fmla="*/ 297 w 436"/>
                      <a:gd name="T39" fmla="*/ 94 h 152"/>
                      <a:gd name="T40" fmla="*/ 320 w 436"/>
                      <a:gd name="T41" fmla="*/ 103 h 152"/>
                      <a:gd name="T42" fmla="*/ 305 w 436"/>
                      <a:gd name="T43" fmla="*/ 117 h 152"/>
                      <a:gd name="T44" fmla="*/ 311 w 436"/>
                      <a:gd name="T45" fmla="*/ 126 h 152"/>
                      <a:gd name="T46" fmla="*/ 315 w 436"/>
                      <a:gd name="T47" fmla="*/ 138 h 152"/>
                      <a:gd name="T48" fmla="*/ 309 w 436"/>
                      <a:gd name="T49" fmla="*/ 139 h 152"/>
                      <a:gd name="T50" fmla="*/ 314 w 436"/>
                      <a:gd name="T51" fmla="*/ 144 h 152"/>
                      <a:gd name="T52" fmla="*/ 307 w 436"/>
                      <a:gd name="T53" fmla="*/ 152 h 152"/>
                      <a:gd name="T54" fmla="*/ 0 w 436"/>
                      <a:gd name="T55" fmla="*/ 149 h 152"/>
                      <a:gd name="T56" fmla="*/ 73 w 436"/>
                      <a:gd name="T57" fmla="*/ 1 h 152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36" h="152">
                        <a:moveTo>
                          <a:pt x="73" y="1"/>
                        </a:moveTo>
                        <a:lnTo>
                          <a:pt x="436" y="0"/>
                        </a:lnTo>
                        <a:cubicBezTo>
                          <a:pt x="430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56" name="Freeform 47"/>
                  <p:cNvSpPr>
                    <a:spLocks/>
                  </p:cNvSpPr>
                  <p:nvPr/>
                </p:nvSpPr>
                <p:spPr bwMode="ltGray">
                  <a:xfrm>
                    <a:off x="2043" y="241"/>
                    <a:ext cx="20" cy="55"/>
                  </a:xfrm>
                  <a:custGeom>
                    <a:avLst/>
                    <a:gdLst>
                      <a:gd name="T0" fmla="*/ 0 w 47"/>
                      <a:gd name="T1" fmla="*/ 0 h 165"/>
                      <a:gd name="T2" fmla="*/ 0 w 47"/>
                      <a:gd name="T3" fmla="*/ 0 h 165"/>
                      <a:gd name="T4" fmla="*/ 0 w 47"/>
                      <a:gd name="T5" fmla="*/ 0 h 165"/>
                      <a:gd name="T6" fmla="*/ 0 w 47"/>
                      <a:gd name="T7" fmla="*/ 0 h 165"/>
                      <a:gd name="T8" fmla="*/ 0 w 47"/>
                      <a:gd name="T9" fmla="*/ 0 h 165"/>
                      <a:gd name="T10" fmla="*/ 0 w 47"/>
                      <a:gd name="T11" fmla="*/ 0 h 165"/>
                      <a:gd name="T12" fmla="*/ 0 w 47"/>
                      <a:gd name="T13" fmla="*/ 0 h 165"/>
                      <a:gd name="T14" fmla="*/ 0 w 47"/>
                      <a:gd name="T15" fmla="*/ 0 h 165"/>
                      <a:gd name="T16" fmla="*/ 0 w 47"/>
                      <a:gd name="T17" fmla="*/ 0 h 165"/>
                      <a:gd name="T18" fmla="*/ 0 w 47"/>
                      <a:gd name="T19" fmla="*/ 0 h 165"/>
                      <a:gd name="T20" fmla="*/ 0 w 47"/>
                      <a:gd name="T21" fmla="*/ 0 h 165"/>
                      <a:gd name="T22" fmla="*/ 0 w 47"/>
                      <a:gd name="T23" fmla="*/ 0 h 165"/>
                      <a:gd name="T24" fmla="*/ 0 w 47"/>
                      <a:gd name="T25" fmla="*/ 0 h 165"/>
                      <a:gd name="T26" fmla="*/ 0 w 47"/>
                      <a:gd name="T27" fmla="*/ 0 h 165"/>
                      <a:gd name="T28" fmla="*/ 0 w 47"/>
                      <a:gd name="T29" fmla="*/ 0 h 165"/>
                      <a:gd name="T30" fmla="*/ 0 w 47"/>
                      <a:gd name="T31" fmla="*/ 0 h 165"/>
                      <a:gd name="T32" fmla="*/ 0 w 47"/>
                      <a:gd name="T33" fmla="*/ 0 h 165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57" name="Freeform 48"/>
                  <p:cNvSpPr>
                    <a:spLocks/>
                  </p:cNvSpPr>
                  <p:nvPr/>
                </p:nvSpPr>
                <p:spPr bwMode="ltGray">
                  <a:xfrm>
                    <a:off x="2031" y="287"/>
                    <a:ext cx="59" cy="34"/>
                  </a:xfrm>
                  <a:custGeom>
                    <a:avLst/>
                    <a:gdLst>
                      <a:gd name="T0" fmla="*/ 0 w 138"/>
                      <a:gd name="T1" fmla="*/ 0 h 103"/>
                      <a:gd name="T2" fmla="*/ 0 w 138"/>
                      <a:gd name="T3" fmla="*/ 0 h 103"/>
                      <a:gd name="T4" fmla="*/ 0 w 138"/>
                      <a:gd name="T5" fmla="*/ 0 h 103"/>
                      <a:gd name="T6" fmla="*/ 0 w 138"/>
                      <a:gd name="T7" fmla="*/ 0 h 103"/>
                      <a:gd name="T8" fmla="*/ 0 w 138"/>
                      <a:gd name="T9" fmla="*/ 0 h 103"/>
                      <a:gd name="T10" fmla="*/ 0 w 138"/>
                      <a:gd name="T11" fmla="*/ 0 h 103"/>
                      <a:gd name="T12" fmla="*/ 0 w 138"/>
                      <a:gd name="T13" fmla="*/ 0 h 103"/>
                      <a:gd name="T14" fmla="*/ 0 w 138"/>
                      <a:gd name="T15" fmla="*/ 0 h 103"/>
                      <a:gd name="T16" fmla="*/ 0 w 138"/>
                      <a:gd name="T17" fmla="*/ 0 h 103"/>
                      <a:gd name="T18" fmla="*/ 0 w 138"/>
                      <a:gd name="T19" fmla="*/ 0 h 103"/>
                      <a:gd name="T20" fmla="*/ 0 w 138"/>
                      <a:gd name="T21" fmla="*/ 0 h 103"/>
                      <a:gd name="T22" fmla="*/ 0 w 138"/>
                      <a:gd name="T23" fmla="*/ 0 h 103"/>
                      <a:gd name="T24" fmla="*/ 0 w 138"/>
                      <a:gd name="T25" fmla="*/ 0 h 103"/>
                      <a:gd name="T26" fmla="*/ 0 w 138"/>
                      <a:gd name="T27" fmla="*/ 0 h 103"/>
                      <a:gd name="T28" fmla="*/ 0 w 138"/>
                      <a:gd name="T29" fmla="*/ 0 h 103"/>
                      <a:gd name="T30" fmla="*/ 0 w 138"/>
                      <a:gd name="T31" fmla="*/ 0 h 103"/>
                      <a:gd name="T32" fmla="*/ 0 w 138"/>
                      <a:gd name="T33" fmla="*/ 0 h 103"/>
                      <a:gd name="T34" fmla="*/ 0 w 138"/>
                      <a:gd name="T35" fmla="*/ 0 h 103"/>
                      <a:gd name="T36" fmla="*/ 0 w 138"/>
                      <a:gd name="T37" fmla="*/ 0 h 103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58" name="Freeform 49"/>
                  <p:cNvSpPr>
                    <a:spLocks/>
                  </p:cNvSpPr>
                  <p:nvPr/>
                </p:nvSpPr>
                <p:spPr bwMode="ltGray">
                  <a:xfrm>
                    <a:off x="1968" y="319"/>
                    <a:ext cx="80" cy="72"/>
                  </a:xfrm>
                  <a:custGeom>
                    <a:avLst/>
                    <a:gdLst>
                      <a:gd name="T0" fmla="*/ 0 w 188"/>
                      <a:gd name="T1" fmla="*/ 0 h 214"/>
                      <a:gd name="T2" fmla="*/ 0 w 188"/>
                      <a:gd name="T3" fmla="*/ 0 h 214"/>
                      <a:gd name="T4" fmla="*/ 0 w 188"/>
                      <a:gd name="T5" fmla="*/ 0 h 214"/>
                      <a:gd name="T6" fmla="*/ 0 w 188"/>
                      <a:gd name="T7" fmla="*/ 0 h 214"/>
                      <a:gd name="T8" fmla="*/ 0 w 188"/>
                      <a:gd name="T9" fmla="*/ 0 h 214"/>
                      <a:gd name="T10" fmla="*/ 0 w 188"/>
                      <a:gd name="T11" fmla="*/ 0 h 214"/>
                      <a:gd name="T12" fmla="*/ 0 w 188"/>
                      <a:gd name="T13" fmla="*/ 0 h 214"/>
                      <a:gd name="T14" fmla="*/ 0 w 188"/>
                      <a:gd name="T15" fmla="*/ 0 h 214"/>
                      <a:gd name="T16" fmla="*/ 0 w 188"/>
                      <a:gd name="T17" fmla="*/ 0 h 214"/>
                      <a:gd name="T18" fmla="*/ 0 w 188"/>
                      <a:gd name="T19" fmla="*/ 0 h 214"/>
                      <a:gd name="T20" fmla="*/ 0 w 188"/>
                      <a:gd name="T21" fmla="*/ 0 h 214"/>
                      <a:gd name="T22" fmla="*/ 0 w 188"/>
                      <a:gd name="T23" fmla="*/ 0 h 214"/>
                      <a:gd name="T24" fmla="*/ 0 w 188"/>
                      <a:gd name="T25" fmla="*/ 0 h 214"/>
                      <a:gd name="T26" fmla="*/ 0 w 188"/>
                      <a:gd name="T27" fmla="*/ 0 h 214"/>
                      <a:gd name="T28" fmla="*/ 0 w 188"/>
                      <a:gd name="T29" fmla="*/ 0 h 214"/>
                      <a:gd name="T30" fmla="*/ 0 w 188"/>
                      <a:gd name="T31" fmla="*/ 0 h 214"/>
                      <a:gd name="T32" fmla="*/ 0 w 188"/>
                      <a:gd name="T33" fmla="*/ 0 h 214"/>
                      <a:gd name="T34" fmla="*/ 0 w 188"/>
                      <a:gd name="T35" fmla="*/ 0 h 214"/>
                      <a:gd name="T36" fmla="*/ 0 w 188"/>
                      <a:gd name="T37" fmla="*/ 0 h 214"/>
                      <a:gd name="T38" fmla="*/ 0 w 188"/>
                      <a:gd name="T39" fmla="*/ 0 h 214"/>
                      <a:gd name="T40" fmla="*/ 0 w 188"/>
                      <a:gd name="T41" fmla="*/ 0 h 214"/>
                      <a:gd name="T42" fmla="*/ 0 w 188"/>
                      <a:gd name="T43" fmla="*/ 0 h 214"/>
                      <a:gd name="T44" fmla="*/ 0 w 188"/>
                      <a:gd name="T45" fmla="*/ 0 h 214"/>
                      <a:gd name="T46" fmla="*/ 0 w 188"/>
                      <a:gd name="T47" fmla="*/ 0 h 214"/>
                      <a:gd name="T48" fmla="*/ 0 w 188"/>
                      <a:gd name="T49" fmla="*/ 0 h 214"/>
                      <a:gd name="T50" fmla="*/ 0 w 188"/>
                      <a:gd name="T51" fmla="*/ 0 h 214"/>
                      <a:gd name="T52" fmla="*/ 0 w 188"/>
                      <a:gd name="T53" fmla="*/ 0 h 214"/>
                      <a:gd name="T54" fmla="*/ 0 w 188"/>
                      <a:gd name="T55" fmla="*/ 0 h 214"/>
                      <a:gd name="T56" fmla="*/ 0 w 188"/>
                      <a:gd name="T57" fmla="*/ 0 h 214"/>
                      <a:gd name="T58" fmla="*/ 0 w 188"/>
                      <a:gd name="T59" fmla="*/ 0 h 214"/>
                      <a:gd name="T60" fmla="*/ 0 w 188"/>
                      <a:gd name="T61" fmla="*/ 0 h 214"/>
                      <a:gd name="T62" fmla="*/ 0 w 188"/>
                      <a:gd name="T63" fmla="*/ 0 h 214"/>
                      <a:gd name="T64" fmla="*/ 0 w 188"/>
                      <a:gd name="T65" fmla="*/ 0 h 214"/>
                      <a:gd name="T66" fmla="*/ 0 w 188"/>
                      <a:gd name="T67" fmla="*/ 0 h 214"/>
                      <a:gd name="T68" fmla="*/ 0 w 188"/>
                      <a:gd name="T69" fmla="*/ 0 h 214"/>
                      <a:gd name="T70" fmla="*/ 0 w 188"/>
                      <a:gd name="T71" fmla="*/ 0 h 214"/>
                      <a:gd name="T72" fmla="*/ 0 w 188"/>
                      <a:gd name="T73" fmla="*/ 0 h 214"/>
                      <a:gd name="T74" fmla="*/ 0 w 188"/>
                      <a:gd name="T75" fmla="*/ 0 h 214"/>
                      <a:gd name="T76" fmla="*/ 0 w 188"/>
                      <a:gd name="T77" fmla="*/ 0 h 214"/>
                      <a:gd name="T78" fmla="*/ 0 w 188"/>
                      <a:gd name="T79" fmla="*/ 0 h 214"/>
                      <a:gd name="T80" fmla="*/ 0 w 188"/>
                      <a:gd name="T81" fmla="*/ 0 h 214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59" name="Freeform 50"/>
                  <p:cNvSpPr>
                    <a:spLocks/>
                  </p:cNvSpPr>
                  <p:nvPr/>
                </p:nvSpPr>
                <p:spPr bwMode="ltGray">
                  <a:xfrm>
                    <a:off x="2021" y="340"/>
                    <a:ext cx="6" cy="4"/>
                  </a:xfrm>
                  <a:custGeom>
                    <a:avLst/>
                    <a:gdLst>
                      <a:gd name="T0" fmla="*/ 0 w 13"/>
                      <a:gd name="T1" fmla="*/ 0 h 13"/>
                      <a:gd name="T2" fmla="*/ 0 w 13"/>
                      <a:gd name="T3" fmla="*/ 0 h 13"/>
                      <a:gd name="T4" fmla="*/ 0 w 13"/>
                      <a:gd name="T5" fmla="*/ 0 h 1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60" name="Freeform 51"/>
                  <p:cNvSpPr>
                    <a:spLocks/>
                  </p:cNvSpPr>
                  <p:nvPr/>
                </p:nvSpPr>
                <p:spPr bwMode="ltGray">
                  <a:xfrm>
                    <a:off x="1573" y="389"/>
                    <a:ext cx="347" cy="189"/>
                  </a:xfrm>
                  <a:custGeom>
                    <a:avLst/>
                    <a:gdLst>
                      <a:gd name="T0" fmla="*/ 0 w 812"/>
                      <a:gd name="T1" fmla="*/ 0 h 564"/>
                      <a:gd name="T2" fmla="*/ 0 w 812"/>
                      <a:gd name="T3" fmla="*/ 0 h 564"/>
                      <a:gd name="T4" fmla="*/ 0 w 812"/>
                      <a:gd name="T5" fmla="*/ 0 h 564"/>
                      <a:gd name="T6" fmla="*/ 0 w 812"/>
                      <a:gd name="T7" fmla="*/ 0 h 564"/>
                      <a:gd name="T8" fmla="*/ 0 w 812"/>
                      <a:gd name="T9" fmla="*/ 0 h 564"/>
                      <a:gd name="T10" fmla="*/ 0 w 812"/>
                      <a:gd name="T11" fmla="*/ 0 h 564"/>
                      <a:gd name="T12" fmla="*/ 0 w 812"/>
                      <a:gd name="T13" fmla="*/ 0 h 564"/>
                      <a:gd name="T14" fmla="*/ 0 w 812"/>
                      <a:gd name="T15" fmla="*/ 0 h 564"/>
                      <a:gd name="T16" fmla="*/ 0 w 812"/>
                      <a:gd name="T17" fmla="*/ 0 h 564"/>
                      <a:gd name="T18" fmla="*/ 0 w 812"/>
                      <a:gd name="T19" fmla="*/ 0 h 564"/>
                      <a:gd name="T20" fmla="*/ 0 w 812"/>
                      <a:gd name="T21" fmla="*/ 0 h 564"/>
                      <a:gd name="T22" fmla="*/ 0 w 812"/>
                      <a:gd name="T23" fmla="*/ 0 h 564"/>
                      <a:gd name="T24" fmla="*/ 0 w 812"/>
                      <a:gd name="T25" fmla="*/ 0 h 564"/>
                      <a:gd name="T26" fmla="*/ 0 w 812"/>
                      <a:gd name="T27" fmla="*/ 0 h 564"/>
                      <a:gd name="T28" fmla="*/ 0 w 812"/>
                      <a:gd name="T29" fmla="*/ 0 h 564"/>
                      <a:gd name="T30" fmla="*/ 0 w 812"/>
                      <a:gd name="T31" fmla="*/ 0 h 564"/>
                      <a:gd name="T32" fmla="*/ 0 w 812"/>
                      <a:gd name="T33" fmla="*/ 0 h 564"/>
                      <a:gd name="T34" fmla="*/ 0 w 812"/>
                      <a:gd name="T35" fmla="*/ 0 h 564"/>
                      <a:gd name="T36" fmla="*/ 0 w 812"/>
                      <a:gd name="T37" fmla="*/ 0 h 564"/>
                      <a:gd name="T38" fmla="*/ 0 w 812"/>
                      <a:gd name="T39" fmla="*/ 0 h 564"/>
                      <a:gd name="T40" fmla="*/ 0 w 812"/>
                      <a:gd name="T41" fmla="*/ 0 h 564"/>
                      <a:gd name="T42" fmla="*/ 0 w 812"/>
                      <a:gd name="T43" fmla="*/ 0 h 564"/>
                      <a:gd name="T44" fmla="*/ 0 w 812"/>
                      <a:gd name="T45" fmla="*/ 0 h 564"/>
                      <a:gd name="T46" fmla="*/ 0 w 812"/>
                      <a:gd name="T47" fmla="*/ 0 h 564"/>
                      <a:gd name="T48" fmla="*/ 0 w 812"/>
                      <a:gd name="T49" fmla="*/ 0 h 564"/>
                      <a:gd name="T50" fmla="*/ 0 w 812"/>
                      <a:gd name="T51" fmla="*/ 0 h 564"/>
                      <a:gd name="T52" fmla="*/ 0 w 812"/>
                      <a:gd name="T53" fmla="*/ 0 h 564"/>
                      <a:gd name="T54" fmla="*/ 0 w 812"/>
                      <a:gd name="T55" fmla="*/ 0 h 564"/>
                      <a:gd name="T56" fmla="*/ 0 w 812"/>
                      <a:gd name="T57" fmla="*/ 0 h 564"/>
                      <a:gd name="T58" fmla="*/ 0 w 812"/>
                      <a:gd name="T59" fmla="*/ 0 h 564"/>
                      <a:gd name="T60" fmla="*/ 0 w 812"/>
                      <a:gd name="T61" fmla="*/ 0 h 564"/>
                      <a:gd name="T62" fmla="*/ 0 w 812"/>
                      <a:gd name="T63" fmla="*/ 0 h 564"/>
                      <a:gd name="T64" fmla="*/ 0 w 812"/>
                      <a:gd name="T65" fmla="*/ 0 h 564"/>
                      <a:gd name="T66" fmla="*/ 0 w 812"/>
                      <a:gd name="T67" fmla="*/ 0 h 564"/>
                      <a:gd name="T68" fmla="*/ 0 w 812"/>
                      <a:gd name="T69" fmla="*/ 0 h 564"/>
                      <a:gd name="T70" fmla="*/ 0 w 812"/>
                      <a:gd name="T71" fmla="*/ 0 h 564"/>
                      <a:gd name="T72" fmla="*/ 0 w 812"/>
                      <a:gd name="T73" fmla="*/ 0 h 564"/>
                      <a:gd name="T74" fmla="*/ 0 w 812"/>
                      <a:gd name="T75" fmla="*/ 0 h 564"/>
                      <a:gd name="T76" fmla="*/ 0 w 812"/>
                      <a:gd name="T77" fmla="*/ 0 h 564"/>
                      <a:gd name="T78" fmla="*/ 0 w 812"/>
                      <a:gd name="T79" fmla="*/ 0 h 564"/>
                      <a:gd name="T80" fmla="*/ 0 w 812"/>
                      <a:gd name="T81" fmla="*/ 0 h 564"/>
                      <a:gd name="T82" fmla="*/ 0 w 812"/>
                      <a:gd name="T83" fmla="*/ 0 h 564"/>
                      <a:gd name="T84" fmla="*/ 0 w 812"/>
                      <a:gd name="T85" fmla="*/ 0 h 564"/>
                      <a:gd name="T86" fmla="*/ 0 w 812"/>
                      <a:gd name="T87" fmla="*/ 0 h 564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61" name="Freeform 52"/>
                  <p:cNvSpPr>
                    <a:spLocks/>
                  </p:cNvSpPr>
                  <p:nvPr/>
                </p:nvSpPr>
                <p:spPr bwMode="ltGray">
                  <a:xfrm>
                    <a:off x="1634" y="519"/>
                    <a:ext cx="19" cy="29"/>
                  </a:xfrm>
                  <a:custGeom>
                    <a:avLst/>
                    <a:gdLst>
                      <a:gd name="T0" fmla="*/ 0 w 43"/>
                      <a:gd name="T1" fmla="*/ 0 h 85"/>
                      <a:gd name="T2" fmla="*/ 0 w 43"/>
                      <a:gd name="T3" fmla="*/ 0 h 85"/>
                      <a:gd name="T4" fmla="*/ 0 w 43"/>
                      <a:gd name="T5" fmla="*/ 0 h 85"/>
                      <a:gd name="T6" fmla="*/ 0 w 43"/>
                      <a:gd name="T7" fmla="*/ 0 h 85"/>
                      <a:gd name="T8" fmla="*/ 0 w 43"/>
                      <a:gd name="T9" fmla="*/ 0 h 85"/>
                      <a:gd name="T10" fmla="*/ 0 w 43"/>
                      <a:gd name="T11" fmla="*/ 0 h 8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62" name="Freeform 53"/>
                  <p:cNvSpPr>
                    <a:spLocks/>
                  </p:cNvSpPr>
                  <p:nvPr/>
                </p:nvSpPr>
                <p:spPr bwMode="ltGray">
                  <a:xfrm>
                    <a:off x="1900" y="421"/>
                    <a:ext cx="18" cy="24"/>
                  </a:xfrm>
                  <a:custGeom>
                    <a:avLst/>
                    <a:gdLst>
                      <a:gd name="T0" fmla="*/ 0 w 44"/>
                      <a:gd name="T1" fmla="*/ 0 h 74"/>
                      <a:gd name="T2" fmla="*/ 0 w 44"/>
                      <a:gd name="T3" fmla="*/ 0 h 74"/>
                      <a:gd name="T4" fmla="*/ 0 w 44"/>
                      <a:gd name="T5" fmla="*/ 0 h 74"/>
                      <a:gd name="T6" fmla="*/ 0 w 44"/>
                      <a:gd name="T7" fmla="*/ 0 h 74"/>
                      <a:gd name="T8" fmla="*/ 0 w 44"/>
                      <a:gd name="T9" fmla="*/ 0 h 74"/>
                      <a:gd name="T10" fmla="*/ 0 w 44"/>
                      <a:gd name="T11" fmla="*/ 0 h 74"/>
                      <a:gd name="T12" fmla="*/ 0 w 44"/>
                      <a:gd name="T13" fmla="*/ 0 h 74"/>
                      <a:gd name="T14" fmla="*/ 0 w 44"/>
                      <a:gd name="T15" fmla="*/ 0 h 7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63" name="Freeform 54"/>
                  <p:cNvSpPr>
                    <a:spLocks/>
                  </p:cNvSpPr>
                  <p:nvPr/>
                </p:nvSpPr>
                <p:spPr bwMode="ltGray">
                  <a:xfrm>
                    <a:off x="1951" y="409"/>
                    <a:ext cx="9" cy="10"/>
                  </a:xfrm>
                  <a:custGeom>
                    <a:avLst/>
                    <a:gdLst>
                      <a:gd name="T0" fmla="*/ 0 w 20"/>
                      <a:gd name="T1" fmla="*/ 0 h 30"/>
                      <a:gd name="T2" fmla="*/ 0 w 20"/>
                      <a:gd name="T3" fmla="*/ 0 h 30"/>
                      <a:gd name="T4" fmla="*/ 0 w 20"/>
                      <a:gd name="T5" fmla="*/ 0 h 3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64" name="Freeform 55"/>
                  <p:cNvSpPr>
                    <a:spLocks/>
                  </p:cNvSpPr>
                  <p:nvPr/>
                </p:nvSpPr>
                <p:spPr bwMode="ltGray">
                  <a:xfrm>
                    <a:off x="1021" y="314"/>
                    <a:ext cx="433" cy="354"/>
                  </a:xfrm>
                  <a:custGeom>
                    <a:avLst/>
                    <a:gdLst>
                      <a:gd name="T0" fmla="*/ 1 w 682"/>
                      <a:gd name="T1" fmla="*/ 1 h 557"/>
                      <a:gd name="T2" fmla="*/ 1 w 682"/>
                      <a:gd name="T3" fmla="*/ 1 h 557"/>
                      <a:gd name="T4" fmla="*/ 1 w 682"/>
                      <a:gd name="T5" fmla="*/ 1 h 557"/>
                      <a:gd name="T6" fmla="*/ 1 w 682"/>
                      <a:gd name="T7" fmla="*/ 1 h 557"/>
                      <a:gd name="T8" fmla="*/ 1 w 682"/>
                      <a:gd name="T9" fmla="*/ 1 h 557"/>
                      <a:gd name="T10" fmla="*/ 1 w 682"/>
                      <a:gd name="T11" fmla="*/ 1 h 557"/>
                      <a:gd name="T12" fmla="*/ 1 w 682"/>
                      <a:gd name="T13" fmla="*/ 1 h 557"/>
                      <a:gd name="T14" fmla="*/ 1 w 682"/>
                      <a:gd name="T15" fmla="*/ 1 h 557"/>
                      <a:gd name="T16" fmla="*/ 1 w 682"/>
                      <a:gd name="T17" fmla="*/ 1 h 557"/>
                      <a:gd name="T18" fmla="*/ 1 w 682"/>
                      <a:gd name="T19" fmla="*/ 1 h 557"/>
                      <a:gd name="T20" fmla="*/ 1 w 682"/>
                      <a:gd name="T21" fmla="*/ 1 h 557"/>
                      <a:gd name="T22" fmla="*/ 1 w 682"/>
                      <a:gd name="T23" fmla="*/ 1 h 557"/>
                      <a:gd name="T24" fmla="*/ 1 w 682"/>
                      <a:gd name="T25" fmla="*/ 1 h 557"/>
                      <a:gd name="T26" fmla="*/ 1 w 682"/>
                      <a:gd name="T27" fmla="*/ 1 h 557"/>
                      <a:gd name="T28" fmla="*/ 1 w 682"/>
                      <a:gd name="T29" fmla="*/ 1 h 557"/>
                      <a:gd name="T30" fmla="*/ 1 w 682"/>
                      <a:gd name="T31" fmla="*/ 1 h 557"/>
                      <a:gd name="T32" fmla="*/ 1 w 682"/>
                      <a:gd name="T33" fmla="*/ 1 h 557"/>
                      <a:gd name="T34" fmla="*/ 0 w 682"/>
                      <a:gd name="T35" fmla="*/ 1 h 557"/>
                      <a:gd name="T36" fmla="*/ 1 w 682"/>
                      <a:gd name="T37" fmla="*/ 1 h 557"/>
                      <a:gd name="T38" fmla="*/ 1 w 682"/>
                      <a:gd name="T39" fmla="*/ 1 h 557"/>
                      <a:gd name="T40" fmla="*/ 1 w 682"/>
                      <a:gd name="T41" fmla="*/ 1 h 557"/>
                      <a:gd name="T42" fmla="*/ 1 w 682"/>
                      <a:gd name="T43" fmla="*/ 1 h 557"/>
                      <a:gd name="T44" fmla="*/ 1 w 682"/>
                      <a:gd name="T45" fmla="*/ 1 h 557"/>
                      <a:gd name="T46" fmla="*/ 1 w 682"/>
                      <a:gd name="T47" fmla="*/ 1 h 557"/>
                      <a:gd name="T48" fmla="*/ 1 w 682"/>
                      <a:gd name="T49" fmla="*/ 1 h 557"/>
                      <a:gd name="T50" fmla="*/ 1 w 682"/>
                      <a:gd name="T51" fmla="*/ 1 h 557"/>
                      <a:gd name="T52" fmla="*/ 1 w 682"/>
                      <a:gd name="T53" fmla="*/ 0 h 557"/>
                      <a:gd name="T54" fmla="*/ 1 w 682"/>
                      <a:gd name="T55" fmla="*/ 1 h 557"/>
                      <a:gd name="T56" fmla="*/ 1 w 682"/>
                      <a:gd name="T57" fmla="*/ 1 h 557"/>
                      <a:gd name="T58" fmla="*/ 1 w 682"/>
                      <a:gd name="T59" fmla="*/ 1 h 557"/>
                      <a:gd name="T60" fmla="*/ 1 w 682"/>
                      <a:gd name="T61" fmla="*/ 1 h 557"/>
                      <a:gd name="T62" fmla="*/ 1 w 682"/>
                      <a:gd name="T63" fmla="*/ 1 h 557"/>
                      <a:gd name="T64" fmla="*/ 1 w 682"/>
                      <a:gd name="T65" fmla="*/ 1 h 557"/>
                      <a:gd name="T66" fmla="*/ 1 w 682"/>
                      <a:gd name="T67" fmla="*/ 1 h 557"/>
                      <a:gd name="T68" fmla="*/ 1 w 682"/>
                      <a:gd name="T69" fmla="*/ 1 h 557"/>
                      <a:gd name="T70" fmla="*/ 1 w 682"/>
                      <a:gd name="T71" fmla="*/ 1 h 557"/>
                      <a:gd name="T72" fmla="*/ 1 w 682"/>
                      <a:gd name="T73" fmla="*/ 1 h 557"/>
                      <a:gd name="T74" fmla="*/ 1 w 682"/>
                      <a:gd name="T75" fmla="*/ 1 h 557"/>
                      <a:gd name="T76" fmla="*/ 1 w 682"/>
                      <a:gd name="T77" fmla="*/ 1 h 557"/>
                      <a:gd name="T78" fmla="*/ 1 w 682"/>
                      <a:gd name="T79" fmla="*/ 1 h 557"/>
                      <a:gd name="T80" fmla="*/ 1 w 682"/>
                      <a:gd name="T81" fmla="*/ 1 h 557"/>
                      <a:gd name="T82" fmla="*/ 1 w 682"/>
                      <a:gd name="T83" fmla="*/ 1 h 557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65" name="Freeform 56"/>
                  <p:cNvSpPr>
                    <a:spLocks/>
                  </p:cNvSpPr>
                  <p:nvPr/>
                </p:nvSpPr>
                <p:spPr bwMode="ltGray">
                  <a:xfrm>
                    <a:off x="1189" y="447"/>
                    <a:ext cx="163" cy="221"/>
                  </a:xfrm>
                  <a:custGeom>
                    <a:avLst/>
                    <a:gdLst>
                      <a:gd name="T0" fmla="*/ 1 w 257"/>
                      <a:gd name="T1" fmla="*/ 1 h 347"/>
                      <a:gd name="T2" fmla="*/ 1 w 257"/>
                      <a:gd name="T3" fmla="*/ 1 h 347"/>
                      <a:gd name="T4" fmla="*/ 1 w 257"/>
                      <a:gd name="T5" fmla="*/ 1 h 347"/>
                      <a:gd name="T6" fmla="*/ 1 w 257"/>
                      <a:gd name="T7" fmla="*/ 1 h 347"/>
                      <a:gd name="T8" fmla="*/ 1 w 257"/>
                      <a:gd name="T9" fmla="*/ 1 h 347"/>
                      <a:gd name="T10" fmla="*/ 1 w 257"/>
                      <a:gd name="T11" fmla="*/ 1 h 347"/>
                      <a:gd name="T12" fmla="*/ 1 w 257"/>
                      <a:gd name="T13" fmla="*/ 1 h 347"/>
                      <a:gd name="T14" fmla="*/ 1 w 257"/>
                      <a:gd name="T15" fmla="*/ 1 h 347"/>
                      <a:gd name="T16" fmla="*/ 1 w 257"/>
                      <a:gd name="T17" fmla="*/ 1 h 347"/>
                      <a:gd name="T18" fmla="*/ 1 w 257"/>
                      <a:gd name="T19" fmla="*/ 1 h 347"/>
                      <a:gd name="T20" fmla="*/ 1 w 257"/>
                      <a:gd name="T21" fmla="*/ 1 h 347"/>
                      <a:gd name="T22" fmla="*/ 1 w 257"/>
                      <a:gd name="T23" fmla="*/ 1 h 347"/>
                      <a:gd name="T24" fmla="*/ 1 w 257"/>
                      <a:gd name="T25" fmla="*/ 1 h 347"/>
                      <a:gd name="T26" fmla="*/ 0 w 257"/>
                      <a:gd name="T27" fmla="*/ 1 h 347"/>
                      <a:gd name="T28" fmla="*/ 1 w 257"/>
                      <a:gd name="T29" fmla="*/ 1 h 347"/>
                      <a:gd name="T30" fmla="*/ 1 w 257"/>
                      <a:gd name="T31" fmla="*/ 1 h 34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66" name="Freeform 57"/>
                  <p:cNvSpPr>
                    <a:spLocks/>
                  </p:cNvSpPr>
                  <p:nvPr/>
                </p:nvSpPr>
                <p:spPr bwMode="ltGray">
                  <a:xfrm>
                    <a:off x="1476" y="611"/>
                    <a:ext cx="7" cy="12"/>
                  </a:xfrm>
                  <a:custGeom>
                    <a:avLst/>
                    <a:gdLst>
                      <a:gd name="T0" fmla="*/ 0 w 19"/>
                      <a:gd name="T1" fmla="*/ 0 h 37"/>
                      <a:gd name="T2" fmla="*/ 0 w 19"/>
                      <a:gd name="T3" fmla="*/ 0 h 37"/>
                      <a:gd name="T4" fmla="*/ 0 w 19"/>
                      <a:gd name="T5" fmla="*/ 0 h 37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67" name="Freeform 58"/>
                  <p:cNvSpPr>
                    <a:spLocks/>
                  </p:cNvSpPr>
                  <p:nvPr/>
                </p:nvSpPr>
                <p:spPr bwMode="ltGray">
                  <a:xfrm>
                    <a:off x="1467" y="497"/>
                    <a:ext cx="9" cy="7"/>
                  </a:xfrm>
                  <a:custGeom>
                    <a:avLst/>
                    <a:gdLst>
                      <a:gd name="T0" fmla="*/ 0 w 22"/>
                      <a:gd name="T1" fmla="*/ 0 h 20"/>
                      <a:gd name="T2" fmla="*/ 0 w 22"/>
                      <a:gd name="T3" fmla="*/ 0 h 20"/>
                      <a:gd name="T4" fmla="*/ 0 w 22"/>
                      <a:gd name="T5" fmla="*/ 0 h 20"/>
                      <a:gd name="T6" fmla="*/ 0 w 22"/>
                      <a:gd name="T7" fmla="*/ 0 h 20"/>
                      <a:gd name="T8" fmla="*/ 0 w 2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68" name="Freeform 59"/>
                  <p:cNvSpPr>
                    <a:spLocks/>
                  </p:cNvSpPr>
                  <p:nvPr/>
                </p:nvSpPr>
                <p:spPr bwMode="ltGray">
                  <a:xfrm>
                    <a:off x="1072" y="357"/>
                    <a:ext cx="25" cy="10"/>
                  </a:xfrm>
                  <a:custGeom>
                    <a:avLst/>
                    <a:gdLst>
                      <a:gd name="T0" fmla="*/ 0 w 57"/>
                      <a:gd name="T1" fmla="*/ 0 h 30"/>
                      <a:gd name="T2" fmla="*/ 0 w 57"/>
                      <a:gd name="T3" fmla="*/ 0 h 30"/>
                      <a:gd name="T4" fmla="*/ 0 w 57"/>
                      <a:gd name="T5" fmla="*/ 0 h 30"/>
                      <a:gd name="T6" fmla="*/ 0 w 57"/>
                      <a:gd name="T7" fmla="*/ 0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69" name="Freeform 60"/>
                  <p:cNvSpPr>
                    <a:spLocks/>
                  </p:cNvSpPr>
                  <p:nvPr/>
                </p:nvSpPr>
                <p:spPr bwMode="ltGray">
                  <a:xfrm>
                    <a:off x="1374" y="265"/>
                    <a:ext cx="295" cy="233"/>
                  </a:xfrm>
                  <a:custGeom>
                    <a:avLst/>
                    <a:gdLst>
                      <a:gd name="T0" fmla="*/ 0 w 693"/>
                      <a:gd name="T1" fmla="*/ 0 h 696"/>
                      <a:gd name="T2" fmla="*/ 0 w 693"/>
                      <a:gd name="T3" fmla="*/ 0 h 696"/>
                      <a:gd name="T4" fmla="*/ 0 w 693"/>
                      <a:gd name="T5" fmla="*/ 0 h 696"/>
                      <a:gd name="T6" fmla="*/ 0 w 693"/>
                      <a:gd name="T7" fmla="*/ 0 h 696"/>
                      <a:gd name="T8" fmla="*/ 0 w 693"/>
                      <a:gd name="T9" fmla="*/ 0 h 696"/>
                      <a:gd name="T10" fmla="*/ 0 w 693"/>
                      <a:gd name="T11" fmla="*/ 0 h 696"/>
                      <a:gd name="T12" fmla="*/ 0 w 693"/>
                      <a:gd name="T13" fmla="*/ 0 h 696"/>
                      <a:gd name="T14" fmla="*/ 0 w 693"/>
                      <a:gd name="T15" fmla="*/ 0 h 696"/>
                      <a:gd name="T16" fmla="*/ 0 w 693"/>
                      <a:gd name="T17" fmla="*/ 0 h 696"/>
                      <a:gd name="T18" fmla="*/ 0 w 693"/>
                      <a:gd name="T19" fmla="*/ 0 h 696"/>
                      <a:gd name="T20" fmla="*/ 0 w 693"/>
                      <a:gd name="T21" fmla="*/ 0 h 696"/>
                      <a:gd name="T22" fmla="*/ 0 w 693"/>
                      <a:gd name="T23" fmla="*/ 0 h 696"/>
                      <a:gd name="T24" fmla="*/ 0 w 693"/>
                      <a:gd name="T25" fmla="*/ 0 h 696"/>
                      <a:gd name="T26" fmla="*/ 0 w 693"/>
                      <a:gd name="T27" fmla="*/ 0 h 696"/>
                      <a:gd name="T28" fmla="*/ 0 w 693"/>
                      <a:gd name="T29" fmla="*/ 0 h 696"/>
                      <a:gd name="T30" fmla="*/ 0 w 693"/>
                      <a:gd name="T31" fmla="*/ 0 h 696"/>
                      <a:gd name="T32" fmla="*/ 0 w 693"/>
                      <a:gd name="T33" fmla="*/ 0 h 696"/>
                      <a:gd name="T34" fmla="*/ 0 w 693"/>
                      <a:gd name="T35" fmla="*/ 0 h 696"/>
                      <a:gd name="T36" fmla="*/ 0 w 693"/>
                      <a:gd name="T37" fmla="*/ 0 h 696"/>
                      <a:gd name="T38" fmla="*/ 0 w 693"/>
                      <a:gd name="T39" fmla="*/ 0 h 696"/>
                      <a:gd name="T40" fmla="*/ 0 w 693"/>
                      <a:gd name="T41" fmla="*/ 0 h 696"/>
                      <a:gd name="T42" fmla="*/ 0 w 693"/>
                      <a:gd name="T43" fmla="*/ 0 h 696"/>
                      <a:gd name="T44" fmla="*/ 0 w 693"/>
                      <a:gd name="T45" fmla="*/ 0 h 696"/>
                      <a:gd name="T46" fmla="*/ 0 w 693"/>
                      <a:gd name="T47" fmla="*/ 0 h 696"/>
                      <a:gd name="T48" fmla="*/ 0 w 693"/>
                      <a:gd name="T49" fmla="*/ 0 h 696"/>
                      <a:gd name="T50" fmla="*/ 0 w 693"/>
                      <a:gd name="T51" fmla="*/ 0 h 696"/>
                      <a:gd name="T52" fmla="*/ 0 w 693"/>
                      <a:gd name="T53" fmla="*/ 0 h 696"/>
                      <a:gd name="T54" fmla="*/ 0 w 693"/>
                      <a:gd name="T55" fmla="*/ 0 h 696"/>
                      <a:gd name="T56" fmla="*/ 0 w 693"/>
                      <a:gd name="T57" fmla="*/ 0 h 696"/>
                      <a:gd name="T58" fmla="*/ 0 w 693"/>
                      <a:gd name="T59" fmla="*/ 0 h 696"/>
                      <a:gd name="T60" fmla="*/ 0 w 693"/>
                      <a:gd name="T61" fmla="*/ 0 h 696"/>
                      <a:gd name="T62" fmla="*/ 0 w 693"/>
                      <a:gd name="T63" fmla="*/ 0 h 696"/>
                      <a:gd name="T64" fmla="*/ 0 w 693"/>
                      <a:gd name="T65" fmla="*/ 0 h 696"/>
                      <a:gd name="T66" fmla="*/ 0 w 693"/>
                      <a:gd name="T67" fmla="*/ 0 h 696"/>
                      <a:gd name="T68" fmla="*/ 0 w 693"/>
                      <a:gd name="T69" fmla="*/ 0 h 696"/>
                      <a:gd name="T70" fmla="*/ 0 w 693"/>
                      <a:gd name="T71" fmla="*/ 0 h 69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70" name="Freeform 61"/>
                  <p:cNvSpPr>
                    <a:spLocks/>
                  </p:cNvSpPr>
                  <p:nvPr/>
                </p:nvSpPr>
                <p:spPr bwMode="ltGray">
                  <a:xfrm>
                    <a:off x="1173" y="247"/>
                    <a:ext cx="591" cy="95"/>
                  </a:xfrm>
                  <a:custGeom>
                    <a:avLst/>
                    <a:gdLst>
                      <a:gd name="T0" fmla="*/ 1 w 931"/>
                      <a:gd name="T1" fmla="*/ 0 h 149"/>
                      <a:gd name="T2" fmla="*/ 1 w 931"/>
                      <a:gd name="T3" fmla="*/ 1 h 149"/>
                      <a:gd name="T4" fmla="*/ 1 w 931"/>
                      <a:gd name="T5" fmla="*/ 1 h 149"/>
                      <a:gd name="T6" fmla="*/ 1 w 931"/>
                      <a:gd name="T7" fmla="*/ 1 h 149"/>
                      <a:gd name="T8" fmla="*/ 1 w 931"/>
                      <a:gd name="T9" fmla="*/ 1 h 149"/>
                      <a:gd name="T10" fmla="*/ 0 w 931"/>
                      <a:gd name="T11" fmla="*/ 1 h 149"/>
                      <a:gd name="T12" fmla="*/ 1 w 931"/>
                      <a:gd name="T13" fmla="*/ 1 h 149"/>
                      <a:gd name="T14" fmla="*/ 1 w 931"/>
                      <a:gd name="T15" fmla="*/ 1 h 149"/>
                      <a:gd name="T16" fmla="*/ 1 w 931"/>
                      <a:gd name="T17" fmla="*/ 1 h 149"/>
                      <a:gd name="T18" fmla="*/ 1 w 931"/>
                      <a:gd name="T19" fmla="*/ 1 h 149"/>
                      <a:gd name="T20" fmla="*/ 1 w 931"/>
                      <a:gd name="T21" fmla="*/ 1 h 149"/>
                      <a:gd name="T22" fmla="*/ 1 w 931"/>
                      <a:gd name="T23" fmla="*/ 1 h 149"/>
                      <a:gd name="T24" fmla="*/ 1 w 931"/>
                      <a:gd name="T25" fmla="*/ 1 h 149"/>
                      <a:gd name="T26" fmla="*/ 1 w 931"/>
                      <a:gd name="T27" fmla="*/ 1 h 149"/>
                      <a:gd name="T28" fmla="*/ 1 w 931"/>
                      <a:gd name="T29" fmla="*/ 1 h 149"/>
                      <a:gd name="T30" fmla="*/ 1 w 931"/>
                      <a:gd name="T31" fmla="*/ 1 h 149"/>
                      <a:gd name="T32" fmla="*/ 1 w 931"/>
                      <a:gd name="T33" fmla="*/ 1 h 149"/>
                      <a:gd name="T34" fmla="*/ 1 w 931"/>
                      <a:gd name="T35" fmla="*/ 1 h 149"/>
                      <a:gd name="T36" fmla="*/ 1 w 931"/>
                      <a:gd name="T37" fmla="*/ 1 h 149"/>
                      <a:gd name="T38" fmla="*/ 1 w 931"/>
                      <a:gd name="T39" fmla="*/ 1 h 149"/>
                      <a:gd name="T40" fmla="*/ 1 w 931"/>
                      <a:gd name="T41" fmla="*/ 1 h 149"/>
                      <a:gd name="T42" fmla="*/ 1 w 931"/>
                      <a:gd name="T43" fmla="*/ 1 h 149"/>
                      <a:gd name="T44" fmla="*/ 1 w 931"/>
                      <a:gd name="T45" fmla="*/ 1 h 149"/>
                      <a:gd name="T46" fmla="*/ 1 w 931"/>
                      <a:gd name="T47" fmla="*/ 1 h 149"/>
                      <a:gd name="T48" fmla="*/ 1 w 931"/>
                      <a:gd name="T49" fmla="*/ 1 h 149"/>
                      <a:gd name="T50" fmla="*/ 1 w 931"/>
                      <a:gd name="T51" fmla="*/ 1 h 149"/>
                      <a:gd name="T52" fmla="*/ 1 w 931"/>
                      <a:gd name="T53" fmla="*/ 1 h 149"/>
                      <a:gd name="T54" fmla="*/ 1 w 931"/>
                      <a:gd name="T55" fmla="*/ 1 h 149"/>
                      <a:gd name="T56" fmla="*/ 1 w 931"/>
                      <a:gd name="T57" fmla="*/ 1 h 149"/>
                      <a:gd name="T58" fmla="*/ 1 w 931"/>
                      <a:gd name="T59" fmla="*/ 1 h 149"/>
                      <a:gd name="T60" fmla="*/ 1 w 931"/>
                      <a:gd name="T61" fmla="*/ 1 h 149"/>
                      <a:gd name="T62" fmla="*/ 1 w 931"/>
                      <a:gd name="T63" fmla="*/ 1 h 149"/>
                      <a:gd name="T64" fmla="*/ 1 w 931"/>
                      <a:gd name="T65" fmla="*/ 1 h 149"/>
                      <a:gd name="T66" fmla="*/ 1 w 931"/>
                      <a:gd name="T67" fmla="*/ 1 h 149"/>
                      <a:gd name="T68" fmla="*/ 1 w 931"/>
                      <a:gd name="T69" fmla="*/ 1 h 149"/>
                      <a:gd name="T70" fmla="*/ 1 w 931"/>
                      <a:gd name="T71" fmla="*/ 1 h 149"/>
                      <a:gd name="T72" fmla="*/ 1 w 931"/>
                      <a:gd name="T73" fmla="*/ 1 h 149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71" name="Freeform 62"/>
                  <p:cNvSpPr>
                    <a:spLocks/>
                  </p:cNvSpPr>
                  <p:nvPr/>
                </p:nvSpPr>
                <p:spPr bwMode="ltGray">
                  <a:xfrm>
                    <a:off x="1293" y="282"/>
                    <a:ext cx="13" cy="10"/>
                  </a:xfrm>
                  <a:custGeom>
                    <a:avLst/>
                    <a:gdLst>
                      <a:gd name="T0" fmla="*/ 0 w 31"/>
                      <a:gd name="T1" fmla="*/ 0 h 30"/>
                      <a:gd name="T2" fmla="*/ 0 w 31"/>
                      <a:gd name="T3" fmla="*/ 0 h 30"/>
                      <a:gd name="T4" fmla="*/ 0 w 31"/>
                      <a:gd name="T5" fmla="*/ 0 h 30"/>
                      <a:gd name="T6" fmla="*/ 0 w 31"/>
                      <a:gd name="T7" fmla="*/ 0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72" name="Freeform 63"/>
                  <p:cNvSpPr>
                    <a:spLocks/>
                  </p:cNvSpPr>
                  <p:nvPr/>
                </p:nvSpPr>
                <p:spPr bwMode="ltGray">
                  <a:xfrm>
                    <a:off x="1278" y="296"/>
                    <a:ext cx="19" cy="11"/>
                  </a:xfrm>
                  <a:custGeom>
                    <a:avLst/>
                    <a:gdLst>
                      <a:gd name="T0" fmla="*/ 0 w 44"/>
                      <a:gd name="T1" fmla="*/ 0 h 32"/>
                      <a:gd name="T2" fmla="*/ 0 w 44"/>
                      <a:gd name="T3" fmla="*/ 0 h 32"/>
                      <a:gd name="T4" fmla="*/ 0 w 44"/>
                      <a:gd name="T5" fmla="*/ 0 h 32"/>
                      <a:gd name="T6" fmla="*/ 0 w 44"/>
                      <a:gd name="T7" fmla="*/ 0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73" name="Freeform 64"/>
                  <p:cNvSpPr>
                    <a:spLocks/>
                  </p:cNvSpPr>
                  <p:nvPr/>
                </p:nvSpPr>
                <p:spPr bwMode="ltGray">
                  <a:xfrm>
                    <a:off x="1340" y="337"/>
                    <a:ext cx="32" cy="6"/>
                  </a:xfrm>
                  <a:custGeom>
                    <a:avLst/>
                    <a:gdLst>
                      <a:gd name="T0" fmla="*/ 0 w 76"/>
                      <a:gd name="T1" fmla="*/ 0 h 18"/>
                      <a:gd name="T2" fmla="*/ 0 w 76"/>
                      <a:gd name="T3" fmla="*/ 0 h 18"/>
                      <a:gd name="T4" fmla="*/ 0 w 76"/>
                      <a:gd name="T5" fmla="*/ 0 h 18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74" name="Freeform 65"/>
                  <p:cNvSpPr>
                    <a:spLocks/>
                  </p:cNvSpPr>
                  <p:nvPr/>
                </p:nvSpPr>
                <p:spPr bwMode="ltGray">
                  <a:xfrm>
                    <a:off x="1395" y="336"/>
                    <a:ext cx="18" cy="15"/>
                  </a:xfrm>
                  <a:custGeom>
                    <a:avLst/>
                    <a:gdLst>
                      <a:gd name="T0" fmla="*/ 0 w 42"/>
                      <a:gd name="T1" fmla="*/ 0 h 44"/>
                      <a:gd name="T2" fmla="*/ 0 w 42"/>
                      <a:gd name="T3" fmla="*/ 0 h 44"/>
                      <a:gd name="T4" fmla="*/ 0 w 42"/>
                      <a:gd name="T5" fmla="*/ 0 h 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75" name="Freeform 66"/>
                  <p:cNvSpPr>
                    <a:spLocks/>
                  </p:cNvSpPr>
                  <p:nvPr/>
                </p:nvSpPr>
                <p:spPr bwMode="ltGray">
                  <a:xfrm>
                    <a:off x="1248" y="295"/>
                    <a:ext cx="14" cy="10"/>
                  </a:xfrm>
                  <a:custGeom>
                    <a:avLst/>
                    <a:gdLst>
                      <a:gd name="T0" fmla="*/ 0 w 31"/>
                      <a:gd name="T1" fmla="*/ 0 h 30"/>
                      <a:gd name="T2" fmla="*/ 0 w 31"/>
                      <a:gd name="T3" fmla="*/ 0 h 30"/>
                      <a:gd name="T4" fmla="*/ 0 w 31"/>
                      <a:gd name="T5" fmla="*/ 0 h 3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77" name="Group 67"/>
                <p:cNvGrpSpPr>
                  <a:grpSpLocks/>
                </p:cNvGrpSpPr>
                <p:nvPr/>
              </p:nvGrpSpPr>
              <p:grpSpPr bwMode="auto">
                <a:xfrm>
                  <a:off x="3709" y="240"/>
                  <a:ext cx="1139" cy="429"/>
                  <a:chOff x="3709" y="240"/>
                  <a:chExt cx="1139" cy="429"/>
                </a:xfrm>
              </p:grpSpPr>
              <p:sp>
                <p:nvSpPr>
                  <p:cNvPr id="9278" name="Freeform 68"/>
                  <p:cNvSpPr>
                    <a:spLocks/>
                  </p:cNvSpPr>
                  <p:nvPr/>
                </p:nvSpPr>
                <p:spPr bwMode="ltGray">
                  <a:xfrm>
                    <a:off x="4808" y="616"/>
                    <a:ext cx="13" cy="14"/>
                  </a:xfrm>
                  <a:custGeom>
                    <a:avLst/>
                    <a:gdLst>
                      <a:gd name="T0" fmla="*/ 0 w 30"/>
                      <a:gd name="T1" fmla="*/ 0 h 42"/>
                      <a:gd name="T2" fmla="*/ 0 w 30"/>
                      <a:gd name="T3" fmla="*/ 0 h 42"/>
                      <a:gd name="T4" fmla="*/ 0 w 30"/>
                      <a:gd name="T5" fmla="*/ 0 h 42"/>
                      <a:gd name="T6" fmla="*/ 0 w 30"/>
                      <a:gd name="T7" fmla="*/ 0 h 42"/>
                      <a:gd name="T8" fmla="*/ 0 w 30"/>
                      <a:gd name="T9" fmla="*/ 0 h 42"/>
                      <a:gd name="T10" fmla="*/ 0 w 30"/>
                      <a:gd name="T11" fmla="*/ 0 h 42"/>
                      <a:gd name="T12" fmla="*/ 0 w 30"/>
                      <a:gd name="T13" fmla="*/ 0 h 4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30" h="42">
                        <a:moveTo>
                          <a:pt x="16" y="33"/>
                        </a:moveTo>
                        <a:cubicBezTo>
                          <a:pt x="3" y="20"/>
                          <a:pt x="15" y="34"/>
                          <a:pt x="8" y="21"/>
                        </a:cubicBezTo>
                        <a:cubicBezTo>
                          <a:pt x="6" y="17"/>
                          <a:pt x="0" y="9"/>
                          <a:pt x="0" y="9"/>
                        </a:cubicBezTo>
                        <a:cubicBezTo>
                          <a:pt x="5" y="1"/>
                          <a:pt x="7" y="0"/>
                          <a:pt x="16" y="3"/>
                        </a:cubicBezTo>
                        <a:cubicBezTo>
                          <a:pt x="25" y="16"/>
                          <a:pt x="10" y="16"/>
                          <a:pt x="30" y="23"/>
                        </a:cubicBezTo>
                        <a:cubicBezTo>
                          <a:pt x="29" y="26"/>
                          <a:pt x="30" y="29"/>
                          <a:pt x="28" y="31"/>
                        </a:cubicBezTo>
                        <a:cubicBezTo>
                          <a:pt x="15" y="42"/>
                          <a:pt x="16" y="38"/>
                          <a:pt x="16" y="33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79" name="Freeform 69"/>
                  <p:cNvSpPr>
                    <a:spLocks/>
                  </p:cNvSpPr>
                  <p:nvPr/>
                </p:nvSpPr>
                <p:spPr bwMode="ltGray">
                  <a:xfrm>
                    <a:off x="4655" y="629"/>
                    <a:ext cx="11" cy="5"/>
                  </a:xfrm>
                  <a:custGeom>
                    <a:avLst/>
                    <a:gdLst>
                      <a:gd name="T0" fmla="*/ 0 w 25"/>
                      <a:gd name="T1" fmla="*/ 0 h 16"/>
                      <a:gd name="T2" fmla="*/ 0 w 25"/>
                      <a:gd name="T3" fmla="*/ 0 h 16"/>
                      <a:gd name="T4" fmla="*/ 0 w 25"/>
                      <a:gd name="T5" fmla="*/ 0 h 16"/>
                      <a:gd name="T6" fmla="*/ 0 w 25"/>
                      <a:gd name="T7" fmla="*/ 0 h 1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5" h="16">
                        <a:moveTo>
                          <a:pt x="15" y="16"/>
                        </a:moveTo>
                        <a:cubicBezTo>
                          <a:pt x="10" y="15"/>
                          <a:pt x="0" y="12"/>
                          <a:pt x="3" y="8"/>
                        </a:cubicBezTo>
                        <a:cubicBezTo>
                          <a:pt x="6" y="4"/>
                          <a:pt x="15" y="0"/>
                          <a:pt x="15" y="0"/>
                        </a:cubicBezTo>
                        <a:cubicBezTo>
                          <a:pt x="17" y="3"/>
                          <a:pt x="25" y="16"/>
                          <a:pt x="15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80" name="Freeform 70"/>
                  <p:cNvSpPr>
                    <a:spLocks/>
                  </p:cNvSpPr>
                  <p:nvPr/>
                </p:nvSpPr>
                <p:spPr bwMode="ltGray">
                  <a:xfrm>
                    <a:off x="4609" y="635"/>
                    <a:ext cx="28" cy="16"/>
                  </a:xfrm>
                  <a:custGeom>
                    <a:avLst/>
                    <a:gdLst>
                      <a:gd name="T0" fmla="*/ 0 w 65"/>
                      <a:gd name="T1" fmla="*/ 0 h 46"/>
                      <a:gd name="T2" fmla="*/ 0 w 65"/>
                      <a:gd name="T3" fmla="*/ 0 h 46"/>
                      <a:gd name="T4" fmla="*/ 0 w 65"/>
                      <a:gd name="T5" fmla="*/ 0 h 46"/>
                      <a:gd name="T6" fmla="*/ 0 w 65"/>
                      <a:gd name="T7" fmla="*/ 0 h 46"/>
                      <a:gd name="T8" fmla="*/ 0 w 65"/>
                      <a:gd name="T9" fmla="*/ 0 h 46"/>
                      <a:gd name="T10" fmla="*/ 0 w 65"/>
                      <a:gd name="T11" fmla="*/ 0 h 46"/>
                      <a:gd name="T12" fmla="*/ 0 w 65"/>
                      <a:gd name="T13" fmla="*/ 0 h 46"/>
                      <a:gd name="T14" fmla="*/ 0 w 65"/>
                      <a:gd name="T15" fmla="*/ 0 h 46"/>
                      <a:gd name="T16" fmla="*/ 0 w 65"/>
                      <a:gd name="T17" fmla="*/ 0 h 4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65" h="46">
                        <a:moveTo>
                          <a:pt x="14" y="24"/>
                        </a:moveTo>
                        <a:cubicBezTo>
                          <a:pt x="18" y="13"/>
                          <a:pt x="16" y="9"/>
                          <a:pt x="30" y="4"/>
                        </a:cubicBezTo>
                        <a:cubicBezTo>
                          <a:pt x="34" y="3"/>
                          <a:pt x="42" y="0"/>
                          <a:pt x="42" y="0"/>
                        </a:cubicBezTo>
                        <a:cubicBezTo>
                          <a:pt x="50" y="1"/>
                          <a:pt x="65" y="0"/>
                          <a:pt x="58" y="12"/>
                        </a:cubicBezTo>
                        <a:cubicBezTo>
                          <a:pt x="53" y="21"/>
                          <a:pt x="40" y="21"/>
                          <a:pt x="32" y="26"/>
                        </a:cubicBezTo>
                        <a:cubicBezTo>
                          <a:pt x="26" y="35"/>
                          <a:pt x="23" y="42"/>
                          <a:pt x="12" y="46"/>
                        </a:cubicBezTo>
                        <a:cubicBezTo>
                          <a:pt x="0" y="42"/>
                          <a:pt x="5" y="30"/>
                          <a:pt x="8" y="20"/>
                        </a:cubicBezTo>
                        <a:cubicBezTo>
                          <a:pt x="9" y="18"/>
                          <a:pt x="10" y="13"/>
                          <a:pt x="12" y="14"/>
                        </a:cubicBezTo>
                        <a:cubicBezTo>
                          <a:pt x="15" y="16"/>
                          <a:pt x="13" y="21"/>
                          <a:pt x="14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81" name="Freeform 71"/>
                  <p:cNvSpPr>
                    <a:spLocks/>
                  </p:cNvSpPr>
                  <p:nvPr/>
                </p:nvSpPr>
                <p:spPr bwMode="ltGray">
                  <a:xfrm>
                    <a:off x="4580" y="634"/>
                    <a:ext cx="29" cy="16"/>
                  </a:xfrm>
                  <a:custGeom>
                    <a:avLst/>
                    <a:gdLst>
                      <a:gd name="T0" fmla="*/ 0 w 69"/>
                      <a:gd name="T1" fmla="*/ 0 h 47"/>
                      <a:gd name="T2" fmla="*/ 0 w 69"/>
                      <a:gd name="T3" fmla="*/ 0 h 47"/>
                      <a:gd name="T4" fmla="*/ 0 w 69"/>
                      <a:gd name="T5" fmla="*/ 0 h 47"/>
                      <a:gd name="T6" fmla="*/ 0 w 69"/>
                      <a:gd name="T7" fmla="*/ 0 h 47"/>
                      <a:gd name="T8" fmla="*/ 0 w 69"/>
                      <a:gd name="T9" fmla="*/ 0 h 47"/>
                      <a:gd name="T10" fmla="*/ 0 w 69"/>
                      <a:gd name="T11" fmla="*/ 0 h 47"/>
                      <a:gd name="T12" fmla="*/ 0 w 69"/>
                      <a:gd name="T13" fmla="*/ 0 h 47"/>
                      <a:gd name="T14" fmla="*/ 0 w 69"/>
                      <a:gd name="T15" fmla="*/ 0 h 47"/>
                      <a:gd name="T16" fmla="*/ 0 w 69"/>
                      <a:gd name="T17" fmla="*/ 0 h 47"/>
                      <a:gd name="T18" fmla="*/ 0 w 69"/>
                      <a:gd name="T19" fmla="*/ 0 h 47"/>
                      <a:gd name="T20" fmla="*/ 0 w 69"/>
                      <a:gd name="T21" fmla="*/ 0 h 4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69" h="47">
                        <a:moveTo>
                          <a:pt x="0" y="31"/>
                        </a:moveTo>
                        <a:cubicBezTo>
                          <a:pt x="7" y="24"/>
                          <a:pt x="9" y="22"/>
                          <a:pt x="18" y="25"/>
                        </a:cubicBezTo>
                        <a:cubicBezTo>
                          <a:pt x="25" y="4"/>
                          <a:pt x="36" y="12"/>
                          <a:pt x="52" y="1"/>
                        </a:cubicBezTo>
                        <a:cubicBezTo>
                          <a:pt x="56" y="2"/>
                          <a:pt x="61" y="0"/>
                          <a:pt x="64" y="3"/>
                        </a:cubicBezTo>
                        <a:cubicBezTo>
                          <a:pt x="69" y="8"/>
                          <a:pt x="50" y="19"/>
                          <a:pt x="50" y="19"/>
                        </a:cubicBezTo>
                        <a:cubicBezTo>
                          <a:pt x="46" y="31"/>
                          <a:pt x="35" y="22"/>
                          <a:pt x="28" y="33"/>
                        </a:cubicBezTo>
                        <a:cubicBezTo>
                          <a:pt x="31" y="41"/>
                          <a:pt x="31" y="44"/>
                          <a:pt x="22" y="47"/>
                        </a:cubicBezTo>
                        <a:cubicBezTo>
                          <a:pt x="20" y="46"/>
                          <a:pt x="18" y="46"/>
                          <a:pt x="16" y="45"/>
                        </a:cubicBezTo>
                        <a:cubicBezTo>
                          <a:pt x="14" y="43"/>
                          <a:pt x="14" y="40"/>
                          <a:pt x="12" y="39"/>
                        </a:cubicBezTo>
                        <a:cubicBezTo>
                          <a:pt x="8" y="37"/>
                          <a:pt x="0" y="35"/>
                          <a:pt x="0" y="35"/>
                        </a:cubicBezTo>
                        <a:cubicBezTo>
                          <a:pt x="2" y="26"/>
                          <a:pt x="3" y="25"/>
                          <a:pt x="0" y="3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82" name="Freeform 72"/>
                  <p:cNvSpPr>
                    <a:spLocks/>
                  </p:cNvSpPr>
                  <p:nvPr/>
                </p:nvSpPr>
                <p:spPr bwMode="ltGray">
                  <a:xfrm>
                    <a:off x="4423" y="547"/>
                    <a:ext cx="151" cy="93"/>
                  </a:xfrm>
                  <a:custGeom>
                    <a:avLst/>
                    <a:gdLst>
                      <a:gd name="T0" fmla="*/ 0 w 355"/>
                      <a:gd name="T1" fmla="*/ 0 h 277"/>
                      <a:gd name="T2" fmla="*/ 0 w 355"/>
                      <a:gd name="T3" fmla="*/ 0 h 277"/>
                      <a:gd name="T4" fmla="*/ 0 w 355"/>
                      <a:gd name="T5" fmla="*/ 0 h 277"/>
                      <a:gd name="T6" fmla="*/ 0 w 355"/>
                      <a:gd name="T7" fmla="*/ 0 h 277"/>
                      <a:gd name="T8" fmla="*/ 0 w 355"/>
                      <a:gd name="T9" fmla="*/ 0 h 277"/>
                      <a:gd name="T10" fmla="*/ 0 w 355"/>
                      <a:gd name="T11" fmla="*/ 0 h 277"/>
                      <a:gd name="T12" fmla="*/ 0 w 355"/>
                      <a:gd name="T13" fmla="*/ 0 h 277"/>
                      <a:gd name="T14" fmla="*/ 0 w 355"/>
                      <a:gd name="T15" fmla="*/ 0 h 277"/>
                      <a:gd name="T16" fmla="*/ 0 w 355"/>
                      <a:gd name="T17" fmla="*/ 0 h 277"/>
                      <a:gd name="T18" fmla="*/ 0 w 355"/>
                      <a:gd name="T19" fmla="*/ 0 h 277"/>
                      <a:gd name="T20" fmla="*/ 0 w 355"/>
                      <a:gd name="T21" fmla="*/ 0 h 277"/>
                      <a:gd name="T22" fmla="*/ 0 w 355"/>
                      <a:gd name="T23" fmla="*/ 0 h 277"/>
                      <a:gd name="T24" fmla="*/ 0 w 355"/>
                      <a:gd name="T25" fmla="*/ 0 h 277"/>
                      <a:gd name="T26" fmla="*/ 0 w 355"/>
                      <a:gd name="T27" fmla="*/ 0 h 277"/>
                      <a:gd name="T28" fmla="*/ 0 w 355"/>
                      <a:gd name="T29" fmla="*/ 0 h 277"/>
                      <a:gd name="T30" fmla="*/ 0 w 355"/>
                      <a:gd name="T31" fmla="*/ 0 h 277"/>
                      <a:gd name="T32" fmla="*/ 0 w 355"/>
                      <a:gd name="T33" fmla="*/ 0 h 277"/>
                      <a:gd name="T34" fmla="*/ 0 w 355"/>
                      <a:gd name="T35" fmla="*/ 0 h 277"/>
                      <a:gd name="T36" fmla="*/ 0 w 355"/>
                      <a:gd name="T37" fmla="*/ 0 h 277"/>
                      <a:gd name="T38" fmla="*/ 0 w 355"/>
                      <a:gd name="T39" fmla="*/ 0 h 277"/>
                      <a:gd name="T40" fmla="*/ 0 w 355"/>
                      <a:gd name="T41" fmla="*/ 0 h 277"/>
                      <a:gd name="T42" fmla="*/ 0 w 355"/>
                      <a:gd name="T43" fmla="*/ 0 h 277"/>
                      <a:gd name="T44" fmla="*/ 0 w 355"/>
                      <a:gd name="T45" fmla="*/ 0 h 277"/>
                      <a:gd name="T46" fmla="*/ 0 w 355"/>
                      <a:gd name="T47" fmla="*/ 0 h 277"/>
                      <a:gd name="T48" fmla="*/ 0 w 355"/>
                      <a:gd name="T49" fmla="*/ 0 h 277"/>
                      <a:gd name="T50" fmla="*/ 0 w 355"/>
                      <a:gd name="T51" fmla="*/ 0 h 277"/>
                      <a:gd name="T52" fmla="*/ 0 w 355"/>
                      <a:gd name="T53" fmla="*/ 0 h 277"/>
                      <a:gd name="T54" fmla="*/ 0 w 355"/>
                      <a:gd name="T55" fmla="*/ 0 h 277"/>
                      <a:gd name="T56" fmla="*/ 0 w 355"/>
                      <a:gd name="T57" fmla="*/ 0 h 277"/>
                      <a:gd name="T58" fmla="*/ 0 w 355"/>
                      <a:gd name="T59" fmla="*/ 0 h 277"/>
                      <a:gd name="T60" fmla="*/ 0 w 355"/>
                      <a:gd name="T61" fmla="*/ 0 h 277"/>
                      <a:gd name="T62" fmla="*/ 0 w 355"/>
                      <a:gd name="T63" fmla="*/ 0 h 277"/>
                      <a:gd name="T64" fmla="*/ 0 w 355"/>
                      <a:gd name="T65" fmla="*/ 0 h 277"/>
                      <a:gd name="T66" fmla="*/ 0 w 355"/>
                      <a:gd name="T67" fmla="*/ 0 h 277"/>
                      <a:gd name="T68" fmla="*/ 0 w 355"/>
                      <a:gd name="T69" fmla="*/ 0 h 277"/>
                      <a:gd name="T70" fmla="*/ 0 w 355"/>
                      <a:gd name="T71" fmla="*/ 0 h 277"/>
                      <a:gd name="T72" fmla="*/ 0 w 355"/>
                      <a:gd name="T73" fmla="*/ 0 h 277"/>
                      <a:gd name="T74" fmla="*/ 0 w 355"/>
                      <a:gd name="T75" fmla="*/ 0 h 277"/>
                      <a:gd name="T76" fmla="*/ 0 w 355"/>
                      <a:gd name="T77" fmla="*/ 0 h 277"/>
                      <a:gd name="T78" fmla="*/ 0 w 355"/>
                      <a:gd name="T79" fmla="*/ 0 h 277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355" h="277">
                        <a:moveTo>
                          <a:pt x="10" y="4"/>
                        </a:moveTo>
                        <a:cubicBezTo>
                          <a:pt x="22" y="0"/>
                          <a:pt x="24" y="14"/>
                          <a:pt x="36" y="18"/>
                        </a:cubicBezTo>
                        <a:cubicBezTo>
                          <a:pt x="37" y="19"/>
                          <a:pt x="45" y="29"/>
                          <a:pt x="46" y="30"/>
                        </a:cubicBezTo>
                        <a:cubicBezTo>
                          <a:pt x="56" y="40"/>
                          <a:pt x="67" y="38"/>
                          <a:pt x="76" y="52"/>
                        </a:cubicBezTo>
                        <a:cubicBezTo>
                          <a:pt x="80" y="58"/>
                          <a:pt x="92" y="66"/>
                          <a:pt x="92" y="66"/>
                        </a:cubicBezTo>
                        <a:cubicBezTo>
                          <a:pt x="96" y="79"/>
                          <a:pt x="112" y="88"/>
                          <a:pt x="122" y="98"/>
                        </a:cubicBezTo>
                        <a:cubicBezTo>
                          <a:pt x="124" y="105"/>
                          <a:pt x="130" y="124"/>
                          <a:pt x="136" y="128"/>
                        </a:cubicBezTo>
                        <a:cubicBezTo>
                          <a:pt x="140" y="130"/>
                          <a:pt x="148" y="132"/>
                          <a:pt x="148" y="132"/>
                        </a:cubicBezTo>
                        <a:cubicBezTo>
                          <a:pt x="150" y="138"/>
                          <a:pt x="154" y="150"/>
                          <a:pt x="154" y="150"/>
                        </a:cubicBezTo>
                        <a:cubicBezTo>
                          <a:pt x="161" y="139"/>
                          <a:pt x="168" y="144"/>
                          <a:pt x="176" y="152"/>
                        </a:cubicBezTo>
                        <a:cubicBezTo>
                          <a:pt x="174" y="167"/>
                          <a:pt x="173" y="181"/>
                          <a:pt x="170" y="196"/>
                        </a:cubicBezTo>
                        <a:cubicBezTo>
                          <a:pt x="171" y="202"/>
                          <a:pt x="174" y="220"/>
                          <a:pt x="180" y="224"/>
                        </a:cubicBezTo>
                        <a:cubicBezTo>
                          <a:pt x="185" y="228"/>
                          <a:pt x="193" y="228"/>
                          <a:pt x="198" y="232"/>
                        </a:cubicBezTo>
                        <a:cubicBezTo>
                          <a:pt x="204" y="230"/>
                          <a:pt x="216" y="234"/>
                          <a:pt x="216" y="234"/>
                        </a:cubicBezTo>
                        <a:cubicBezTo>
                          <a:pt x="223" y="241"/>
                          <a:pt x="225" y="245"/>
                          <a:pt x="236" y="242"/>
                        </a:cubicBezTo>
                        <a:cubicBezTo>
                          <a:pt x="242" y="240"/>
                          <a:pt x="254" y="236"/>
                          <a:pt x="254" y="236"/>
                        </a:cubicBezTo>
                        <a:cubicBezTo>
                          <a:pt x="260" y="240"/>
                          <a:pt x="265" y="246"/>
                          <a:pt x="272" y="248"/>
                        </a:cubicBezTo>
                        <a:cubicBezTo>
                          <a:pt x="277" y="250"/>
                          <a:pt x="291" y="252"/>
                          <a:pt x="296" y="256"/>
                        </a:cubicBezTo>
                        <a:cubicBezTo>
                          <a:pt x="301" y="260"/>
                          <a:pt x="314" y="264"/>
                          <a:pt x="314" y="264"/>
                        </a:cubicBezTo>
                        <a:cubicBezTo>
                          <a:pt x="330" y="263"/>
                          <a:pt x="338" y="261"/>
                          <a:pt x="352" y="266"/>
                        </a:cubicBezTo>
                        <a:cubicBezTo>
                          <a:pt x="355" y="275"/>
                          <a:pt x="350" y="277"/>
                          <a:pt x="342" y="274"/>
                        </a:cubicBezTo>
                        <a:cubicBezTo>
                          <a:pt x="336" y="276"/>
                          <a:pt x="322" y="272"/>
                          <a:pt x="322" y="272"/>
                        </a:cubicBezTo>
                        <a:cubicBezTo>
                          <a:pt x="314" y="275"/>
                          <a:pt x="308" y="272"/>
                          <a:pt x="300" y="270"/>
                        </a:cubicBezTo>
                        <a:cubicBezTo>
                          <a:pt x="296" y="269"/>
                          <a:pt x="288" y="266"/>
                          <a:pt x="288" y="266"/>
                        </a:cubicBezTo>
                        <a:cubicBezTo>
                          <a:pt x="276" y="270"/>
                          <a:pt x="264" y="266"/>
                          <a:pt x="252" y="264"/>
                        </a:cubicBezTo>
                        <a:cubicBezTo>
                          <a:pt x="245" y="259"/>
                          <a:pt x="242" y="257"/>
                          <a:pt x="234" y="260"/>
                        </a:cubicBezTo>
                        <a:cubicBezTo>
                          <a:pt x="211" y="252"/>
                          <a:pt x="192" y="256"/>
                          <a:pt x="172" y="242"/>
                        </a:cubicBezTo>
                        <a:cubicBezTo>
                          <a:pt x="165" y="231"/>
                          <a:pt x="176" y="221"/>
                          <a:pt x="160" y="216"/>
                        </a:cubicBezTo>
                        <a:cubicBezTo>
                          <a:pt x="154" y="233"/>
                          <a:pt x="136" y="203"/>
                          <a:pt x="126" y="200"/>
                        </a:cubicBezTo>
                        <a:cubicBezTo>
                          <a:pt x="120" y="196"/>
                          <a:pt x="114" y="190"/>
                          <a:pt x="108" y="186"/>
                        </a:cubicBezTo>
                        <a:cubicBezTo>
                          <a:pt x="104" y="175"/>
                          <a:pt x="104" y="165"/>
                          <a:pt x="94" y="158"/>
                        </a:cubicBezTo>
                        <a:cubicBezTo>
                          <a:pt x="83" y="142"/>
                          <a:pt x="85" y="119"/>
                          <a:pt x="68" y="108"/>
                        </a:cubicBezTo>
                        <a:cubicBezTo>
                          <a:pt x="67" y="106"/>
                          <a:pt x="66" y="104"/>
                          <a:pt x="64" y="102"/>
                        </a:cubicBezTo>
                        <a:cubicBezTo>
                          <a:pt x="62" y="101"/>
                          <a:pt x="59" y="102"/>
                          <a:pt x="58" y="100"/>
                        </a:cubicBezTo>
                        <a:cubicBezTo>
                          <a:pt x="56" y="97"/>
                          <a:pt x="54" y="88"/>
                          <a:pt x="54" y="88"/>
                        </a:cubicBezTo>
                        <a:cubicBezTo>
                          <a:pt x="59" y="73"/>
                          <a:pt x="52" y="61"/>
                          <a:pt x="38" y="58"/>
                        </a:cubicBezTo>
                        <a:cubicBezTo>
                          <a:pt x="32" y="49"/>
                          <a:pt x="31" y="44"/>
                          <a:pt x="20" y="40"/>
                        </a:cubicBezTo>
                        <a:cubicBezTo>
                          <a:pt x="16" y="27"/>
                          <a:pt x="16" y="26"/>
                          <a:pt x="4" y="22"/>
                        </a:cubicBezTo>
                        <a:cubicBezTo>
                          <a:pt x="1" y="13"/>
                          <a:pt x="0" y="5"/>
                          <a:pt x="10" y="2"/>
                        </a:cubicBezTo>
                        <a:cubicBezTo>
                          <a:pt x="18" y="5"/>
                          <a:pt x="18" y="4"/>
                          <a:pt x="10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83" name="Freeform 73"/>
                  <p:cNvSpPr>
                    <a:spLocks/>
                  </p:cNvSpPr>
                  <p:nvPr/>
                </p:nvSpPr>
                <p:spPr bwMode="ltGray">
                  <a:xfrm>
                    <a:off x="4515" y="541"/>
                    <a:ext cx="67" cy="68"/>
                  </a:xfrm>
                  <a:custGeom>
                    <a:avLst/>
                    <a:gdLst>
                      <a:gd name="T0" fmla="*/ 0 w 156"/>
                      <a:gd name="T1" fmla="*/ 0 h 206"/>
                      <a:gd name="T2" fmla="*/ 0 w 156"/>
                      <a:gd name="T3" fmla="*/ 0 h 206"/>
                      <a:gd name="T4" fmla="*/ 0 w 156"/>
                      <a:gd name="T5" fmla="*/ 0 h 206"/>
                      <a:gd name="T6" fmla="*/ 0 w 156"/>
                      <a:gd name="T7" fmla="*/ 0 h 206"/>
                      <a:gd name="T8" fmla="*/ 0 w 156"/>
                      <a:gd name="T9" fmla="*/ 0 h 206"/>
                      <a:gd name="T10" fmla="*/ 0 w 156"/>
                      <a:gd name="T11" fmla="*/ 0 h 206"/>
                      <a:gd name="T12" fmla="*/ 0 w 156"/>
                      <a:gd name="T13" fmla="*/ 0 h 206"/>
                      <a:gd name="T14" fmla="*/ 0 w 156"/>
                      <a:gd name="T15" fmla="*/ 0 h 206"/>
                      <a:gd name="T16" fmla="*/ 0 w 156"/>
                      <a:gd name="T17" fmla="*/ 0 h 206"/>
                      <a:gd name="T18" fmla="*/ 0 w 156"/>
                      <a:gd name="T19" fmla="*/ 0 h 206"/>
                      <a:gd name="T20" fmla="*/ 0 w 156"/>
                      <a:gd name="T21" fmla="*/ 0 h 206"/>
                      <a:gd name="T22" fmla="*/ 0 w 156"/>
                      <a:gd name="T23" fmla="*/ 0 h 206"/>
                      <a:gd name="T24" fmla="*/ 0 w 156"/>
                      <a:gd name="T25" fmla="*/ 0 h 206"/>
                      <a:gd name="T26" fmla="*/ 0 w 156"/>
                      <a:gd name="T27" fmla="*/ 0 h 206"/>
                      <a:gd name="T28" fmla="*/ 0 w 156"/>
                      <a:gd name="T29" fmla="*/ 0 h 206"/>
                      <a:gd name="T30" fmla="*/ 0 w 156"/>
                      <a:gd name="T31" fmla="*/ 0 h 206"/>
                      <a:gd name="T32" fmla="*/ 0 w 156"/>
                      <a:gd name="T33" fmla="*/ 0 h 206"/>
                      <a:gd name="T34" fmla="*/ 0 w 156"/>
                      <a:gd name="T35" fmla="*/ 0 h 206"/>
                      <a:gd name="T36" fmla="*/ 0 w 156"/>
                      <a:gd name="T37" fmla="*/ 0 h 206"/>
                      <a:gd name="T38" fmla="*/ 0 w 156"/>
                      <a:gd name="T39" fmla="*/ 0 h 206"/>
                      <a:gd name="T40" fmla="*/ 0 w 156"/>
                      <a:gd name="T41" fmla="*/ 0 h 206"/>
                      <a:gd name="T42" fmla="*/ 0 w 156"/>
                      <a:gd name="T43" fmla="*/ 0 h 206"/>
                      <a:gd name="T44" fmla="*/ 0 w 156"/>
                      <a:gd name="T45" fmla="*/ 0 h 206"/>
                      <a:gd name="T46" fmla="*/ 0 w 156"/>
                      <a:gd name="T47" fmla="*/ 0 h 206"/>
                      <a:gd name="T48" fmla="*/ 0 w 156"/>
                      <a:gd name="T49" fmla="*/ 0 h 206"/>
                      <a:gd name="T50" fmla="*/ 0 w 156"/>
                      <a:gd name="T51" fmla="*/ 0 h 206"/>
                      <a:gd name="T52" fmla="*/ 0 w 156"/>
                      <a:gd name="T53" fmla="*/ 0 h 206"/>
                      <a:gd name="T54" fmla="*/ 0 w 156"/>
                      <a:gd name="T55" fmla="*/ 0 h 206"/>
                      <a:gd name="T56" fmla="*/ 0 w 156"/>
                      <a:gd name="T57" fmla="*/ 0 h 206"/>
                      <a:gd name="T58" fmla="*/ 0 w 156"/>
                      <a:gd name="T59" fmla="*/ 0 h 206"/>
                      <a:gd name="T60" fmla="*/ 0 w 156"/>
                      <a:gd name="T61" fmla="*/ 0 h 206"/>
                      <a:gd name="T62" fmla="*/ 0 w 156"/>
                      <a:gd name="T63" fmla="*/ 0 h 20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156" h="206">
                        <a:moveTo>
                          <a:pt x="54" y="66"/>
                        </a:moveTo>
                        <a:cubicBezTo>
                          <a:pt x="58" y="63"/>
                          <a:pt x="64" y="63"/>
                          <a:pt x="66" y="58"/>
                        </a:cubicBezTo>
                        <a:cubicBezTo>
                          <a:pt x="67" y="56"/>
                          <a:pt x="67" y="53"/>
                          <a:pt x="68" y="52"/>
                        </a:cubicBezTo>
                        <a:cubicBezTo>
                          <a:pt x="71" y="49"/>
                          <a:pt x="80" y="44"/>
                          <a:pt x="80" y="44"/>
                        </a:cubicBezTo>
                        <a:cubicBezTo>
                          <a:pt x="113" y="55"/>
                          <a:pt x="85" y="29"/>
                          <a:pt x="106" y="22"/>
                        </a:cubicBezTo>
                        <a:cubicBezTo>
                          <a:pt x="110" y="17"/>
                          <a:pt x="108" y="9"/>
                          <a:pt x="112" y="4"/>
                        </a:cubicBezTo>
                        <a:cubicBezTo>
                          <a:pt x="115" y="1"/>
                          <a:pt x="124" y="0"/>
                          <a:pt x="124" y="0"/>
                        </a:cubicBezTo>
                        <a:cubicBezTo>
                          <a:pt x="138" y="14"/>
                          <a:pt x="126" y="23"/>
                          <a:pt x="150" y="28"/>
                        </a:cubicBezTo>
                        <a:cubicBezTo>
                          <a:pt x="156" y="36"/>
                          <a:pt x="154" y="39"/>
                          <a:pt x="146" y="44"/>
                        </a:cubicBezTo>
                        <a:cubicBezTo>
                          <a:pt x="141" y="52"/>
                          <a:pt x="135" y="61"/>
                          <a:pt x="126" y="64"/>
                        </a:cubicBezTo>
                        <a:cubicBezTo>
                          <a:pt x="118" y="75"/>
                          <a:pt x="128" y="83"/>
                          <a:pt x="132" y="94"/>
                        </a:cubicBezTo>
                        <a:cubicBezTo>
                          <a:pt x="129" y="103"/>
                          <a:pt x="135" y="105"/>
                          <a:pt x="142" y="110"/>
                        </a:cubicBezTo>
                        <a:cubicBezTo>
                          <a:pt x="145" y="119"/>
                          <a:pt x="141" y="120"/>
                          <a:pt x="146" y="128"/>
                        </a:cubicBezTo>
                        <a:cubicBezTo>
                          <a:pt x="142" y="139"/>
                          <a:pt x="135" y="133"/>
                          <a:pt x="128" y="128"/>
                        </a:cubicBezTo>
                        <a:cubicBezTo>
                          <a:pt x="116" y="132"/>
                          <a:pt x="122" y="136"/>
                          <a:pt x="116" y="146"/>
                        </a:cubicBezTo>
                        <a:cubicBezTo>
                          <a:pt x="113" y="151"/>
                          <a:pt x="108" y="152"/>
                          <a:pt x="104" y="156"/>
                        </a:cubicBezTo>
                        <a:cubicBezTo>
                          <a:pt x="107" y="167"/>
                          <a:pt x="112" y="191"/>
                          <a:pt x="100" y="198"/>
                        </a:cubicBezTo>
                        <a:cubicBezTo>
                          <a:pt x="96" y="200"/>
                          <a:pt x="92" y="200"/>
                          <a:pt x="88" y="202"/>
                        </a:cubicBezTo>
                        <a:cubicBezTo>
                          <a:pt x="86" y="203"/>
                          <a:pt x="84" y="205"/>
                          <a:pt x="82" y="206"/>
                        </a:cubicBezTo>
                        <a:cubicBezTo>
                          <a:pt x="80" y="205"/>
                          <a:pt x="77" y="204"/>
                          <a:pt x="76" y="202"/>
                        </a:cubicBezTo>
                        <a:cubicBezTo>
                          <a:pt x="74" y="198"/>
                          <a:pt x="76" y="191"/>
                          <a:pt x="72" y="190"/>
                        </a:cubicBezTo>
                        <a:cubicBezTo>
                          <a:pt x="68" y="189"/>
                          <a:pt x="60" y="186"/>
                          <a:pt x="60" y="186"/>
                        </a:cubicBezTo>
                        <a:cubicBezTo>
                          <a:pt x="53" y="188"/>
                          <a:pt x="49" y="192"/>
                          <a:pt x="42" y="194"/>
                        </a:cubicBezTo>
                        <a:cubicBezTo>
                          <a:pt x="34" y="189"/>
                          <a:pt x="37" y="183"/>
                          <a:pt x="28" y="186"/>
                        </a:cubicBezTo>
                        <a:cubicBezTo>
                          <a:pt x="12" y="181"/>
                          <a:pt x="19" y="161"/>
                          <a:pt x="10" y="148"/>
                        </a:cubicBezTo>
                        <a:cubicBezTo>
                          <a:pt x="5" y="121"/>
                          <a:pt x="11" y="147"/>
                          <a:pt x="4" y="130"/>
                        </a:cubicBezTo>
                        <a:cubicBezTo>
                          <a:pt x="2" y="126"/>
                          <a:pt x="0" y="118"/>
                          <a:pt x="0" y="118"/>
                        </a:cubicBezTo>
                        <a:cubicBezTo>
                          <a:pt x="2" y="95"/>
                          <a:pt x="0" y="83"/>
                          <a:pt x="20" y="96"/>
                        </a:cubicBezTo>
                        <a:cubicBezTo>
                          <a:pt x="23" y="105"/>
                          <a:pt x="23" y="110"/>
                          <a:pt x="32" y="104"/>
                        </a:cubicBezTo>
                        <a:cubicBezTo>
                          <a:pt x="35" y="95"/>
                          <a:pt x="29" y="88"/>
                          <a:pt x="34" y="80"/>
                        </a:cubicBezTo>
                        <a:cubicBezTo>
                          <a:pt x="36" y="76"/>
                          <a:pt x="48" y="73"/>
                          <a:pt x="52" y="70"/>
                        </a:cubicBezTo>
                        <a:cubicBezTo>
                          <a:pt x="57" y="63"/>
                          <a:pt x="58" y="62"/>
                          <a:pt x="54" y="6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84" name="Freeform 74"/>
                  <p:cNvSpPr>
                    <a:spLocks/>
                  </p:cNvSpPr>
                  <p:nvPr/>
                </p:nvSpPr>
                <p:spPr bwMode="ltGray">
                  <a:xfrm>
                    <a:off x="4580" y="572"/>
                    <a:ext cx="47" cy="13"/>
                  </a:xfrm>
                  <a:custGeom>
                    <a:avLst/>
                    <a:gdLst>
                      <a:gd name="T0" fmla="*/ 0 w 109"/>
                      <a:gd name="T1" fmla="*/ 0 h 38"/>
                      <a:gd name="T2" fmla="*/ 0 w 109"/>
                      <a:gd name="T3" fmla="*/ 0 h 38"/>
                      <a:gd name="T4" fmla="*/ 0 w 109"/>
                      <a:gd name="T5" fmla="*/ 0 h 38"/>
                      <a:gd name="T6" fmla="*/ 0 w 109"/>
                      <a:gd name="T7" fmla="*/ 0 h 38"/>
                      <a:gd name="T8" fmla="*/ 0 w 109"/>
                      <a:gd name="T9" fmla="*/ 0 h 38"/>
                      <a:gd name="T10" fmla="*/ 0 w 109"/>
                      <a:gd name="T11" fmla="*/ 0 h 38"/>
                      <a:gd name="T12" fmla="*/ 0 w 109"/>
                      <a:gd name="T13" fmla="*/ 0 h 38"/>
                      <a:gd name="T14" fmla="*/ 0 w 109"/>
                      <a:gd name="T15" fmla="*/ 0 h 38"/>
                      <a:gd name="T16" fmla="*/ 0 w 109"/>
                      <a:gd name="T17" fmla="*/ 0 h 38"/>
                      <a:gd name="T18" fmla="*/ 0 w 109"/>
                      <a:gd name="T19" fmla="*/ 0 h 3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09" h="38">
                        <a:moveTo>
                          <a:pt x="4" y="32"/>
                        </a:moveTo>
                        <a:cubicBezTo>
                          <a:pt x="7" y="22"/>
                          <a:pt x="7" y="14"/>
                          <a:pt x="18" y="10"/>
                        </a:cubicBezTo>
                        <a:cubicBezTo>
                          <a:pt x="28" y="12"/>
                          <a:pt x="37" y="14"/>
                          <a:pt x="46" y="20"/>
                        </a:cubicBezTo>
                        <a:cubicBezTo>
                          <a:pt x="62" y="15"/>
                          <a:pt x="54" y="17"/>
                          <a:pt x="72" y="14"/>
                        </a:cubicBezTo>
                        <a:cubicBezTo>
                          <a:pt x="77" y="9"/>
                          <a:pt x="90" y="0"/>
                          <a:pt x="90" y="0"/>
                        </a:cubicBezTo>
                        <a:cubicBezTo>
                          <a:pt x="109" y="6"/>
                          <a:pt x="85" y="23"/>
                          <a:pt x="76" y="26"/>
                        </a:cubicBezTo>
                        <a:cubicBezTo>
                          <a:pt x="71" y="33"/>
                          <a:pt x="68" y="35"/>
                          <a:pt x="60" y="38"/>
                        </a:cubicBezTo>
                        <a:cubicBezTo>
                          <a:pt x="54" y="36"/>
                          <a:pt x="42" y="32"/>
                          <a:pt x="42" y="32"/>
                        </a:cubicBezTo>
                        <a:cubicBezTo>
                          <a:pt x="33" y="23"/>
                          <a:pt x="26" y="26"/>
                          <a:pt x="14" y="30"/>
                        </a:cubicBezTo>
                        <a:cubicBezTo>
                          <a:pt x="1" y="28"/>
                          <a:pt x="0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85" name="Freeform 75"/>
                  <p:cNvSpPr>
                    <a:spLocks/>
                  </p:cNvSpPr>
                  <p:nvPr/>
                </p:nvSpPr>
                <p:spPr bwMode="ltGray">
                  <a:xfrm>
                    <a:off x="4578" y="588"/>
                    <a:ext cx="32" cy="34"/>
                  </a:xfrm>
                  <a:custGeom>
                    <a:avLst/>
                    <a:gdLst>
                      <a:gd name="T0" fmla="*/ 0 w 76"/>
                      <a:gd name="T1" fmla="*/ 0 h 104"/>
                      <a:gd name="T2" fmla="*/ 0 w 76"/>
                      <a:gd name="T3" fmla="*/ 0 h 104"/>
                      <a:gd name="T4" fmla="*/ 0 w 76"/>
                      <a:gd name="T5" fmla="*/ 0 h 104"/>
                      <a:gd name="T6" fmla="*/ 0 w 76"/>
                      <a:gd name="T7" fmla="*/ 0 h 104"/>
                      <a:gd name="T8" fmla="*/ 0 w 76"/>
                      <a:gd name="T9" fmla="*/ 0 h 104"/>
                      <a:gd name="T10" fmla="*/ 0 w 76"/>
                      <a:gd name="T11" fmla="*/ 0 h 104"/>
                      <a:gd name="T12" fmla="*/ 0 w 76"/>
                      <a:gd name="T13" fmla="*/ 0 h 104"/>
                      <a:gd name="T14" fmla="*/ 0 w 76"/>
                      <a:gd name="T15" fmla="*/ 0 h 104"/>
                      <a:gd name="T16" fmla="*/ 0 w 76"/>
                      <a:gd name="T17" fmla="*/ 0 h 104"/>
                      <a:gd name="T18" fmla="*/ 0 w 76"/>
                      <a:gd name="T19" fmla="*/ 0 h 104"/>
                      <a:gd name="T20" fmla="*/ 0 w 76"/>
                      <a:gd name="T21" fmla="*/ 0 h 104"/>
                      <a:gd name="T22" fmla="*/ 0 w 76"/>
                      <a:gd name="T23" fmla="*/ 0 h 104"/>
                      <a:gd name="T24" fmla="*/ 0 w 76"/>
                      <a:gd name="T25" fmla="*/ 0 h 104"/>
                      <a:gd name="T26" fmla="*/ 0 w 76"/>
                      <a:gd name="T27" fmla="*/ 0 h 104"/>
                      <a:gd name="T28" fmla="*/ 0 w 76"/>
                      <a:gd name="T29" fmla="*/ 0 h 104"/>
                      <a:gd name="T30" fmla="*/ 0 w 76"/>
                      <a:gd name="T31" fmla="*/ 0 h 104"/>
                      <a:gd name="T32" fmla="*/ 0 w 76"/>
                      <a:gd name="T33" fmla="*/ 0 h 104"/>
                      <a:gd name="T34" fmla="*/ 0 w 76"/>
                      <a:gd name="T35" fmla="*/ 0 h 104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76" h="104">
                        <a:moveTo>
                          <a:pt x="8" y="18"/>
                        </a:moveTo>
                        <a:cubicBezTo>
                          <a:pt x="10" y="8"/>
                          <a:pt x="9" y="3"/>
                          <a:pt x="18" y="0"/>
                        </a:cubicBezTo>
                        <a:cubicBezTo>
                          <a:pt x="28" y="3"/>
                          <a:pt x="25" y="12"/>
                          <a:pt x="34" y="18"/>
                        </a:cubicBezTo>
                        <a:cubicBezTo>
                          <a:pt x="46" y="16"/>
                          <a:pt x="51" y="8"/>
                          <a:pt x="62" y="4"/>
                        </a:cubicBezTo>
                        <a:cubicBezTo>
                          <a:pt x="76" y="9"/>
                          <a:pt x="56" y="31"/>
                          <a:pt x="46" y="34"/>
                        </a:cubicBezTo>
                        <a:cubicBezTo>
                          <a:pt x="51" y="56"/>
                          <a:pt x="43" y="29"/>
                          <a:pt x="54" y="48"/>
                        </a:cubicBezTo>
                        <a:cubicBezTo>
                          <a:pt x="56" y="52"/>
                          <a:pt x="58" y="60"/>
                          <a:pt x="58" y="60"/>
                        </a:cubicBezTo>
                        <a:cubicBezTo>
                          <a:pt x="55" y="68"/>
                          <a:pt x="54" y="71"/>
                          <a:pt x="46" y="74"/>
                        </a:cubicBezTo>
                        <a:cubicBezTo>
                          <a:pt x="38" y="71"/>
                          <a:pt x="37" y="68"/>
                          <a:pt x="34" y="60"/>
                        </a:cubicBezTo>
                        <a:cubicBezTo>
                          <a:pt x="33" y="50"/>
                          <a:pt x="32" y="33"/>
                          <a:pt x="22" y="48"/>
                        </a:cubicBezTo>
                        <a:cubicBezTo>
                          <a:pt x="25" y="60"/>
                          <a:pt x="23" y="53"/>
                          <a:pt x="28" y="68"/>
                        </a:cubicBezTo>
                        <a:cubicBezTo>
                          <a:pt x="29" y="70"/>
                          <a:pt x="30" y="74"/>
                          <a:pt x="30" y="74"/>
                        </a:cubicBezTo>
                        <a:cubicBezTo>
                          <a:pt x="24" y="84"/>
                          <a:pt x="22" y="93"/>
                          <a:pt x="20" y="104"/>
                        </a:cubicBezTo>
                        <a:cubicBezTo>
                          <a:pt x="17" y="103"/>
                          <a:pt x="14" y="104"/>
                          <a:pt x="12" y="102"/>
                        </a:cubicBezTo>
                        <a:cubicBezTo>
                          <a:pt x="9" y="99"/>
                          <a:pt x="8" y="90"/>
                          <a:pt x="8" y="90"/>
                        </a:cubicBezTo>
                        <a:cubicBezTo>
                          <a:pt x="13" y="75"/>
                          <a:pt x="14" y="64"/>
                          <a:pt x="0" y="54"/>
                        </a:cubicBezTo>
                        <a:cubicBezTo>
                          <a:pt x="1" y="46"/>
                          <a:pt x="1" y="38"/>
                          <a:pt x="2" y="30"/>
                        </a:cubicBezTo>
                        <a:cubicBezTo>
                          <a:pt x="2" y="27"/>
                          <a:pt x="13" y="2"/>
                          <a:pt x="8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86" name="Freeform 76"/>
                  <p:cNvSpPr>
                    <a:spLocks/>
                  </p:cNvSpPr>
                  <p:nvPr/>
                </p:nvSpPr>
                <p:spPr bwMode="ltGray">
                  <a:xfrm>
                    <a:off x="4632" y="569"/>
                    <a:ext cx="16" cy="20"/>
                  </a:xfrm>
                  <a:custGeom>
                    <a:avLst/>
                    <a:gdLst>
                      <a:gd name="T0" fmla="*/ 0 w 37"/>
                      <a:gd name="T1" fmla="*/ 0 h 61"/>
                      <a:gd name="T2" fmla="*/ 0 w 37"/>
                      <a:gd name="T3" fmla="*/ 0 h 61"/>
                      <a:gd name="T4" fmla="*/ 0 w 37"/>
                      <a:gd name="T5" fmla="*/ 0 h 61"/>
                      <a:gd name="T6" fmla="*/ 0 w 37"/>
                      <a:gd name="T7" fmla="*/ 0 h 61"/>
                      <a:gd name="T8" fmla="*/ 0 w 37"/>
                      <a:gd name="T9" fmla="*/ 0 h 61"/>
                      <a:gd name="T10" fmla="*/ 0 w 37"/>
                      <a:gd name="T11" fmla="*/ 0 h 61"/>
                      <a:gd name="T12" fmla="*/ 0 w 37"/>
                      <a:gd name="T13" fmla="*/ 0 h 61"/>
                      <a:gd name="T14" fmla="*/ 0 w 37"/>
                      <a:gd name="T15" fmla="*/ 0 h 61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37" h="61">
                        <a:moveTo>
                          <a:pt x="3" y="28"/>
                        </a:moveTo>
                        <a:cubicBezTo>
                          <a:pt x="5" y="14"/>
                          <a:pt x="2" y="7"/>
                          <a:pt x="13" y="0"/>
                        </a:cubicBezTo>
                        <a:cubicBezTo>
                          <a:pt x="26" y="9"/>
                          <a:pt x="23" y="17"/>
                          <a:pt x="15" y="28"/>
                        </a:cubicBezTo>
                        <a:cubicBezTo>
                          <a:pt x="25" y="31"/>
                          <a:pt x="33" y="27"/>
                          <a:pt x="37" y="38"/>
                        </a:cubicBezTo>
                        <a:cubicBezTo>
                          <a:pt x="30" y="45"/>
                          <a:pt x="28" y="47"/>
                          <a:pt x="19" y="44"/>
                        </a:cubicBezTo>
                        <a:cubicBezTo>
                          <a:pt x="13" y="54"/>
                          <a:pt x="18" y="61"/>
                          <a:pt x="5" y="58"/>
                        </a:cubicBezTo>
                        <a:cubicBezTo>
                          <a:pt x="0" y="50"/>
                          <a:pt x="3" y="44"/>
                          <a:pt x="1" y="34"/>
                        </a:cubicBezTo>
                        <a:cubicBezTo>
                          <a:pt x="2" y="32"/>
                          <a:pt x="3" y="28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87" name="Freeform 77"/>
                  <p:cNvSpPr>
                    <a:spLocks/>
                  </p:cNvSpPr>
                  <p:nvPr/>
                </p:nvSpPr>
                <p:spPr bwMode="ltGray">
                  <a:xfrm>
                    <a:off x="4636" y="600"/>
                    <a:ext cx="20" cy="10"/>
                  </a:xfrm>
                  <a:custGeom>
                    <a:avLst/>
                    <a:gdLst>
                      <a:gd name="T0" fmla="*/ 0 w 49"/>
                      <a:gd name="T1" fmla="*/ 0 h 29"/>
                      <a:gd name="T2" fmla="*/ 0 w 49"/>
                      <a:gd name="T3" fmla="*/ 0 h 29"/>
                      <a:gd name="T4" fmla="*/ 0 w 49"/>
                      <a:gd name="T5" fmla="*/ 0 h 29"/>
                      <a:gd name="T6" fmla="*/ 0 w 49"/>
                      <a:gd name="T7" fmla="*/ 0 h 29"/>
                      <a:gd name="T8" fmla="*/ 0 w 49"/>
                      <a:gd name="T9" fmla="*/ 0 h 29"/>
                      <a:gd name="T10" fmla="*/ 0 w 49"/>
                      <a:gd name="T11" fmla="*/ 0 h 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9" h="29">
                        <a:moveTo>
                          <a:pt x="7" y="0"/>
                        </a:moveTo>
                        <a:cubicBezTo>
                          <a:pt x="15" y="6"/>
                          <a:pt x="19" y="2"/>
                          <a:pt x="29" y="0"/>
                        </a:cubicBezTo>
                        <a:cubicBezTo>
                          <a:pt x="45" y="5"/>
                          <a:pt x="40" y="3"/>
                          <a:pt x="49" y="16"/>
                        </a:cubicBezTo>
                        <a:cubicBezTo>
                          <a:pt x="46" y="29"/>
                          <a:pt x="42" y="21"/>
                          <a:pt x="35" y="14"/>
                        </a:cubicBezTo>
                        <a:cubicBezTo>
                          <a:pt x="26" y="15"/>
                          <a:pt x="12" y="19"/>
                          <a:pt x="3" y="16"/>
                        </a:cubicBezTo>
                        <a:cubicBezTo>
                          <a:pt x="0" y="6"/>
                          <a:pt x="7" y="10"/>
                          <a:pt x="7" y="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88" name="Freeform 78"/>
                  <p:cNvSpPr>
                    <a:spLocks/>
                  </p:cNvSpPr>
                  <p:nvPr/>
                </p:nvSpPr>
                <p:spPr bwMode="ltGray">
                  <a:xfrm>
                    <a:off x="4657" y="585"/>
                    <a:ext cx="26" cy="17"/>
                  </a:xfrm>
                  <a:custGeom>
                    <a:avLst/>
                    <a:gdLst>
                      <a:gd name="T0" fmla="*/ 0 w 61"/>
                      <a:gd name="T1" fmla="*/ 0 h 48"/>
                      <a:gd name="T2" fmla="*/ 0 w 61"/>
                      <a:gd name="T3" fmla="*/ 0 h 48"/>
                      <a:gd name="T4" fmla="*/ 0 w 61"/>
                      <a:gd name="T5" fmla="*/ 0 h 48"/>
                      <a:gd name="T6" fmla="*/ 0 w 61"/>
                      <a:gd name="T7" fmla="*/ 0 h 48"/>
                      <a:gd name="T8" fmla="*/ 0 w 61"/>
                      <a:gd name="T9" fmla="*/ 0 h 48"/>
                      <a:gd name="T10" fmla="*/ 0 w 61"/>
                      <a:gd name="T11" fmla="*/ 0 h 48"/>
                      <a:gd name="T12" fmla="*/ 0 w 61"/>
                      <a:gd name="T13" fmla="*/ 0 h 48"/>
                      <a:gd name="T14" fmla="*/ 0 w 61"/>
                      <a:gd name="T15" fmla="*/ 0 h 48"/>
                      <a:gd name="T16" fmla="*/ 0 w 61"/>
                      <a:gd name="T17" fmla="*/ 0 h 48"/>
                      <a:gd name="T18" fmla="*/ 0 w 61"/>
                      <a:gd name="T19" fmla="*/ 0 h 48"/>
                      <a:gd name="T20" fmla="*/ 0 w 61"/>
                      <a:gd name="T21" fmla="*/ 0 h 4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61" h="48">
                        <a:moveTo>
                          <a:pt x="21" y="38"/>
                        </a:moveTo>
                        <a:cubicBezTo>
                          <a:pt x="19" y="34"/>
                          <a:pt x="19" y="29"/>
                          <a:pt x="15" y="26"/>
                        </a:cubicBezTo>
                        <a:cubicBezTo>
                          <a:pt x="12" y="24"/>
                          <a:pt x="3" y="22"/>
                          <a:pt x="3" y="22"/>
                        </a:cubicBezTo>
                        <a:cubicBezTo>
                          <a:pt x="0" y="12"/>
                          <a:pt x="5" y="12"/>
                          <a:pt x="13" y="8"/>
                        </a:cubicBezTo>
                        <a:cubicBezTo>
                          <a:pt x="17" y="6"/>
                          <a:pt x="25" y="0"/>
                          <a:pt x="25" y="0"/>
                        </a:cubicBezTo>
                        <a:cubicBezTo>
                          <a:pt x="37" y="2"/>
                          <a:pt x="41" y="2"/>
                          <a:pt x="49" y="10"/>
                        </a:cubicBezTo>
                        <a:cubicBezTo>
                          <a:pt x="45" y="21"/>
                          <a:pt x="46" y="12"/>
                          <a:pt x="53" y="20"/>
                        </a:cubicBezTo>
                        <a:cubicBezTo>
                          <a:pt x="56" y="24"/>
                          <a:pt x="61" y="32"/>
                          <a:pt x="61" y="32"/>
                        </a:cubicBezTo>
                        <a:cubicBezTo>
                          <a:pt x="56" y="47"/>
                          <a:pt x="53" y="42"/>
                          <a:pt x="41" y="38"/>
                        </a:cubicBezTo>
                        <a:cubicBezTo>
                          <a:pt x="27" y="47"/>
                          <a:pt x="34" y="48"/>
                          <a:pt x="23" y="44"/>
                        </a:cubicBezTo>
                        <a:cubicBezTo>
                          <a:pt x="22" y="42"/>
                          <a:pt x="21" y="38"/>
                          <a:pt x="21" y="3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89" name="Freeform 79"/>
                  <p:cNvSpPr>
                    <a:spLocks/>
                  </p:cNvSpPr>
                  <p:nvPr/>
                </p:nvSpPr>
                <p:spPr bwMode="ltGray">
                  <a:xfrm>
                    <a:off x="4664" y="593"/>
                    <a:ext cx="122" cy="61"/>
                  </a:xfrm>
                  <a:custGeom>
                    <a:avLst/>
                    <a:gdLst>
                      <a:gd name="T0" fmla="*/ 0 w 286"/>
                      <a:gd name="T1" fmla="*/ 0 h 182"/>
                      <a:gd name="T2" fmla="*/ 0 w 286"/>
                      <a:gd name="T3" fmla="*/ 0 h 182"/>
                      <a:gd name="T4" fmla="*/ 0 w 286"/>
                      <a:gd name="T5" fmla="*/ 0 h 182"/>
                      <a:gd name="T6" fmla="*/ 0 w 286"/>
                      <a:gd name="T7" fmla="*/ 0 h 182"/>
                      <a:gd name="T8" fmla="*/ 0 w 286"/>
                      <a:gd name="T9" fmla="*/ 0 h 182"/>
                      <a:gd name="T10" fmla="*/ 0 w 286"/>
                      <a:gd name="T11" fmla="*/ 0 h 182"/>
                      <a:gd name="T12" fmla="*/ 0 w 286"/>
                      <a:gd name="T13" fmla="*/ 0 h 182"/>
                      <a:gd name="T14" fmla="*/ 0 w 286"/>
                      <a:gd name="T15" fmla="*/ 0 h 182"/>
                      <a:gd name="T16" fmla="*/ 0 w 286"/>
                      <a:gd name="T17" fmla="*/ 0 h 182"/>
                      <a:gd name="T18" fmla="*/ 0 w 286"/>
                      <a:gd name="T19" fmla="*/ 0 h 182"/>
                      <a:gd name="T20" fmla="*/ 0 w 286"/>
                      <a:gd name="T21" fmla="*/ 0 h 182"/>
                      <a:gd name="T22" fmla="*/ 0 w 286"/>
                      <a:gd name="T23" fmla="*/ 0 h 182"/>
                      <a:gd name="T24" fmla="*/ 0 w 286"/>
                      <a:gd name="T25" fmla="*/ 0 h 182"/>
                      <a:gd name="T26" fmla="*/ 0 w 286"/>
                      <a:gd name="T27" fmla="*/ 0 h 182"/>
                      <a:gd name="T28" fmla="*/ 0 w 286"/>
                      <a:gd name="T29" fmla="*/ 0 h 182"/>
                      <a:gd name="T30" fmla="*/ 0 w 286"/>
                      <a:gd name="T31" fmla="*/ 0 h 182"/>
                      <a:gd name="T32" fmla="*/ 0 w 286"/>
                      <a:gd name="T33" fmla="*/ 0 h 182"/>
                      <a:gd name="T34" fmla="*/ 0 w 286"/>
                      <a:gd name="T35" fmla="*/ 0 h 182"/>
                      <a:gd name="T36" fmla="*/ 0 w 286"/>
                      <a:gd name="T37" fmla="*/ 0 h 182"/>
                      <a:gd name="T38" fmla="*/ 0 w 286"/>
                      <a:gd name="T39" fmla="*/ 0 h 182"/>
                      <a:gd name="T40" fmla="*/ 0 w 286"/>
                      <a:gd name="T41" fmla="*/ 0 h 182"/>
                      <a:gd name="T42" fmla="*/ 0 w 286"/>
                      <a:gd name="T43" fmla="*/ 0 h 182"/>
                      <a:gd name="T44" fmla="*/ 0 w 286"/>
                      <a:gd name="T45" fmla="*/ 0 h 182"/>
                      <a:gd name="T46" fmla="*/ 0 w 286"/>
                      <a:gd name="T47" fmla="*/ 0 h 182"/>
                      <a:gd name="T48" fmla="*/ 0 w 286"/>
                      <a:gd name="T49" fmla="*/ 0 h 182"/>
                      <a:gd name="T50" fmla="*/ 0 w 286"/>
                      <a:gd name="T51" fmla="*/ 0 h 182"/>
                      <a:gd name="T52" fmla="*/ 0 w 286"/>
                      <a:gd name="T53" fmla="*/ 0 h 182"/>
                      <a:gd name="T54" fmla="*/ 0 w 286"/>
                      <a:gd name="T55" fmla="*/ 0 h 182"/>
                      <a:gd name="T56" fmla="*/ 0 w 286"/>
                      <a:gd name="T57" fmla="*/ 0 h 182"/>
                      <a:gd name="T58" fmla="*/ 0 w 286"/>
                      <a:gd name="T59" fmla="*/ 0 h 182"/>
                      <a:gd name="T60" fmla="*/ 0 w 286"/>
                      <a:gd name="T61" fmla="*/ 0 h 182"/>
                      <a:gd name="T62" fmla="*/ 0 w 286"/>
                      <a:gd name="T63" fmla="*/ 0 h 182"/>
                      <a:gd name="T64" fmla="*/ 0 w 286"/>
                      <a:gd name="T65" fmla="*/ 0 h 182"/>
                      <a:gd name="T66" fmla="*/ 0 w 286"/>
                      <a:gd name="T67" fmla="*/ 0 h 182"/>
                      <a:gd name="T68" fmla="*/ 0 w 286"/>
                      <a:gd name="T69" fmla="*/ 0 h 182"/>
                      <a:gd name="T70" fmla="*/ 0 w 286"/>
                      <a:gd name="T71" fmla="*/ 0 h 182"/>
                      <a:gd name="T72" fmla="*/ 0 w 286"/>
                      <a:gd name="T73" fmla="*/ 0 h 182"/>
                      <a:gd name="T74" fmla="*/ 0 w 286"/>
                      <a:gd name="T75" fmla="*/ 0 h 182"/>
                      <a:gd name="T76" fmla="*/ 0 w 286"/>
                      <a:gd name="T77" fmla="*/ 0 h 182"/>
                      <a:gd name="T78" fmla="*/ 0 w 286"/>
                      <a:gd name="T79" fmla="*/ 0 h 182"/>
                      <a:gd name="T80" fmla="*/ 0 w 286"/>
                      <a:gd name="T81" fmla="*/ 0 h 182"/>
                      <a:gd name="T82" fmla="*/ 0 w 286"/>
                      <a:gd name="T83" fmla="*/ 0 h 182"/>
                      <a:gd name="T84" fmla="*/ 0 w 286"/>
                      <a:gd name="T85" fmla="*/ 0 h 182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0" t="0" r="r" b="b"/>
                    <a:pathLst>
                      <a:path w="286" h="182">
                        <a:moveTo>
                          <a:pt x="46" y="28"/>
                        </a:moveTo>
                        <a:cubicBezTo>
                          <a:pt x="41" y="14"/>
                          <a:pt x="46" y="17"/>
                          <a:pt x="36" y="14"/>
                        </a:cubicBezTo>
                        <a:cubicBezTo>
                          <a:pt x="31" y="17"/>
                          <a:pt x="26" y="30"/>
                          <a:pt x="26" y="30"/>
                        </a:cubicBezTo>
                        <a:cubicBezTo>
                          <a:pt x="12" y="25"/>
                          <a:pt x="19" y="21"/>
                          <a:pt x="0" y="24"/>
                        </a:cubicBezTo>
                        <a:cubicBezTo>
                          <a:pt x="2" y="33"/>
                          <a:pt x="2" y="37"/>
                          <a:pt x="10" y="42"/>
                        </a:cubicBezTo>
                        <a:cubicBezTo>
                          <a:pt x="12" y="49"/>
                          <a:pt x="14" y="55"/>
                          <a:pt x="16" y="62"/>
                        </a:cubicBezTo>
                        <a:cubicBezTo>
                          <a:pt x="24" y="59"/>
                          <a:pt x="27" y="57"/>
                          <a:pt x="24" y="48"/>
                        </a:cubicBezTo>
                        <a:cubicBezTo>
                          <a:pt x="26" y="47"/>
                          <a:pt x="28" y="43"/>
                          <a:pt x="30" y="44"/>
                        </a:cubicBezTo>
                        <a:cubicBezTo>
                          <a:pt x="48" y="48"/>
                          <a:pt x="36" y="52"/>
                          <a:pt x="48" y="56"/>
                        </a:cubicBezTo>
                        <a:cubicBezTo>
                          <a:pt x="74" y="65"/>
                          <a:pt x="47" y="56"/>
                          <a:pt x="70" y="62"/>
                        </a:cubicBezTo>
                        <a:cubicBezTo>
                          <a:pt x="77" y="64"/>
                          <a:pt x="88" y="72"/>
                          <a:pt x="88" y="72"/>
                        </a:cubicBezTo>
                        <a:cubicBezTo>
                          <a:pt x="96" y="84"/>
                          <a:pt x="102" y="87"/>
                          <a:pt x="106" y="102"/>
                        </a:cubicBezTo>
                        <a:cubicBezTo>
                          <a:pt x="105" y="109"/>
                          <a:pt x="106" y="115"/>
                          <a:pt x="104" y="122"/>
                        </a:cubicBezTo>
                        <a:cubicBezTo>
                          <a:pt x="103" y="126"/>
                          <a:pt x="94" y="132"/>
                          <a:pt x="98" y="134"/>
                        </a:cubicBezTo>
                        <a:cubicBezTo>
                          <a:pt x="106" y="137"/>
                          <a:pt x="122" y="128"/>
                          <a:pt x="122" y="128"/>
                        </a:cubicBezTo>
                        <a:cubicBezTo>
                          <a:pt x="130" y="131"/>
                          <a:pt x="133" y="135"/>
                          <a:pt x="140" y="140"/>
                        </a:cubicBezTo>
                        <a:cubicBezTo>
                          <a:pt x="148" y="145"/>
                          <a:pt x="159" y="145"/>
                          <a:pt x="168" y="148"/>
                        </a:cubicBezTo>
                        <a:cubicBezTo>
                          <a:pt x="170" y="147"/>
                          <a:pt x="173" y="148"/>
                          <a:pt x="174" y="146"/>
                        </a:cubicBezTo>
                        <a:cubicBezTo>
                          <a:pt x="176" y="142"/>
                          <a:pt x="164" y="136"/>
                          <a:pt x="168" y="134"/>
                        </a:cubicBezTo>
                        <a:cubicBezTo>
                          <a:pt x="171" y="132"/>
                          <a:pt x="175" y="135"/>
                          <a:pt x="178" y="136"/>
                        </a:cubicBezTo>
                        <a:cubicBezTo>
                          <a:pt x="182" y="131"/>
                          <a:pt x="186" y="118"/>
                          <a:pt x="186" y="118"/>
                        </a:cubicBezTo>
                        <a:cubicBezTo>
                          <a:pt x="189" y="119"/>
                          <a:pt x="199" y="120"/>
                          <a:pt x="202" y="122"/>
                        </a:cubicBezTo>
                        <a:cubicBezTo>
                          <a:pt x="206" y="124"/>
                          <a:pt x="214" y="130"/>
                          <a:pt x="214" y="130"/>
                        </a:cubicBezTo>
                        <a:cubicBezTo>
                          <a:pt x="224" y="145"/>
                          <a:pt x="228" y="158"/>
                          <a:pt x="244" y="168"/>
                        </a:cubicBezTo>
                        <a:cubicBezTo>
                          <a:pt x="250" y="172"/>
                          <a:pt x="262" y="178"/>
                          <a:pt x="262" y="178"/>
                        </a:cubicBezTo>
                        <a:cubicBezTo>
                          <a:pt x="265" y="178"/>
                          <a:pt x="286" y="182"/>
                          <a:pt x="284" y="170"/>
                        </a:cubicBezTo>
                        <a:cubicBezTo>
                          <a:pt x="283" y="164"/>
                          <a:pt x="268" y="160"/>
                          <a:pt x="268" y="160"/>
                        </a:cubicBezTo>
                        <a:cubicBezTo>
                          <a:pt x="261" y="150"/>
                          <a:pt x="270" y="143"/>
                          <a:pt x="256" y="138"/>
                        </a:cubicBezTo>
                        <a:cubicBezTo>
                          <a:pt x="254" y="136"/>
                          <a:pt x="251" y="135"/>
                          <a:pt x="250" y="132"/>
                        </a:cubicBezTo>
                        <a:cubicBezTo>
                          <a:pt x="248" y="129"/>
                          <a:pt x="250" y="125"/>
                          <a:pt x="248" y="122"/>
                        </a:cubicBezTo>
                        <a:cubicBezTo>
                          <a:pt x="246" y="118"/>
                          <a:pt x="240" y="118"/>
                          <a:pt x="236" y="116"/>
                        </a:cubicBezTo>
                        <a:cubicBezTo>
                          <a:pt x="230" y="107"/>
                          <a:pt x="227" y="100"/>
                          <a:pt x="240" y="96"/>
                        </a:cubicBezTo>
                        <a:cubicBezTo>
                          <a:pt x="236" y="83"/>
                          <a:pt x="236" y="84"/>
                          <a:pt x="220" y="86"/>
                        </a:cubicBezTo>
                        <a:cubicBezTo>
                          <a:pt x="209" y="82"/>
                          <a:pt x="208" y="82"/>
                          <a:pt x="210" y="70"/>
                        </a:cubicBezTo>
                        <a:cubicBezTo>
                          <a:pt x="207" y="60"/>
                          <a:pt x="199" y="57"/>
                          <a:pt x="190" y="54"/>
                        </a:cubicBezTo>
                        <a:cubicBezTo>
                          <a:pt x="181" y="45"/>
                          <a:pt x="181" y="42"/>
                          <a:pt x="168" y="38"/>
                        </a:cubicBezTo>
                        <a:cubicBezTo>
                          <a:pt x="164" y="37"/>
                          <a:pt x="156" y="34"/>
                          <a:pt x="156" y="34"/>
                        </a:cubicBezTo>
                        <a:cubicBezTo>
                          <a:pt x="146" y="24"/>
                          <a:pt x="134" y="21"/>
                          <a:pt x="120" y="16"/>
                        </a:cubicBezTo>
                        <a:cubicBezTo>
                          <a:pt x="113" y="14"/>
                          <a:pt x="108" y="8"/>
                          <a:pt x="102" y="4"/>
                        </a:cubicBezTo>
                        <a:cubicBezTo>
                          <a:pt x="100" y="3"/>
                          <a:pt x="96" y="0"/>
                          <a:pt x="96" y="0"/>
                        </a:cubicBezTo>
                        <a:cubicBezTo>
                          <a:pt x="83" y="2"/>
                          <a:pt x="79" y="1"/>
                          <a:pt x="70" y="10"/>
                        </a:cubicBezTo>
                        <a:cubicBezTo>
                          <a:pt x="67" y="19"/>
                          <a:pt x="63" y="27"/>
                          <a:pt x="56" y="32"/>
                        </a:cubicBezTo>
                        <a:cubicBezTo>
                          <a:pt x="49" y="30"/>
                          <a:pt x="52" y="31"/>
                          <a:pt x="46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90" name="Freeform 80"/>
                  <p:cNvSpPr>
                    <a:spLocks/>
                  </p:cNvSpPr>
                  <p:nvPr/>
                </p:nvSpPr>
                <p:spPr bwMode="ltGray">
                  <a:xfrm>
                    <a:off x="4770" y="599"/>
                    <a:ext cx="33" cy="26"/>
                  </a:xfrm>
                  <a:custGeom>
                    <a:avLst/>
                    <a:gdLst>
                      <a:gd name="T0" fmla="*/ 0 w 78"/>
                      <a:gd name="T1" fmla="*/ 0 h 78"/>
                      <a:gd name="T2" fmla="*/ 0 w 78"/>
                      <a:gd name="T3" fmla="*/ 0 h 78"/>
                      <a:gd name="T4" fmla="*/ 0 w 78"/>
                      <a:gd name="T5" fmla="*/ 0 h 78"/>
                      <a:gd name="T6" fmla="*/ 0 w 78"/>
                      <a:gd name="T7" fmla="*/ 0 h 78"/>
                      <a:gd name="T8" fmla="*/ 0 w 78"/>
                      <a:gd name="T9" fmla="*/ 0 h 78"/>
                      <a:gd name="T10" fmla="*/ 0 w 78"/>
                      <a:gd name="T11" fmla="*/ 0 h 78"/>
                      <a:gd name="T12" fmla="*/ 0 w 78"/>
                      <a:gd name="T13" fmla="*/ 0 h 78"/>
                      <a:gd name="T14" fmla="*/ 0 w 78"/>
                      <a:gd name="T15" fmla="*/ 0 h 78"/>
                      <a:gd name="T16" fmla="*/ 0 w 78"/>
                      <a:gd name="T17" fmla="*/ 0 h 78"/>
                      <a:gd name="T18" fmla="*/ 0 w 78"/>
                      <a:gd name="T19" fmla="*/ 0 h 78"/>
                      <a:gd name="T20" fmla="*/ 0 w 78"/>
                      <a:gd name="T21" fmla="*/ 0 h 78"/>
                      <a:gd name="T22" fmla="*/ 0 w 78"/>
                      <a:gd name="T23" fmla="*/ 0 h 78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78" h="78">
                        <a:moveTo>
                          <a:pt x="1" y="58"/>
                        </a:moveTo>
                        <a:cubicBezTo>
                          <a:pt x="6" y="44"/>
                          <a:pt x="18" y="57"/>
                          <a:pt x="27" y="60"/>
                        </a:cubicBezTo>
                        <a:cubicBezTo>
                          <a:pt x="35" y="57"/>
                          <a:pt x="38" y="52"/>
                          <a:pt x="45" y="48"/>
                        </a:cubicBezTo>
                        <a:cubicBezTo>
                          <a:pt x="48" y="40"/>
                          <a:pt x="51" y="36"/>
                          <a:pt x="57" y="30"/>
                        </a:cubicBezTo>
                        <a:cubicBezTo>
                          <a:pt x="55" y="23"/>
                          <a:pt x="43" y="14"/>
                          <a:pt x="43" y="14"/>
                        </a:cubicBezTo>
                        <a:cubicBezTo>
                          <a:pt x="33" y="0"/>
                          <a:pt x="30" y="1"/>
                          <a:pt x="43" y="4"/>
                        </a:cubicBezTo>
                        <a:cubicBezTo>
                          <a:pt x="54" y="11"/>
                          <a:pt x="58" y="22"/>
                          <a:pt x="71" y="26"/>
                        </a:cubicBezTo>
                        <a:cubicBezTo>
                          <a:pt x="78" y="37"/>
                          <a:pt x="78" y="46"/>
                          <a:pt x="67" y="54"/>
                        </a:cubicBezTo>
                        <a:cubicBezTo>
                          <a:pt x="51" y="49"/>
                          <a:pt x="53" y="71"/>
                          <a:pt x="33" y="78"/>
                        </a:cubicBezTo>
                        <a:cubicBezTo>
                          <a:pt x="16" y="72"/>
                          <a:pt x="25" y="76"/>
                          <a:pt x="9" y="66"/>
                        </a:cubicBezTo>
                        <a:cubicBezTo>
                          <a:pt x="7" y="65"/>
                          <a:pt x="3" y="62"/>
                          <a:pt x="3" y="62"/>
                        </a:cubicBezTo>
                        <a:cubicBezTo>
                          <a:pt x="0" y="54"/>
                          <a:pt x="13" y="42"/>
                          <a:pt x="1" y="5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91" name="Freeform 81"/>
                  <p:cNvSpPr>
                    <a:spLocks/>
                  </p:cNvSpPr>
                  <p:nvPr/>
                </p:nvSpPr>
                <p:spPr bwMode="ltGray">
                  <a:xfrm>
                    <a:off x="4840" y="544"/>
                    <a:ext cx="8" cy="6"/>
                  </a:xfrm>
                  <a:custGeom>
                    <a:avLst/>
                    <a:gdLst>
                      <a:gd name="T0" fmla="*/ 0 w 17"/>
                      <a:gd name="T1" fmla="*/ 0 h 18"/>
                      <a:gd name="T2" fmla="*/ 0 w 17"/>
                      <a:gd name="T3" fmla="*/ 0 h 18"/>
                      <a:gd name="T4" fmla="*/ 0 w 17"/>
                      <a:gd name="T5" fmla="*/ 0 h 18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7" h="18">
                        <a:moveTo>
                          <a:pt x="3" y="4"/>
                        </a:moveTo>
                        <a:cubicBezTo>
                          <a:pt x="17" y="7"/>
                          <a:pt x="16" y="18"/>
                          <a:pt x="3" y="14"/>
                        </a:cubicBezTo>
                        <a:cubicBezTo>
                          <a:pt x="0" y="6"/>
                          <a:pt x="7" y="0"/>
                          <a:pt x="3" y="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92" name="Freeform 82"/>
                  <p:cNvSpPr>
                    <a:spLocks/>
                  </p:cNvSpPr>
                  <p:nvPr/>
                </p:nvSpPr>
                <p:spPr bwMode="ltGray">
                  <a:xfrm>
                    <a:off x="4747" y="494"/>
                    <a:ext cx="8" cy="5"/>
                  </a:xfrm>
                  <a:custGeom>
                    <a:avLst/>
                    <a:gdLst>
                      <a:gd name="T0" fmla="*/ 0 w 20"/>
                      <a:gd name="T1" fmla="*/ 0 h 15"/>
                      <a:gd name="T2" fmla="*/ 0 w 20"/>
                      <a:gd name="T3" fmla="*/ 0 h 15"/>
                      <a:gd name="T4" fmla="*/ 0 w 20"/>
                      <a:gd name="T5" fmla="*/ 0 h 15"/>
                      <a:gd name="T6" fmla="*/ 0 w 20"/>
                      <a:gd name="T7" fmla="*/ 0 h 1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1"/>
                          <a:pt x="6" y="0"/>
                          <a:pt x="17" y="2"/>
                        </a:cubicBezTo>
                        <a:cubicBezTo>
                          <a:pt x="20" y="10"/>
                          <a:pt x="18" y="15"/>
                          <a:pt x="9" y="12"/>
                        </a:cubicBezTo>
                        <a:cubicBezTo>
                          <a:pt x="4" y="4"/>
                          <a:pt x="4" y="4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93" name="Freeform 83"/>
                  <p:cNvSpPr>
                    <a:spLocks/>
                  </p:cNvSpPr>
                  <p:nvPr/>
                </p:nvSpPr>
                <p:spPr bwMode="ltGray">
                  <a:xfrm>
                    <a:off x="4676" y="536"/>
                    <a:ext cx="8" cy="5"/>
                  </a:xfrm>
                  <a:custGeom>
                    <a:avLst/>
                    <a:gdLst>
                      <a:gd name="T0" fmla="*/ 0 w 20"/>
                      <a:gd name="T1" fmla="*/ 0 h 15"/>
                      <a:gd name="T2" fmla="*/ 0 w 20"/>
                      <a:gd name="T3" fmla="*/ 0 h 15"/>
                      <a:gd name="T4" fmla="*/ 0 w 20"/>
                      <a:gd name="T5" fmla="*/ 0 h 15"/>
                      <a:gd name="T6" fmla="*/ 0 w 20"/>
                      <a:gd name="T7" fmla="*/ 0 h 1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20" h="15">
                        <a:moveTo>
                          <a:pt x="7" y="12"/>
                        </a:moveTo>
                        <a:cubicBezTo>
                          <a:pt x="0" y="2"/>
                          <a:pt x="3" y="0"/>
                          <a:pt x="15" y="2"/>
                        </a:cubicBezTo>
                        <a:cubicBezTo>
                          <a:pt x="16" y="4"/>
                          <a:pt x="20" y="12"/>
                          <a:pt x="15" y="14"/>
                        </a:cubicBezTo>
                        <a:cubicBezTo>
                          <a:pt x="12" y="15"/>
                          <a:pt x="7" y="12"/>
                          <a:pt x="7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94" name="Freeform 84"/>
                  <p:cNvSpPr>
                    <a:spLocks/>
                  </p:cNvSpPr>
                  <p:nvPr/>
                </p:nvSpPr>
                <p:spPr bwMode="ltGray">
                  <a:xfrm>
                    <a:off x="4598" y="523"/>
                    <a:ext cx="34" cy="27"/>
                  </a:xfrm>
                  <a:custGeom>
                    <a:avLst/>
                    <a:gdLst>
                      <a:gd name="T0" fmla="*/ 0 w 80"/>
                      <a:gd name="T1" fmla="*/ 0 h 80"/>
                      <a:gd name="T2" fmla="*/ 0 w 80"/>
                      <a:gd name="T3" fmla="*/ 0 h 80"/>
                      <a:gd name="T4" fmla="*/ 0 w 80"/>
                      <a:gd name="T5" fmla="*/ 0 h 80"/>
                      <a:gd name="T6" fmla="*/ 0 w 80"/>
                      <a:gd name="T7" fmla="*/ 0 h 80"/>
                      <a:gd name="T8" fmla="*/ 0 w 80"/>
                      <a:gd name="T9" fmla="*/ 0 h 80"/>
                      <a:gd name="T10" fmla="*/ 0 w 80"/>
                      <a:gd name="T11" fmla="*/ 0 h 80"/>
                      <a:gd name="T12" fmla="*/ 0 w 80"/>
                      <a:gd name="T13" fmla="*/ 0 h 80"/>
                      <a:gd name="T14" fmla="*/ 0 w 80"/>
                      <a:gd name="T15" fmla="*/ 0 h 80"/>
                      <a:gd name="T16" fmla="*/ 0 w 80"/>
                      <a:gd name="T17" fmla="*/ 0 h 80"/>
                      <a:gd name="T18" fmla="*/ 0 w 80"/>
                      <a:gd name="T19" fmla="*/ 0 h 80"/>
                      <a:gd name="T20" fmla="*/ 0 w 80"/>
                      <a:gd name="T21" fmla="*/ 0 h 80"/>
                      <a:gd name="T22" fmla="*/ 0 w 80"/>
                      <a:gd name="T23" fmla="*/ 0 h 80"/>
                      <a:gd name="T24" fmla="*/ 0 w 80"/>
                      <a:gd name="T25" fmla="*/ 0 h 80"/>
                      <a:gd name="T26" fmla="*/ 0 w 80"/>
                      <a:gd name="T27" fmla="*/ 0 h 80"/>
                      <a:gd name="T28" fmla="*/ 0 w 80"/>
                      <a:gd name="T29" fmla="*/ 0 h 80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80" h="80">
                        <a:moveTo>
                          <a:pt x="0" y="50"/>
                        </a:moveTo>
                        <a:cubicBezTo>
                          <a:pt x="1" y="47"/>
                          <a:pt x="12" y="25"/>
                          <a:pt x="14" y="24"/>
                        </a:cubicBezTo>
                        <a:cubicBezTo>
                          <a:pt x="17" y="22"/>
                          <a:pt x="26" y="20"/>
                          <a:pt x="26" y="20"/>
                        </a:cubicBezTo>
                        <a:cubicBezTo>
                          <a:pt x="34" y="23"/>
                          <a:pt x="40" y="21"/>
                          <a:pt x="48" y="18"/>
                        </a:cubicBezTo>
                        <a:cubicBezTo>
                          <a:pt x="52" y="12"/>
                          <a:pt x="54" y="6"/>
                          <a:pt x="58" y="0"/>
                        </a:cubicBezTo>
                        <a:cubicBezTo>
                          <a:pt x="70" y="4"/>
                          <a:pt x="76" y="28"/>
                          <a:pt x="80" y="40"/>
                        </a:cubicBezTo>
                        <a:cubicBezTo>
                          <a:pt x="75" y="54"/>
                          <a:pt x="80" y="50"/>
                          <a:pt x="70" y="56"/>
                        </a:cubicBezTo>
                        <a:cubicBezTo>
                          <a:pt x="61" y="53"/>
                          <a:pt x="59" y="54"/>
                          <a:pt x="54" y="62"/>
                        </a:cubicBezTo>
                        <a:cubicBezTo>
                          <a:pt x="57" y="71"/>
                          <a:pt x="56" y="75"/>
                          <a:pt x="48" y="80"/>
                        </a:cubicBezTo>
                        <a:cubicBezTo>
                          <a:pt x="40" y="77"/>
                          <a:pt x="39" y="72"/>
                          <a:pt x="32" y="68"/>
                        </a:cubicBezTo>
                        <a:cubicBezTo>
                          <a:pt x="26" y="59"/>
                          <a:pt x="30" y="57"/>
                          <a:pt x="38" y="52"/>
                        </a:cubicBezTo>
                        <a:cubicBezTo>
                          <a:pt x="41" y="42"/>
                          <a:pt x="39" y="34"/>
                          <a:pt x="30" y="28"/>
                        </a:cubicBezTo>
                        <a:cubicBezTo>
                          <a:pt x="20" y="31"/>
                          <a:pt x="30" y="40"/>
                          <a:pt x="20" y="48"/>
                        </a:cubicBezTo>
                        <a:cubicBezTo>
                          <a:pt x="16" y="51"/>
                          <a:pt x="8" y="56"/>
                          <a:pt x="8" y="56"/>
                        </a:cubicBezTo>
                        <a:cubicBezTo>
                          <a:pt x="2" y="50"/>
                          <a:pt x="5" y="50"/>
                          <a:pt x="0" y="50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95" name="Freeform 85"/>
                  <p:cNvSpPr>
                    <a:spLocks/>
                  </p:cNvSpPr>
                  <p:nvPr/>
                </p:nvSpPr>
                <p:spPr bwMode="ltGray">
                  <a:xfrm>
                    <a:off x="4587" y="466"/>
                    <a:ext cx="40" cy="58"/>
                  </a:xfrm>
                  <a:custGeom>
                    <a:avLst/>
                    <a:gdLst>
                      <a:gd name="T0" fmla="*/ 0 w 94"/>
                      <a:gd name="T1" fmla="*/ 0 h 174"/>
                      <a:gd name="T2" fmla="*/ 0 w 94"/>
                      <a:gd name="T3" fmla="*/ 0 h 174"/>
                      <a:gd name="T4" fmla="*/ 0 w 94"/>
                      <a:gd name="T5" fmla="*/ 0 h 174"/>
                      <a:gd name="T6" fmla="*/ 0 w 94"/>
                      <a:gd name="T7" fmla="*/ 0 h 174"/>
                      <a:gd name="T8" fmla="*/ 0 w 94"/>
                      <a:gd name="T9" fmla="*/ 0 h 174"/>
                      <a:gd name="T10" fmla="*/ 0 w 94"/>
                      <a:gd name="T11" fmla="*/ 0 h 174"/>
                      <a:gd name="T12" fmla="*/ 0 w 94"/>
                      <a:gd name="T13" fmla="*/ 0 h 174"/>
                      <a:gd name="T14" fmla="*/ 0 w 94"/>
                      <a:gd name="T15" fmla="*/ 0 h 174"/>
                      <a:gd name="T16" fmla="*/ 0 w 94"/>
                      <a:gd name="T17" fmla="*/ 0 h 174"/>
                      <a:gd name="T18" fmla="*/ 0 w 94"/>
                      <a:gd name="T19" fmla="*/ 0 h 174"/>
                      <a:gd name="T20" fmla="*/ 0 w 94"/>
                      <a:gd name="T21" fmla="*/ 0 h 174"/>
                      <a:gd name="T22" fmla="*/ 0 w 94"/>
                      <a:gd name="T23" fmla="*/ 0 h 174"/>
                      <a:gd name="T24" fmla="*/ 0 w 94"/>
                      <a:gd name="T25" fmla="*/ 0 h 174"/>
                      <a:gd name="T26" fmla="*/ 0 w 94"/>
                      <a:gd name="T27" fmla="*/ 0 h 174"/>
                      <a:gd name="T28" fmla="*/ 0 w 94"/>
                      <a:gd name="T29" fmla="*/ 0 h 174"/>
                      <a:gd name="T30" fmla="*/ 0 w 94"/>
                      <a:gd name="T31" fmla="*/ 0 h 174"/>
                      <a:gd name="T32" fmla="*/ 0 w 94"/>
                      <a:gd name="T33" fmla="*/ 0 h 174"/>
                      <a:gd name="T34" fmla="*/ 0 w 94"/>
                      <a:gd name="T35" fmla="*/ 0 h 174"/>
                      <a:gd name="T36" fmla="*/ 0 w 94"/>
                      <a:gd name="T37" fmla="*/ 0 h 174"/>
                      <a:gd name="T38" fmla="*/ 0 w 94"/>
                      <a:gd name="T39" fmla="*/ 0 h 174"/>
                      <a:gd name="T40" fmla="*/ 0 w 94"/>
                      <a:gd name="T41" fmla="*/ 0 h 17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94" h="174">
                        <a:moveTo>
                          <a:pt x="14" y="96"/>
                        </a:moveTo>
                        <a:cubicBezTo>
                          <a:pt x="11" y="109"/>
                          <a:pt x="15" y="120"/>
                          <a:pt x="26" y="128"/>
                        </a:cubicBezTo>
                        <a:cubicBezTo>
                          <a:pt x="34" y="120"/>
                          <a:pt x="35" y="119"/>
                          <a:pt x="32" y="108"/>
                        </a:cubicBezTo>
                        <a:cubicBezTo>
                          <a:pt x="35" y="92"/>
                          <a:pt x="39" y="92"/>
                          <a:pt x="52" y="100"/>
                        </a:cubicBezTo>
                        <a:cubicBezTo>
                          <a:pt x="59" y="110"/>
                          <a:pt x="49" y="114"/>
                          <a:pt x="46" y="124"/>
                        </a:cubicBezTo>
                        <a:cubicBezTo>
                          <a:pt x="50" y="137"/>
                          <a:pt x="57" y="129"/>
                          <a:pt x="66" y="126"/>
                        </a:cubicBezTo>
                        <a:cubicBezTo>
                          <a:pt x="77" y="129"/>
                          <a:pt x="79" y="131"/>
                          <a:pt x="76" y="142"/>
                        </a:cubicBezTo>
                        <a:cubicBezTo>
                          <a:pt x="67" y="139"/>
                          <a:pt x="65" y="141"/>
                          <a:pt x="58" y="148"/>
                        </a:cubicBezTo>
                        <a:cubicBezTo>
                          <a:pt x="60" y="160"/>
                          <a:pt x="62" y="170"/>
                          <a:pt x="74" y="174"/>
                        </a:cubicBezTo>
                        <a:cubicBezTo>
                          <a:pt x="77" y="165"/>
                          <a:pt x="74" y="157"/>
                          <a:pt x="84" y="154"/>
                        </a:cubicBezTo>
                        <a:cubicBezTo>
                          <a:pt x="91" y="143"/>
                          <a:pt x="94" y="122"/>
                          <a:pt x="82" y="112"/>
                        </a:cubicBezTo>
                        <a:cubicBezTo>
                          <a:pt x="77" y="108"/>
                          <a:pt x="66" y="108"/>
                          <a:pt x="60" y="106"/>
                        </a:cubicBezTo>
                        <a:cubicBezTo>
                          <a:pt x="65" y="92"/>
                          <a:pt x="66" y="87"/>
                          <a:pt x="50" y="82"/>
                        </a:cubicBezTo>
                        <a:cubicBezTo>
                          <a:pt x="48" y="82"/>
                          <a:pt x="37" y="86"/>
                          <a:pt x="34" y="82"/>
                        </a:cubicBezTo>
                        <a:cubicBezTo>
                          <a:pt x="32" y="79"/>
                          <a:pt x="30" y="70"/>
                          <a:pt x="30" y="70"/>
                        </a:cubicBezTo>
                        <a:cubicBezTo>
                          <a:pt x="32" y="54"/>
                          <a:pt x="32" y="52"/>
                          <a:pt x="42" y="42"/>
                        </a:cubicBezTo>
                        <a:cubicBezTo>
                          <a:pt x="41" y="30"/>
                          <a:pt x="45" y="5"/>
                          <a:pt x="30" y="0"/>
                        </a:cubicBezTo>
                        <a:cubicBezTo>
                          <a:pt x="14" y="4"/>
                          <a:pt x="16" y="4"/>
                          <a:pt x="18" y="22"/>
                        </a:cubicBezTo>
                        <a:cubicBezTo>
                          <a:pt x="16" y="39"/>
                          <a:pt x="15" y="35"/>
                          <a:pt x="4" y="46"/>
                        </a:cubicBezTo>
                        <a:cubicBezTo>
                          <a:pt x="0" y="59"/>
                          <a:pt x="5" y="67"/>
                          <a:pt x="14" y="76"/>
                        </a:cubicBezTo>
                        <a:cubicBezTo>
                          <a:pt x="15" y="80"/>
                          <a:pt x="17" y="93"/>
                          <a:pt x="14" y="9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96" name="Freeform 86"/>
                  <p:cNvSpPr>
                    <a:spLocks/>
                  </p:cNvSpPr>
                  <p:nvPr/>
                </p:nvSpPr>
                <p:spPr bwMode="ltGray">
                  <a:xfrm>
                    <a:off x="4597" y="508"/>
                    <a:ext cx="14" cy="17"/>
                  </a:xfrm>
                  <a:custGeom>
                    <a:avLst/>
                    <a:gdLst>
                      <a:gd name="T0" fmla="*/ 0 w 32"/>
                      <a:gd name="T1" fmla="*/ 0 h 50"/>
                      <a:gd name="T2" fmla="*/ 0 w 32"/>
                      <a:gd name="T3" fmla="*/ 0 h 50"/>
                      <a:gd name="T4" fmla="*/ 0 w 32"/>
                      <a:gd name="T5" fmla="*/ 0 h 50"/>
                      <a:gd name="T6" fmla="*/ 0 w 32"/>
                      <a:gd name="T7" fmla="*/ 0 h 50"/>
                      <a:gd name="T8" fmla="*/ 0 w 32"/>
                      <a:gd name="T9" fmla="*/ 0 h 50"/>
                      <a:gd name="T10" fmla="*/ 0 w 32"/>
                      <a:gd name="T11" fmla="*/ 0 h 50"/>
                      <a:gd name="T12" fmla="*/ 0 w 32"/>
                      <a:gd name="T13" fmla="*/ 0 h 50"/>
                      <a:gd name="T14" fmla="*/ 0 w 32"/>
                      <a:gd name="T15" fmla="*/ 0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32" h="50">
                        <a:moveTo>
                          <a:pt x="6" y="24"/>
                        </a:moveTo>
                        <a:cubicBezTo>
                          <a:pt x="0" y="15"/>
                          <a:pt x="3" y="6"/>
                          <a:pt x="12" y="0"/>
                        </a:cubicBezTo>
                        <a:cubicBezTo>
                          <a:pt x="23" y="3"/>
                          <a:pt x="23" y="5"/>
                          <a:pt x="20" y="16"/>
                        </a:cubicBezTo>
                        <a:cubicBezTo>
                          <a:pt x="21" y="19"/>
                          <a:pt x="20" y="22"/>
                          <a:pt x="22" y="24"/>
                        </a:cubicBezTo>
                        <a:cubicBezTo>
                          <a:pt x="23" y="26"/>
                          <a:pt x="27" y="24"/>
                          <a:pt x="28" y="26"/>
                        </a:cubicBezTo>
                        <a:cubicBezTo>
                          <a:pt x="30" y="29"/>
                          <a:pt x="32" y="38"/>
                          <a:pt x="32" y="38"/>
                        </a:cubicBezTo>
                        <a:cubicBezTo>
                          <a:pt x="29" y="46"/>
                          <a:pt x="26" y="47"/>
                          <a:pt x="18" y="50"/>
                        </a:cubicBezTo>
                        <a:cubicBezTo>
                          <a:pt x="12" y="41"/>
                          <a:pt x="18" y="24"/>
                          <a:pt x="6" y="2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97" name="Freeform 87"/>
                  <p:cNvSpPr>
                    <a:spLocks/>
                  </p:cNvSpPr>
                  <p:nvPr/>
                </p:nvSpPr>
                <p:spPr bwMode="ltGray">
                  <a:xfrm>
                    <a:off x="4569" y="512"/>
                    <a:ext cx="19" cy="17"/>
                  </a:xfrm>
                  <a:custGeom>
                    <a:avLst/>
                    <a:gdLst>
                      <a:gd name="T0" fmla="*/ 0 w 43"/>
                      <a:gd name="T1" fmla="*/ 0 h 50"/>
                      <a:gd name="T2" fmla="*/ 0 w 43"/>
                      <a:gd name="T3" fmla="*/ 0 h 50"/>
                      <a:gd name="T4" fmla="*/ 0 w 43"/>
                      <a:gd name="T5" fmla="*/ 0 h 50"/>
                      <a:gd name="T6" fmla="*/ 0 w 43"/>
                      <a:gd name="T7" fmla="*/ 0 h 50"/>
                      <a:gd name="T8" fmla="*/ 0 w 43"/>
                      <a:gd name="T9" fmla="*/ 0 h 50"/>
                      <a:gd name="T10" fmla="*/ 0 w 43"/>
                      <a:gd name="T11" fmla="*/ 0 h 5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3" h="50">
                        <a:moveTo>
                          <a:pt x="0" y="44"/>
                        </a:moveTo>
                        <a:cubicBezTo>
                          <a:pt x="6" y="38"/>
                          <a:pt x="18" y="29"/>
                          <a:pt x="22" y="20"/>
                        </a:cubicBezTo>
                        <a:cubicBezTo>
                          <a:pt x="27" y="10"/>
                          <a:pt x="25" y="4"/>
                          <a:pt x="36" y="0"/>
                        </a:cubicBezTo>
                        <a:cubicBezTo>
                          <a:pt x="43" y="11"/>
                          <a:pt x="36" y="24"/>
                          <a:pt x="24" y="28"/>
                        </a:cubicBezTo>
                        <a:cubicBezTo>
                          <a:pt x="21" y="38"/>
                          <a:pt x="12" y="47"/>
                          <a:pt x="2" y="50"/>
                        </a:cubicBezTo>
                        <a:cubicBezTo>
                          <a:pt x="1" y="48"/>
                          <a:pt x="0" y="44"/>
                          <a:pt x="0" y="44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98" name="Freeform 88"/>
                  <p:cNvSpPr>
                    <a:spLocks/>
                  </p:cNvSpPr>
                  <p:nvPr/>
                </p:nvSpPr>
                <p:spPr bwMode="ltGray">
                  <a:xfrm>
                    <a:off x="4784" y="275"/>
                    <a:ext cx="18" cy="10"/>
                  </a:xfrm>
                  <a:custGeom>
                    <a:avLst/>
                    <a:gdLst>
                      <a:gd name="T0" fmla="*/ 0 w 41"/>
                      <a:gd name="T1" fmla="*/ 0 h 29"/>
                      <a:gd name="T2" fmla="*/ 0 w 41"/>
                      <a:gd name="T3" fmla="*/ 0 h 29"/>
                      <a:gd name="T4" fmla="*/ 0 w 41"/>
                      <a:gd name="T5" fmla="*/ 0 h 29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1" h="29">
                        <a:moveTo>
                          <a:pt x="0" y="25"/>
                        </a:moveTo>
                        <a:cubicBezTo>
                          <a:pt x="10" y="11"/>
                          <a:pt x="41" y="0"/>
                          <a:pt x="12" y="29"/>
                        </a:cubicBezTo>
                        <a:cubicBezTo>
                          <a:pt x="8" y="28"/>
                          <a:pt x="0" y="25"/>
                          <a:pt x="0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99" name="Freeform 89"/>
                  <p:cNvSpPr>
                    <a:spLocks/>
                  </p:cNvSpPr>
                  <p:nvPr/>
                </p:nvSpPr>
                <p:spPr bwMode="ltGray">
                  <a:xfrm>
                    <a:off x="4293" y="246"/>
                    <a:ext cx="438" cy="152"/>
                  </a:xfrm>
                  <a:custGeom>
                    <a:avLst/>
                    <a:gdLst>
                      <a:gd name="T0" fmla="*/ 73 w 438"/>
                      <a:gd name="T1" fmla="*/ 1 h 152"/>
                      <a:gd name="T2" fmla="*/ 438 w 438"/>
                      <a:gd name="T3" fmla="*/ 0 h 152"/>
                      <a:gd name="T4" fmla="*/ 416 w 438"/>
                      <a:gd name="T5" fmla="*/ 54 h 152"/>
                      <a:gd name="T6" fmla="*/ 397 w 438"/>
                      <a:gd name="T7" fmla="*/ 68 h 152"/>
                      <a:gd name="T8" fmla="*/ 392 w 438"/>
                      <a:gd name="T9" fmla="*/ 70 h 152"/>
                      <a:gd name="T10" fmla="*/ 375 w 438"/>
                      <a:gd name="T11" fmla="*/ 73 h 152"/>
                      <a:gd name="T12" fmla="*/ 361 w 438"/>
                      <a:gd name="T13" fmla="*/ 88 h 152"/>
                      <a:gd name="T14" fmla="*/ 362 w 438"/>
                      <a:gd name="T15" fmla="*/ 99 h 152"/>
                      <a:gd name="T16" fmla="*/ 364 w 438"/>
                      <a:gd name="T17" fmla="*/ 107 h 152"/>
                      <a:gd name="T18" fmla="*/ 366 w 438"/>
                      <a:gd name="T19" fmla="*/ 113 h 152"/>
                      <a:gd name="T20" fmla="*/ 362 w 438"/>
                      <a:gd name="T21" fmla="*/ 122 h 152"/>
                      <a:gd name="T22" fmla="*/ 351 w 438"/>
                      <a:gd name="T23" fmla="*/ 120 h 152"/>
                      <a:gd name="T24" fmla="*/ 342 w 438"/>
                      <a:gd name="T25" fmla="*/ 129 h 152"/>
                      <a:gd name="T26" fmla="*/ 347 w 438"/>
                      <a:gd name="T27" fmla="*/ 105 h 152"/>
                      <a:gd name="T28" fmla="*/ 338 w 438"/>
                      <a:gd name="T29" fmla="*/ 100 h 152"/>
                      <a:gd name="T30" fmla="*/ 344 w 438"/>
                      <a:gd name="T31" fmla="*/ 93 h 152"/>
                      <a:gd name="T32" fmla="*/ 342 w 438"/>
                      <a:gd name="T33" fmla="*/ 89 h 152"/>
                      <a:gd name="T34" fmla="*/ 320 w 438"/>
                      <a:gd name="T35" fmla="*/ 94 h 152"/>
                      <a:gd name="T36" fmla="*/ 317 w 438"/>
                      <a:gd name="T37" fmla="*/ 85 h 152"/>
                      <a:gd name="T38" fmla="*/ 297 w 438"/>
                      <a:gd name="T39" fmla="*/ 94 h 152"/>
                      <a:gd name="T40" fmla="*/ 320 w 438"/>
                      <a:gd name="T41" fmla="*/ 103 h 152"/>
                      <a:gd name="T42" fmla="*/ 305 w 438"/>
                      <a:gd name="T43" fmla="*/ 117 h 152"/>
                      <a:gd name="T44" fmla="*/ 311 w 438"/>
                      <a:gd name="T45" fmla="*/ 126 h 152"/>
                      <a:gd name="T46" fmla="*/ 315 w 438"/>
                      <a:gd name="T47" fmla="*/ 138 h 152"/>
                      <a:gd name="T48" fmla="*/ 309 w 438"/>
                      <a:gd name="T49" fmla="*/ 139 h 152"/>
                      <a:gd name="T50" fmla="*/ 314 w 438"/>
                      <a:gd name="T51" fmla="*/ 144 h 152"/>
                      <a:gd name="T52" fmla="*/ 307 w 438"/>
                      <a:gd name="T53" fmla="*/ 152 h 152"/>
                      <a:gd name="T54" fmla="*/ 0 w 438"/>
                      <a:gd name="T55" fmla="*/ 149 h 152"/>
                      <a:gd name="T56" fmla="*/ 73 w 438"/>
                      <a:gd name="T57" fmla="*/ 1 h 152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38" h="152">
                        <a:moveTo>
                          <a:pt x="73" y="1"/>
                        </a:moveTo>
                        <a:lnTo>
                          <a:pt x="438" y="0"/>
                        </a:lnTo>
                        <a:cubicBezTo>
                          <a:pt x="432" y="15"/>
                          <a:pt x="429" y="42"/>
                          <a:pt x="416" y="54"/>
                        </a:cubicBezTo>
                        <a:cubicBezTo>
                          <a:pt x="410" y="60"/>
                          <a:pt x="405" y="63"/>
                          <a:pt x="397" y="68"/>
                        </a:cubicBezTo>
                        <a:cubicBezTo>
                          <a:pt x="396" y="69"/>
                          <a:pt x="392" y="70"/>
                          <a:pt x="392" y="70"/>
                        </a:cubicBezTo>
                        <a:cubicBezTo>
                          <a:pt x="377" y="63"/>
                          <a:pt x="385" y="68"/>
                          <a:pt x="375" y="73"/>
                        </a:cubicBezTo>
                        <a:cubicBezTo>
                          <a:pt x="371" y="82"/>
                          <a:pt x="371" y="83"/>
                          <a:pt x="361" y="88"/>
                        </a:cubicBezTo>
                        <a:cubicBezTo>
                          <a:pt x="359" y="92"/>
                          <a:pt x="364" y="93"/>
                          <a:pt x="362" y="99"/>
                        </a:cubicBezTo>
                        <a:cubicBezTo>
                          <a:pt x="363" y="102"/>
                          <a:pt x="364" y="105"/>
                          <a:pt x="364" y="107"/>
                        </a:cubicBezTo>
                        <a:cubicBezTo>
                          <a:pt x="365" y="109"/>
                          <a:pt x="366" y="111"/>
                          <a:pt x="366" y="113"/>
                        </a:cubicBezTo>
                        <a:cubicBezTo>
                          <a:pt x="365" y="115"/>
                          <a:pt x="364" y="120"/>
                          <a:pt x="362" y="122"/>
                        </a:cubicBezTo>
                        <a:cubicBezTo>
                          <a:pt x="359" y="123"/>
                          <a:pt x="354" y="119"/>
                          <a:pt x="351" y="120"/>
                        </a:cubicBezTo>
                        <a:cubicBezTo>
                          <a:pt x="347" y="129"/>
                          <a:pt x="352" y="127"/>
                          <a:pt x="342" y="129"/>
                        </a:cubicBezTo>
                        <a:cubicBezTo>
                          <a:pt x="340" y="123"/>
                          <a:pt x="345" y="111"/>
                          <a:pt x="347" y="105"/>
                        </a:cubicBezTo>
                        <a:cubicBezTo>
                          <a:pt x="347" y="100"/>
                          <a:pt x="338" y="102"/>
                          <a:pt x="338" y="100"/>
                        </a:cubicBezTo>
                        <a:cubicBezTo>
                          <a:pt x="338" y="98"/>
                          <a:pt x="344" y="95"/>
                          <a:pt x="344" y="93"/>
                        </a:cubicBezTo>
                        <a:cubicBezTo>
                          <a:pt x="344" y="92"/>
                          <a:pt x="344" y="89"/>
                          <a:pt x="342" y="89"/>
                        </a:cubicBezTo>
                        <a:cubicBezTo>
                          <a:pt x="339" y="89"/>
                          <a:pt x="324" y="94"/>
                          <a:pt x="320" y="94"/>
                        </a:cubicBezTo>
                        <a:cubicBezTo>
                          <a:pt x="317" y="86"/>
                          <a:pt x="328" y="88"/>
                          <a:pt x="317" y="85"/>
                        </a:cubicBezTo>
                        <a:cubicBezTo>
                          <a:pt x="311" y="91"/>
                          <a:pt x="306" y="93"/>
                          <a:pt x="297" y="94"/>
                        </a:cubicBezTo>
                        <a:cubicBezTo>
                          <a:pt x="300" y="104"/>
                          <a:pt x="307" y="101"/>
                          <a:pt x="320" y="103"/>
                        </a:cubicBezTo>
                        <a:cubicBezTo>
                          <a:pt x="318" y="109"/>
                          <a:pt x="311" y="111"/>
                          <a:pt x="305" y="117"/>
                        </a:cubicBezTo>
                        <a:lnTo>
                          <a:pt x="311" y="126"/>
                        </a:lnTo>
                        <a:lnTo>
                          <a:pt x="315" y="138"/>
                        </a:lnTo>
                        <a:lnTo>
                          <a:pt x="309" y="139"/>
                        </a:lnTo>
                        <a:lnTo>
                          <a:pt x="314" y="144"/>
                        </a:lnTo>
                        <a:lnTo>
                          <a:pt x="307" y="152"/>
                        </a:lnTo>
                        <a:lnTo>
                          <a:pt x="0" y="149"/>
                        </a:lnTo>
                        <a:lnTo>
                          <a:pt x="73" y="1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00" name="Freeform 90"/>
                  <p:cNvSpPr>
                    <a:spLocks/>
                  </p:cNvSpPr>
                  <p:nvPr/>
                </p:nvSpPr>
                <p:spPr bwMode="ltGray">
                  <a:xfrm>
                    <a:off x="4731" y="240"/>
                    <a:ext cx="20" cy="55"/>
                  </a:xfrm>
                  <a:custGeom>
                    <a:avLst/>
                    <a:gdLst>
                      <a:gd name="T0" fmla="*/ 0 w 47"/>
                      <a:gd name="T1" fmla="*/ 0 h 165"/>
                      <a:gd name="T2" fmla="*/ 0 w 47"/>
                      <a:gd name="T3" fmla="*/ 0 h 165"/>
                      <a:gd name="T4" fmla="*/ 0 w 47"/>
                      <a:gd name="T5" fmla="*/ 0 h 165"/>
                      <a:gd name="T6" fmla="*/ 0 w 47"/>
                      <a:gd name="T7" fmla="*/ 0 h 165"/>
                      <a:gd name="T8" fmla="*/ 0 w 47"/>
                      <a:gd name="T9" fmla="*/ 0 h 165"/>
                      <a:gd name="T10" fmla="*/ 0 w 47"/>
                      <a:gd name="T11" fmla="*/ 0 h 165"/>
                      <a:gd name="T12" fmla="*/ 0 w 47"/>
                      <a:gd name="T13" fmla="*/ 0 h 165"/>
                      <a:gd name="T14" fmla="*/ 0 w 47"/>
                      <a:gd name="T15" fmla="*/ 0 h 165"/>
                      <a:gd name="T16" fmla="*/ 0 w 47"/>
                      <a:gd name="T17" fmla="*/ 0 h 165"/>
                      <a:gd name="T18" fmla="*/ 0 w 47"/>
                      <a:gd name="T19" fmla="*/ 0 h 165"/>
                      <a:gd name="T20" fmla="*/ 0 w 47"/>
                      <a:gd name="T21" fmla="*/ 0 h 165"/>
                      <a:gd name="T22" fmla="*/ 0 w 47"/>
                      <a:gd name="T23" fmla="*/ 0 h 165"/>
                      <a:gd name="T24" fmla="*/ 0 w 47"/>
                      <a:gd name="T25" fmla="*/ 0 h 165"/>
                      <a:gd name="T26" fmla="*/ 0 w 47"/>
                      <a:gd name="T27" fmla="*/ 0 h 165"/>
                      <a:gd name="T28" fmla="*/ 0 w 47"/>
                      <a:gd name="T29" fmla="*/ 0 h 165"/>
                      <a:gd name="T30" fmla="*/ 0 w 47"/>
                      <a:gd name="T31" fmla="*/ 0 h 165"/>
                      <a:gd name="T32" fmla="*/ 0 w 47"/>
                      <a:gd name="T33" fmla="*/ 0 h 165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0" t="0" r="r" b="b"/>
                    <a:pathLst>
                      <a:path w="47" h="165">
                        <a:moveTo>
                          <a:pt x="5" y="156"/>
                        </a:moveTo>
                        <a:cubicBezTo>
                          <a:pt x="0" y="141"/>
                          <a:pt x="1" y="118"/>
                          <a:pt x="15" y="108"/>
                        </a:cubicBezTo>
                        <a:cubicBezTo>
                          <a:pt x="16" y="95"/>
                          <a:pt x="17" y="81"/>
                          <a:pt x="17" y="68"/>
                        </a:cubicBezTo>
                        <a:cubicBezTo>
                          <a:pt x="17" y="58"/>
                          <a:pt x="11" y="40"/>
                          <a:pt x="11" y="40"/>
                        </a:cubicBezTo>
                        <a:cubicBezTo>
                          <a:pt x="14" y="20"/>
                          <a:pt x="11" y="29"/>
                          <a:pt x="17" y="12"/>
                        </a:cubicBezTo>
                        <a:cubicBezTo>
                          <a:pt x="18" y="8"/>
                          <a:pt x="21" y="0"/>
                          <a:pt x="21" y="0"/>
                        </a:cubicBezTo>
                        <a:cubicBezTo>
                          <a:pt x="38" y="6"/>
                          <a:pt x="33" y="7"/>
                          <a:pt x="31" y="30"/>
                        </a:cubicBezTo>
                        <a:cubicBezTo>
                          <a:pt x="38" y="52"/>
                          <a:pt x="40" y="76"/>
                          <a:pt x="47" y="98"/>
                        </a:cubicBezTo>
                        <a:cubicBezTo>
                          <a:pt x="44" y="116"/>
                          <a:pt x="45" y="113"/>
                          <a:pt x="31" y="108"/>
                        </a:cubicBezTo>
                        <a:cubicBezTo>
                          <a:pt x="25" y="118"/>
                          <a:pt x="28" y="112"/>
                          <a:pt x="23" y="126"/>
                        </a:cubicBezTo>
                        <a:cubicBezTo>
                          <a:pt x="22" y="128"/>
                          <a:pt x="21" y="132"/>
                          <a:pt x="21" y="132"/>
                        </a:cubicBezTo>
                        <a:cubicBezTo>
                          <a:pt x="23" y="133"/>
                          <a:pt x="26" y="132"/>
                          <a:pt x="27" y="134"/>
                        </a:cubicBezTo>
                        <a:cubicBezTo>
                          <a:pt x="29" y="137"/>
                          <a:pt x="31" y="146"/>
                          <a:pt x="31" y="146"/>
                        </a:cubicBezTo>
                        <a:cubicBezTo>
                          <a:pt x="27" y="165"/>
                          <a:pt x="23" y="155"/>
                          <a:pt x="13" y="148"/>
                        </a:cubicBezTo>
                        <a:cubicBezTo>
                          <a:pt x="11" y="152"/>
                          <a:pt x="11" y="160"/>
                          <a:pt x="7" y="160"/>
                        </a:cubicBezTo>
                        <a:cubicBezTo>
                          <a:pt x="5" y="160"/>
                          <a:pt x="4" y="156"/>
                          <a:pt x="3" y="154"/>
                        </a:cubicBezTo>
                        <a:cubicBezTo>
                          <a:pt x="3" y="153"/>
                          <a:pt x="4" y="155"/>
                          <a:pt x="5" y="15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01" name="Freeform 91"/>
                  <p:cNvSpPr>
                    <a:spLocks/>
                  </p:cNvSpPr>
                  <p:nvPr/>
                </p:nvSpPr>
                <p:spPr bwMode="ltGray">
                  <a:xfrm>
                    <a:off x="4719" y="287"/>
                    <a:ext cx="59" cy="34"/>
                  </a:xfrm>
                  <a:custGeom>
                    <a:avLst/>
                    <a:gdLst>
                      <a:gd name="T0" fmla="*/ 0 w 138"/>
                      <a:gd name="T1" fmla="*/ 0 h 103"/>
                      <a:gd name="T2" fmla="*/ 0 w 138"/>
                      <a:gd name="T3" fmla="*/ 0 h 103"/>
                      <a:gd name="T4" fmla="*/ 0 w 138"/>
                      <a:gd name="T5" fmla="*/ 0 h 103"/>
                      <a:gd name="T6" fmla="*/ 0 w 138"/>
                      <a:gd name="T7" fmla="*/ 0 h 103"/>
                      <a:gd name="T8" fmla="*/ 0 w 138"/>
                      <a:gd name="T9" fmla="*/ 0 h 103"/>
                      <a:gd name="T10" fmla="*/ 0 w 138"/>
                      <a:gd name="T11" fmla="*/ 0 h 103"/>
                      <a:gd name="T12" fmla="*/ 0 w 138"/>
                      <a:gd name="T13" fmla="*/ 0 h 103"/>
                      <a:gd name="T14" fmla="*/ 0 w 138"/>
                      <a:gd name="T15" fmla="*/ 0 h 103"/>
                      <a:gd name="T16" fmla="*/ 0 w 138"/>
                      <a:gd name="T17" fmla="*/ 0 h 103"/>
                      <a:gd name="T18" fmla="*/ 0 w 138"/>
                      <a:gd name="T19" fmla="*/ 0 h 103"/>
                      <a:gd name="T20" fmla="*/ 0 w 138"/>
                      <a:gd name="T21" fmla="*/ 0 h 103"/>
                      <a:gd name="T22" fmla="*/ 0 w 138"/>
                      <a:gd name="T23" fmla="*/ 0 h 103"/>
                      <a:gd name="T24" fmla="*/ 0 w 138"/>
                      <a:gd name="T25" fmla="*/ 0 h 103"/>
                      <a:gd name="T26" fmla="*/ 0 w 138"/>
                      <a:gd name="T27" fmla="*/ 0 h 103"/>
                      <a:gd name="T28" fmla="*/ 0 w 138"/>
                      <a:gd name="T29" fmla="*/ 0 h 103"/>
                      <a:gd name="T30" fmla="*/ 0 w 138"/>
                      <a:gd name="T31" fmla="*/ 0 h 103"/>
                      <a:gd name="T32" fmla="*/ 0 w 138"/>
                      <a:gd name="T33" fmla="*/ 0 h 103"/>
                      <a:gd name="T34" fmla="*/ 0 w 138"/>
                      <a:gd name="T35" fmla="*/ 0 h 103"/>
                      <a:gd name="T36" fmla="*/ 0 w 138"/>
                      <a:gd name="T37" fmla="*/ 0 h 103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0" t="0" r="r" b="b"/>
                    <a:pathLst>
                      <a:path w="138" h="103">
                        <a:moveTo>
                          <a:pt x="26" y="61"/>
                        </a:moveTo>
                        <a:cubicBezTo>
                          <a:pt x="29" y="53"/>
                          <a:pt x="33" y="51"/>
                          <a:pt x="30" y="43"/>
                        </a:cubicBezTo>
                        <a:cubicBezTo>
                          <a:pt x="33" y="27"/>
                          <a:pt x="37" y="24"/>
                          <a:pt x="50" y="33"/>
                        </a:cubicBezTo>
                        <a:cubicBezTo>
                          <a:pt x="51" y="37"/>
                          <a:pt x="53" y="41"/>
                          <a:pt x="54" y="45"/>
                        </a:cubicBezTo>
                        <a:cubicBezTo>
                          <a:pt x="55" y="49"/>
                          <a:pt x="66" y="49"/>
                          <a:pt x="66" y="49"/>
                        </a:cubicBezTo>
                        <a:cubicBezTo>
                          <a:pt x="75" y="43"/>
                          <a:pt x="77" y="45"/>
                          <a:pt x="80" y="55"/>
                        </a:cubicBezTo>
                        <a:cubicBezTo>
                          <a:pt x="92" y="47"/>
                          <a:pt x="101" y="37"/>
                          <a:pt x="116" y="33"/>
                        </a:cubicBezTo>
                        <a:cubicBezTo>
                          <a:pt x="125" y="19"/>
                          <a:pt x="120" y="24"/>
                          <a:pt x="130" y="17"/>
                        </a:cubicBezTo>
                        <a:cubicBezTo>
                          <a:pt x="134" y="11"/>
                          <a:pt x="134" y="0"/>
                          <a:pt x="138" y="11"/>
                        </a:cubicBezTo>
                        <a:cubicBezTo>
                          <a:pt x="135" y="31"/>
                          <a:pt x="126" y="45"/>
                          <a:pt x="106" y="49"/>
                        </a:cubicBezTo>
                        <a:cubicBezTo>
                          <a:pt x="97" y="55"/>
                          <a:pt x="93" y="61"/>
                          <a:pt x="84" y="67"/>
                        </a:cubicBezTo>
                        <a:cubicBezTo>
                          <a:pt x="80" y="79"/>
                          <a:pt x="79" y="79"/>
                          <a:pt x="66" y="81"/>
                        </a:cubicBezTo>
                        <a:cubicBezTo>
                          <a:pt x="60" y="90"/>
                          <a:pt x="57" y="97"/>
                          <a:pt x="48" y="103"/>
                        </a:cubicBezTo>
                        <a:cubicBezTo>
                          <a:pt x="42" y="94"/>
                          <a:pt x="37" y="93"/>
                          <a:pt x="26" y="89"/>
                        </a:cubicBezTo>
                        <a:cubicBezTo>
                          <a:pt x="24" y="88"/>
                          <a:pt x="20" y="87"/>
                          <a:pt x="20" y="87"/>
                        </a:cubicBezTo>
                        <a:cubicBezTo>
                          <a:pt x="10" y="90"/>
                          <a:pt x="14" y="94"/>
                          <a:pt x="22" y="97"/>
                        </a:cubicBezTo>
                        <a:cubicBezTo>
                          <a:pt x="14" y="103"/>
                          <a:pt x="9" y="100"/>
                          <a:pt x="0" y="97"/>
                        </a:cubicBezTo>
                        <a:cubicBezTo>
                          <a:pt x="2" y="87"/>
                          <a:pt x="1" y="82"/>
                          <a:pt x="10" y="79"/>
                        </a:cubicBezTo>
                        <a:cubicBezTo>
                          <a:pt x="15" y="63"/>
                          <a:pt x="14" y="69"/>
                          <a:pt x="26" y="6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02" name="Freeform 92"/>
                  <p:cNvSpPr>
                    <a:spLocks/>
                  </p:cNvSpPr>
                  <p:nvPr/>
                </p:nvSpPr>
                <p:spPr bwMode="ltGray">
                  <a:xfrm>
                    <a:off x="4656" y="319"/>
                    <a:ext cx="80" cy="72"/>
                  </a:xfrm>
                  <a:custGeom>
                    <a:avLst/>
                    <a:gdLst>
                      <a:gd name="T0" fmla="*/ 0 w 188"/>
                      <a:gd name="T1" fmla="*/ 0 h 214"/>
                      <a:gd name="T2" fmla="*/ 0 w 188"/>
                      <a:gd name="T3" fmla="*/ 0 h 214"/>
                      <a:gd name="T4" fmla="*/ 0 w 188"/>
                      <a:gd name="T5" fmla="*/ 0 h 214"/>
                      <a:gd name="T6" fmla="*/ 0 w 188"/>
                      <a:gd name="T7" fmla="*/ 0 h 214"/>
                      <a:gd name="T8" fmla="*/ 0 w 188"/>
                      <a:gd name="T9" fmla="*/ 0 h 214"/>
                      <a:gd name="T10" fmla="*/ 0 w 188"/>
                      <a:gd name="T11" fmla="*/ 0 h 214"/>
                      <a:gd name="T12" fmla="*/ 0 w 188"/>
                      <a:gd name="T13" fmla="*/ 0 h 214"/>
                      <a:gd name="T14" fmla="*/ 0 w 188"/>
                      <a:gd name="T15" fmla="*/ 0 h 214"/>
                      <a:gd name="T16" fmla="*/ 0 w 188"/>
                      <a:gd name="T17" fmla="*/ 0 h 214"/>
                      <a:gd name="T18" fmla="*/ 0 w 188"/>
                      <a:gd name="T19" fmla="*/ 0 h 214"/>
                      <a:gd name="T20" fmla="*/ 0 w 188"/>
                      <a:gd name="T21" fmla="*/ 0 h 214"/>
                      <a:gd name="T22" fmla="*/ 0 w 188"/>
                      <a:gd name="T23" fmla="*/ 0 h 214"/>
                      <a:gd name="T24" fmla="*/ 0 w 188"/>
                      <a:gd name="T25" fmla="*/ 0 h 214"/>
                      <a:gd name="T26" fmla="*/ 0 w 188"/>
                      <a:gd name="T27" fmla="*/ 0 h 214"/>
                      <a:gd name="T28" fmla="*/ 0 w 188"/>
                      <a:gd name="T29" fmla="*/ 0 h 214"/>
                      <a:gd name="T30" fmla="*/ 0 w 188"/>
                      <a:gd name="T31" fmla="*/ 0 h 214"/>
                      <a:gd name="T32" fmla="*/ 0 w 188"/>
                      <a:gd name="T33" fmla="*/ 0 h 214"/>
                      <a:gd name="T34" fmla="*/ 0 w 188"/>
                      <a:gd name="T35" fmla="*/ 0 h 214"/>
                      <a:gd name="T36" fmla="*/ 0 w 188"/>
                      <a:gd name="T37" fmla="*/ 0 h 214"/>
                      <a:gd name="T38" fmla="*/ 0 w 188"/>
                      <a:gd name="T39" fmla="*/ 0 h 214"/>
                      <a:gd name="T40" fmla="*/ 0 w 188"/>
                      <a:gd name="T41" fmla="*/ 0 h 214"/>
                      <a:gd name="T42" fmla="*/ 0 w 188"/>
                      <a:gd name="T43" fmla="*/ 0 h 214"/>
                      <a:gd name="T44" fmla="*/ 0 w 188"/>
                      <a:gd name="T45" fmla="*/ 0 h 214"/>
                      <a:gd name="T46" fmla="*/ 0 w 188"/>
                      <a:gd name="T47" fmla="*/ 0 h 214"/>
                      <a:gd name="T48" fmla="*/ 0 w 188"/>
                      <a:gd name="T49" fmla="*/ 0 h 214"/>
                      <a:gd name="T50" fmla="*/ 0 w 188"/>
                      <a:gd name="T51" fmla="*/ 0 h 214"/>
                      <a:gd name="T52" fmla="*/ 0 w 188"/>
                      <a:gd name="T53" fmla="*/ 0 h 214"/>
                      <a:gd name="T54" fmla="*/ 0 w 188"/>
                      <a:gd name="T55" fmla="*/ 0 h 214"/>
                      <a:gd name="T56" fmla="*/ 0 w 188"/>
                      <a:gd name="T57" fmla="*/ 0 h 214"/>
                      <a:gd name="T58" fmla="*/ 0 w 188"/>
                      <a:gd name="T59" fmla="*/ 0 h 214"/>
                      <a:gd name="T60" fmla="*/ 0 w 188"/>
                      <a:gd name="T61" fmla="*/ 0 h 214"/>
                      <a:gd name="T62" fmla="*/ 0 w 188"/>
                      <a:gd name="T63" fmla="*/ 0 h 214"/>
                      <a:gd name="T64" fmla="*/ 0 w 188"/>
                      <a:gd name="T65" fmla="*/ 0 h 214"/>
                      <a:gd name="T66" fmla="*/ 0 w 188"/>
                      <a:gd name="T67" fmla="*/ 0 h 214"/>
                      <a:gd name="T68" fmla="*/ 0 w 188"/>
                      <a:gd name="T69" fmla="*/ 0 h 214"/>
                      <a:gd name="T70" fmla="*/ 0 w 188"/>
                      <a:gd name="T71" fmla="*/ 0 h 214"/>
                      <a:gd name="T72" fmla="*/ 0 w 188"/>
                      <a:gd name="T73" fmla="*/ 0 h 214"/>
                      <a:gd name="T74" fmla="*/ 0 w 188"/>
                      <a:gd name="T75" fmla="*/ 0 h 214"/>
                      <a:gd name="T76" fmla="*/ 0 w 188"/>
                      <a:gd name="T77" fmla="*/ 0 h 214"/>
                      <a:gd name="T78" fmla="*/ 0 w 188"/>
                      <a:gd name="T79" fmla="*/ 0 h 214"/>
                      <a:gd name="T80" fmla="*/ 0 w 188"/>
                      <a:gd name="T81" fmla="*/ 0 h 214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0" t="0" r="r" b="b"/>
                    <a:pathLst>
                      <a:path w="188" h="214">
                        <a:moveTo>
                          <a:pt x="158" y="24"/>
                        </a:moveTo>
                        <a:cubicBezTo>
                          <a:pt x="156" y="18"/>
                          <a:pt x="160" y="6"/>
                          <a:pt x="160" y="6"/>
                        </a:cubicBezTo>
                        <a:cubicBezTo>
                          <a:pt x="167" y="16"/>
                          <a:pt x="167" y="8"/>
                          <a:pt x="170" y="0"/>
                        </a:cubicBezTo>
                        <a:cubicBezTo>
                          <a:pt x="181" y="4"/>
                          <a:pt x="179" y="14"/>
                          <a:pt x="182" y="24"/>
                        </a:cubicBezTo>
                        <a:cubicBezTo>
                          <a:pt x="184" y="30"/>
                          <a:pt x="188" y="42"/>
                          <a:pt x="188" y="42"/>
                        </a:cubicBezTo>
                        <a:cubicBezTo>
                          <a:pt x="183" y="56"/>
                          <a:pt x="188" y="52"/>
                          <a:pt x="178" y="58"/>
                        </a:cubicBezTo>
                        <a:cubicBezTo>
                          <a:pt x="174" y="63"/>
                          <a:pt x="170" y="76"/>
                          <a:pt x="170" y="76"/>
                        </a:cubicBezTo>
                        <a:cubicBezTo>
                          <a:pt x="169" y="100"/>
                          <a:pt x="173" y="110"/>
                          <a:pt x="162" y="126"/>
                        </a:cubicBezTo>
                        <a:cubicBezTo>
                          <a:pt x="150" y="118"/>
                          <a:pt x="155" y="132"/>
                          <a:pt x="144" y="136"/>
                        </a:cubicBezTo>
                        <a:cubicBezTo>
                          <a:pt x="135" y="134"/>
                          <a:pt x="129" y="135"/>
                          <a:pt x="120" y="138"/>
                        </a:cubicBezTo>
                        <a:cubicBezTo>
                          <a:pt x="114" y="129"/>
                          <a:pt x="122" y="127"/>
                          <a:pt x="112" y="124"/>
                        </a:cubicBezTo>
                        <a:cubicBezTo>
                          <a:pt x="108" y="130"/>
                          <a:pt x="108" y="142"/>
                          <a:pt x="102" y="146"/>
                        </a:cubicBezTo>
                        <a:cubicBezTo>
                          <a:pt x="98" y="148"/>
                          <a:pt x="90" y="150"/>
                          <a:pt x="90" y="150"/>
                        </a:cubicBezTo>
                        <a:cubicBezTo>
                          <a:pt x="87" y="141"/>
                          <a:pt x="89" y="135"/>
                          <a:pt x="80" y="132"/>
                        </a:cubicBezTo>
                        <a:cubicBezTo>
                          <a:pt x="68" y="134"/>
                          <a:pt x="65" y="134"/>
                          <a:pt x="58" y="144"/>
                        </a:cubicBezTo>
                        <a:cubicBezTo>
                          <a:pt x="66" y="150"/>
                          <a:pt x="68" y="147"/>
                          <a:pt x="76" y="142"/>
                        </a:cubicBezTo>
                        <a:cubicBezTo>
                          <a:pt x="81" y="146"/>
                          <a:pt x="85" y="155"/>
                          <a:pt x="78" y="160"/>
                        </a:cubicBezTo>
                        <a:cubicBezTo>
                          <a:pt x="75" y="162"/>
                          <a:pt x="62" y="165"/>
                          <a:pt x="58" y="166"/>
                        </a:cubicBezTo>
                        <a:cubicBezTo>
                          <a:pt x="48" y="173"/>
                          <a:pt x="44" y="173"/>
                          <a:pt x="34" y="166"/>
                        </a:cubicBezTo>
                        <a:cubicBezTo>
                          <a:pt x="35" y="162"/>
                          <a:pt x="34" y="158"/>
                          <a:pt x="36" y="154"/>
                        </a:cubicBezTo>
                        <a:cubicBezTo>
                          <a:pt x="38" y="150"/>
                          <a:pt x="55" y="146"/>
                          <a:pt x="46" y="144"/>
                        </a:cubicBezTo>
                        <a:cubicBezTo>
                          <a:pt x="42" y="143"/>
                          <a:pt x="34" y="148"/>
                          <a:pt x="34" y="148"/>
                        </a:cubicBezTo>
                        <a:cubicBezTo>
                          <a:pt x="32" y="155"/>
                          <a:pt x="28" y="159"/>
                          <a:pt x="26" y="166"/>
                        </a:cubicBezTo>
                        <a:cubicBezTo>
                          <a:pt x="36" y="182"/>
                          <a:pt x="36" y="173"/>
                          <a:pt x="30" y="190"/>
                        </a:cubicBezTo>
                        <a:cubicBezTo>
                          <a:pt x="28" y="196"/>
                          <a:pt x="14" y="200"/>
                          <a:pt x="14" y="200"/>
                        </a:cubicBezTo>
                        <a:cubicBezTo>
                          <a:pt x="5" y="214"/>
                          <a:pt x="11" y="210"/>
                          <a:pt x="0" y="214"/>
                        </a:cubicBezTo>
                        <a:cubicBezTo>
                          <a:pt x="2" y="202"/>
                          <a:pt x="5" y="198"/>
                          <a:pt x="8" y="188"/>
                        </a:cubicBezTo>
                        <a:cubicBezTo>
                          <a:pt x="6" y="178"/>
                          <a:pt x="3" y="173"/>
                          <a:pt x="0" y="164"/>
                        </a:cubicBezTo>
                        <a:cubicBezTo>
                          <a:pt x="3" y="156"/>
                          <a:pt x="7" y="157"/>
                          <a:pt x="14" y="152"/>
                        </a:cubicBezTo>
                        <a:cubicBezTo>
                          <a:pt x="18" y="141"/>
                          <a:pt x="23" y="140"/>
                          <a:pt x="32" y="134"/>
                        </a:cubicBezTo>
                        <a:cubicBezTo>
                          <a:pt x="37" y="127"/>
                          <a:pt x="37" y="123"/>
                          <a:pt x="44" y="118"/>
                        </a:cubicBezTo>
                        <a:cubicBezTo>
                          <a:pt x="64" y="121"/>
                          <a:pt x="55" y="122"/>
                          <a:pt x="72" y="116"/>
                        </a:cubicBezTo>
                        <a:cubicBezTo>
                          <a:pt x="76" y="115"/>
                          <a:pt x="84" y="112"/>
                          <a:pt x="84" y="112"/>
                        </a:cubicBezTo>
                        <a:cubicBezTo>
                          <a:pt x="105" y="119"/>
                          <a:pt x="97" y="84"/>
                          <a:pt x="114" y="78"/>
                        </a:cubicBezTo>
                        <a:cubicBezTo>
                          <a:pt x="117" y="87"/>
                          <a:pt x="110" y="89"/>
                          <a:pt x="120" y="92"/>
                        </a:cubicBezTo>
                        <a:cubicBezTo>
                          <a:pt x="125" y="85"/>
                          <a:pt x="125" y="81"/>
                          <a:pt x="132" y="76"/>
                        </a:cubicBezTo>
                        <a:cubicBezTo>
                          <a:pt x="138" y="68"/>
                          <a:pt x="146" y="65"/>
                          <a:pt x="150" y="54"/>
                        </a:cubicBezTo>
                        <a:cubicBezTo>
                          <a:pt x="151" y="50"/>
                          <a:pt x="154" y="42"/>
                          <a:pt x="154" y="42"/>
                        </a:cubicBezTo>
                        <a:cubicBezTo>
                          <a:pt x="152" y="41"/>
                          <a:pt x="148" y="40"/>
                          <a:pt x="148" y="38"/>
                        </a:cubicBezTo>
                        <a:cubicBezTo>
                          <a:pt x="148" y="36"/>
                          <a:pt x="161" y="33"/>
                          <a:pt x="152" y="32"/>
                        </a:cubicBezTo>
                        <a:lnTo>
                          <a:pt x="158" y="2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03" name="Freeform 93"/>
                  <p:cNvSpPr>
                    <a:spLocks/>
                  </p:cNvSpPr>
                  <p:nvPr/>
                </p:nvSpPr>
                <p:spPr bwMode="ltGray">
                  <a:xfrm>
                    <a:off x="4709" y="340"/>
                    <a:ext cx="6" cy="4"/>
                  </a:xfrm>
                  <a:custGeom>
                    <a:avLst/>
                    <a:gdLst>
                      <a:gd name="T0" fmla="*/ 0 w 13"/>
                      <a:gd name="T1" fmla="*/ 0 h 13"/>
                      <a:gd name="T2" fmla="*/ 0 w 13"/>
                      <a:gd name="T3" fmla="*/ 0 h 13"/>
                      <a:gd name="T4" fmla="*/ 0 w 13"/>
                      <a:gd name="T5" fmla="*/ 0 h 13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3" h="13">
                        <a:moveTo>
                          <a:pt x="0" y="9"/>
                        </a:moveTo>
                        <a:cubicBezTo>
                          <a:pt x="6" y="0"/>
                          <a:pt x="13" y="7"/>
                          <a:pt x="4" y="13"/>
                        </a:cubicBezTo>
                        <a:cubicBezTo>
                          <a:pt x="0" y="6"/>
                          <a:pt x="0" y="5"/>
                          <a:pt x="0" y="9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04" name="Freeform 94"/>
                  <p:cNvSpPr>
                    <a:spLocks/>
                  </p:cNvSpPr>
                  <p:nvPr/>
                </p:nvSpPr>
                <p:spPr bwMode="ltGray">
                  <a:xfrm>
                    <a:off x="4261" y="389"/>
                    <a:ext cx="347" cy="189"/>
                  </a:xfrm>
                  <a:custGeom>
                    <a:avLst/>
                    <a:gdLst>
                      <a:gd name="T0" fmla="*/ 0 w 812"/>
                      <a:gd name="T1" fmla="*/ 0 h 564"/>
                      <a:gd name="T2" fmla="*/ 0 w 812"/>
                      <a:gd name="T3" fmla="*/ 0 h 564"/>
                      <a:gd name="T4" fmla="*/ 0 w 812"/>
                      <a:gd name="T5" fmla="*/ 0 h 564"/>
                      <a:gd name="T6" fmla="*/ 0 w 812"/>
                      <a:gd name="T7" fmla="*/ 0 h 564"/>
                      <a:gd name="T8" fmla="*/ 0 w 812"/>
                      <a:gd name="T9" fmla="*/ 0 h 564"/>
                      <a:gd name="T10" fmla="*/ 0 w 812"/>
                      <a:gd name="T11" fmla="*/ 0 h 564"/>
                      <a:gd name="T12" fmla="*/ 0 w 812"/>
                      <a:gd name="T13" fmla="*/ 0 h 564"/>
                      <a:gd name="T14" fmla="*/ 0 w 812"/>
                      <a:gd name="T15" fmla="*/ 0 h 564"/>
                      <a:gd name="T16" fmla="*/ 0 w 812"/>
                      <a:gd name="T17" fmla="*/ 0 h 564"/>
                      <a:gd name="T18" fmla="*/ 0 w 812"/>
                      <a:gd name="T19" fmla="*/ 0 h 564"/>
                      <a:gd name="T20" fmla="*/ 0 w 812"/>
                      <a:gd name="T21" fmla="*/ 0 h 564"/>
                      <a:gd name="T22" fmla="*/ 0 w 812"/>
                      <a:gd name="T23" fmla="*/ 0 h 564"/>
                      <a:gd name="T24" fmla="*/ 0 w 812"/>
                      <a:gd name="T25" fmla="*/ 0 h 564"/>
                      <a:gd name="T26" fmla="*/ 0 w 812"/>
                      <a:gd name="T27" fmla="*/ 0 h 564"/>
                      <a:gd name="T28" fmla="*/ 0 w 812"/>
                      <a:gd name="T29" fmla="*/ 0 h 564"/>
                      <a:gd name="T30" fmla="*/ 0 w 812"/>
                      <a:gd name="T31" fmla="*/ 0 h 564"/>
                      <a:gd name="T32" fmla="*/ 0 w 812"/>
                      <a:gd name="T33" fmla="*/ 0 h 564"/>
                      <a:gd name="T34" fmla="*/ 0 w 812"/>
                      <a:gd name="T35" fmla="*/ 0 h 564"/>
                      <a:gd name="T36" fmla="*/ 0 w 812"/>
                      <a:gd name="T37" fmla="*/ 0 h 564"/>
                      <a:gd name="T38" fmla="*/ 0 w 812"/>
                      <a:gd name="T39" fmla="*/ 0 h 564"/>
                      <a:gd name="T40" fmla="*/ 0 w 812"/>
                      <a:gd name="T41" fmla="*/ 0 h 564"/>
                      <a:gd name="T42" fmla="*/ 0 w 812"/>
                      <a:gd name="T43" fmla="*/ 0 h 564"/>
                      <a:gd name="T44" fmla="*/ 0 w 812"/>
                      <a:gd name="T45" fmla="*/ 0 h 564"/>
                      <a:gd name="T46" fmla="*/ 0 w 812"/>
                      <a:gd name="T47" fmla="*/ 0 h 564"/>
                      <a:gd name="T48" fmla="*/ 0 w 812"/>
                      <a:gd name="T49" fmla="*/ 0 h 564"/>
                      <a:gd name="T50" fmla="*/ 0 w 812"/>
                      <a:gd name="T51" fmla="*/ 0 h 564"/>
                      <a:gd name="T52" fmla="*/ 0 w 812"/>
                      <a:gd name="T53" fmla="*/ 0 h 564"/>
                      <a:gd name="T54" fmla="*/ 0 w 812"/>
                      <a:gd name="T55" fmla="*/ 0 h 564"/>
                      <a:gd name="T56" fmla="*/ 0 w 812"/>
                      <a:gd name="T57" fmla="*/ 0 h 564"/>
                      <a:gd name="T58" fmla="*/ 0 w 812"/>
                      <a:gd name="T59" fmla="*/ 0 h 564"/>
                      <a:gd name="T60" fmla="*/ 0 w 812"/>
                      <a:gd name="T61" fmla="*/ 0 h 564"/>
                      <a:gd name="T62" fmla="*/ 0 w 812"/>
                      <a:gd name="T63" fmla="*/ 0 h 564"/>
                      <a:gd name="T64" fmla="*/ 0 w 812"/>
                      <a:gd name="T65" fmla="*/ 0 h 564"/>
                      <a:gd name="T66" fmla="*/ 0 w 812"/>
                      <a:gd name="T67" fmla="*/ 0 h 564"/>
                      <a:gd name="T68" fmla="*/ 0 w 812"/>
                      <a:gd name="T69" fmla="*/ 0 h 564"/>
                      <a:gd name="T70" fmla="*/ 0 w 812"/>
                      <a:gd name="T71" fmla="*/ 0 h 564"/>
                      <a:gd name="T72" fmla="*/ 0 w 812"/>
                      <a:gd name="T73" fmla="*/ 0 h 564"/>
                      <a:gd name="T74" fmla="*/ 0 w 812"/>
                      <a:gd name="T75" fmla="*/ 0 h 564"/>
                      <a:gd name="T76" fmla="*/ 0 w 812"/>
                      <a:gd name="T77" fmla="*/ 0 h 564"/>
                      <a:gd name="T78" fmla="*/ 0 w 812"/>
                      <a:gd name="T79" fmla="*/ 0 h 564"/>
                      <a:gd name="T80" fmla="*/ 0 w 812"/>
                      <a:gd name="T81" fmla="*/ 0 h 564"/>
                      <a:gd name="T82" fmla="*/ 0 w 812"/>
                      <a:gd name="T83" fmla="*/ 0 h 564"/>
                      <a:gd name="T84" fmla="*/ 0 w 812"/>
                      <a:gd name="T85" fmla="*/ 0 h 564"/>
                      <a:gd name="T86" fmla="*/ 0 w 812"/>
                      <a:gd name="T87" fmla="*/ 0 h 564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812" h="564">
                        <a:moveTo>
                          <a:pt x="798" y="6"/>
                        </a:moveTo>
                        <a:cubicBezTo>
                          <a:pt x="801" y="15"/>
                          <a:pt x="809" y="16"/>
                          <a:pt x="812" y="26"/>
                        </a:cubicBezTo>
                        <a:cubicBezTo>
                          <a:pt x="809" y="36"/>
                          <a:pt x="801" y="41"/>
                          <a:pt x="796" y="50"/>
                        </a:cubicBezTo>
                        <a:cubicBezTo>
                          <a:pt x="791" y="61"/>
                          <a:pt x="788" y="71"/>
                          <a:pt x="778" y="78"/>
                        </a:cubicBezTo>
                        <a:cubicBezTo>
                          <a:pt x="773" y="85"/>
                          <a:pt x="771" y="88"/>
                          <a:pt x="774" y="96"/>
                        </a:cubicBezTo>
                        <a:cubicBezTo>
                          <a:pt x="767" y="107"/>
                          <a:pt x="758" y="114"/>
                          <a:pt x="748" y="122"/>
                        </a:cubicBezTo>
                        <a:cubicBezTo>
                          <a:pt x="744" y="125"/>
                          <a:pt x="736" y="130"/>
                          <a:pt x="736" y="130"/>
                        </a:cubicBezTo>
                        <a:cubicBezTo>
                          <a:pt x="740" y="141"/>
                          <a:pt x="731" y="140"/>
                          <a:pt x="722" y="142"/>
                        </a:cubicBezTo>
                        <a:cubicBezTo>
                          <a:pt x="716" y="148"/>
                          <a:pt x="712" y="151"/>
                          <a:pt x="704" y="154"/>
                        </a:cubicBezTo>
                        <a:cubicBezTo>
                          <a:pt x="686" y="150"/>
                          <a:pt x="650" y="169"/>
                          <a:pt x="634" y="180"/>
                        </a:cubicBezTo>
                        <a:cubicBezTo>
                          <a:pt x="636" y="189"/>
                          <a:pt x="631" y="193"/>
                          <a:pt x="640" y="196"/>
                        </a:cubicBezTo>
                        <a:cubicBezTo>
                          <a:pt x="643" y="205"/>
                          <a:pt x="640" y="207"/>
                          <a:pt x="632" y="210"/>
                        </a:cubicBezTo>
                        <a:cubicBezTo>
                          <a:pt x="626" y="219"/>
                          <a:pt x="623" y="226"/>
                          <a:pt x="614" y="232"/>
                        </a:cubicBezTo>
                        <a:cubicBezTo>
                          <a:pt x="611" y="231"/>
                          <a:pt x="606" y="233"/>
                          <a:pt x="604" y="230"/>
                        </a:cubicBezTo>
                        <a:cubicBezTo>
                          <a:pt x="599" y="220"/>
                          <a:pt x="610" y="199"/>
                          <a:pt x="620" y="196"/>
                        </a:cubicBezTo>
                        <a:cubicBezTo>
                          <a:pt x="623" y="187"/>
                          <a:pt x="617" y="187"/>
                          <a:pt x="620" y="178"/>
                        </a:cubicBezTo>
                        <a:cubicBezTo>
                          <a:pt x="617" y="164"/>
                          <a:pt x="609" y="168"/>
                          <a:pt x="598" y="172"/>
                        </a:cubicBezTo>
                        <a:cubicBezTo>
                          <a:pt x="592" y="180"/>
                          <a:pt x="585" y="185"/>
                          <a:pt x="576" y="188"/>
                        </a:cubicBezTo>
                        <a:cubicBezTo>
                          <a:pt x="572" y="194"/>
                          <a:pt x="568" y="200"/>
                          <a:pt x="564" y="206"/>
                        </a:cubicBezTo>
                        <a:cubicBezTo>
                          <a:pt x="561" y="210"/>
                          <a:pt x="556" y="218"/>
                          <a:pt x="556" y="218"/>
                        </a:cubicBezTo>
                        <a:cubicBezTo>
                          <a:pt x="558" y="234"/>
                          <a:pt x="559" y="243"/>
                          <a:pt x="572" y="252"/>
                        </a:cubicBezTo>
                        <a:cubicBezTo>
                          <a:pt x="579" y="262"/>
                          <a:pt x="586" y="273"/>
                          <a:pt x="596" y="280"/>
                        </a:cubicBezTo>
                        <a:cubicBezTo>
                          <a:pt x="598" y="286"/>
                          <a:pt x="602" y="298"/>
                          <a:pt x="602" y="298"/>
                        </a:cubicBezTo>
                        <a:cubicBezTo>
                          <a:pt x="601" y="308"/>
                          <a:pt x="599" y="361"/>
                          <a:pt x="594" y="368"/>
                        </a:cubicBezTo>
                        <a:cubicBezTo>
                          <a:pt x="590" y="374"/>
                          <a:pt x="576" y="378"/>
                          <a:pt x="570" y="382"/>
                        </a:cubicBezTo>
                        <a:cubicBezTo>
                          <a:pt x="563" y="393"/>
                          <a:pt x="550" y="396"/>
                          <a:pt x="542" y="406"/>
                        </a:cubicBezTo>
                        <a:cubicBezTo>
                          <a:pt x="536" y="413"/>
                          <a:pt x="539" y="417"/>
                          <a:pt x="530" y="420"/>
                        </a:cubicBezTo>
                        <a:cubicBezTo>
                          <a:pt x="526" y="408"/>
                          <a:pt x="538" y="391"/>
                          <a:pt x="522" y="386"/>
                        </a:cubicBezTo>
                        <a:cubicBezTo>
                          <a:pt x="516" y="377"/>
                          <a:pt x="510" y="364"/>
                          <a:pt x="502" y="356"/>
                        </a:cubicBezTo>
                        <a:cubicBezTo>
                          <a:pt x="497" y="341"/>
                          <a:pt x="505" y="360"/>
                          <a:pt x="482" y="348"/>
                        </a:cubicBezTo>
                        <a:cubicBezTo>
                          <a:pt x="478" y="346"/>
                          <a:pt x="478" y="339"/>
                          <a:pt x="474" y="336"/>
                        </a:cubicBezTo>
                        <a:cubicBezTo>
                          <a:pt x="470" y="323"/>
                          <a:pt x="466" y="342"/>
                          <a:pt x="462" y="348"/>
                        </a:cubicBezTo>
                        <a:cubicBezTo>
                          <a:pt x="460" y="358"/>
                          <a:pt x="456" y="363"/>
                          <a:pt x="454" y="374"/>
                        </a:cubicBezTo>
                        <a:cubicBezTo>
                          <a:pt x="457" y="383"/>
                          <a:pt x="455" y="387"/>
                          <a:pt x="450" y="394"/>
                        </a:cubicBezTo>
                        <a:cubicBezTo>
                          <a:pt x="454" y="399"/>
                          <a:pt x="464" y="411"/>
                          <a:pt x="466" y="418"/>
                        </a:cubicBezTo>
                        <a:cubicBezTo>
                          <a:pt x="474" y="443"/>
                          <a:pt x="472" y="458"/>
                          <a:pt x="500" y="464"/>
                        </a:cubicBezTo>
                        <a:cubicBezTo>
                          <a:pt x="507" y="469"/>
                          <a:pt x="510" y="474"/>
                          <a:pt x="516" y="480"/>
                        </a:cubicBezTo>
                        <a:cubicBezTo>
                          <a:pt x="511" y="494"/>
                          <a:pt x="513" y="509"/>
                          <a:pt x="510" y="524"/>
                        </a:cubicBezTo>
                        <a:cubicBezTo>
                          <a:pt x="512" y="537"/>
                          <a:pt x="511" y="541"/>
                          <a:pt x="522" y="548"/>
                        </a:cubicBezTo>
                        <a:cubicBezTo>
                          <a:pt x="523" y="552"/>
                          <a:pt x="525" y="556"/>
                          <a:pt x="526" y="560"/>
                        </a:cubicBezTo>
                        <a:cubicBezTo>
                          <a:pt x="527" y="564"/>
                          <a:pt x="514" y="556"/>
                          <a:pt x="514" y="556"/>
                        </a:cubicBezTo>
                        <a:cubicBezTo>
                          <a:pt x="502" y="564"/>
                          <a:pt x="501" y="551"/>
                          <a:pt x="492" y="544"/>
                        </a:cubicBezTo>
                        <a:cubicBezTo>
                          <a:pt x="488" y="541"/>
                          <a:pt x="480" y="536"/>
                          <a:pt x="480" y="536"/>
                        </a:cubicBezTo>
                        <a:cubicBezTo>
                          <a:pt x="471" y="522"/>
                          <a:pt x="474" y="529"/>
                          <a:pt x="470" y="518"/>
                        </a:cubicBezTo>
                        <a:cubicBezTo>
                          <a:pt x="467" y="491"/>
                          <a:pt x="461" y="446"/>
                          <a:pt x="436" y="430"/>
                        </a:cubicBezTo>
                        <a:cubicBezTo>
                          <a:pt x="428" y="433"/>
                          <a:pt x="425" y="433"/>
                          <a:pt x="422" y="424"/>
                        </a:cubicBezTo>
                        <a:cubicBezTo>
                          <a:pt x="427" y="404"/>
                          <a:pt x="432" y="383"/>
                          <a:pt x="438" y="364"/>
                        </a:cubicBezTo>
                        <a:cubicBezTo>
                          <a:pt x="436" y="343"/>
                          <a:pt x="431" y="330"/>
                          <a:pt x="426" y="310"/>
                        </a:cubicBezTo>
                        <a:cubicBezTo>
                          <a:pt x="429" y="302"/>
                          <a:pt x="425" y="300"/>
                          <a:pt x="422" y="292"/>
                        </a:cubicBezTo>
                        <a:cubicBezTo>
                          <a:pt x="424" y="282"/>
                          <a:pt x="428" y="277"/>
                          <a:pt x="422" y="268"/>
                        </a:cubicBezTo>
                        <a:cubicBezTo>
                          <a:pt x="420" y="269"/>
                          <a:pt x="418" y="269"/>
                          <a:pt x="416" y="270"/>
                        </a:cubicBezTo>
                        <a:cubicBezTo>
                          <a:pt x="414" y="272"/>
                          <a:pt x="414" y="275"/>
                          <a:pt x="412" y="276"/>
                        </a:cubicBezTo>
                        <a:cubicBezTo>
                          <a:pt x="408" y="278"/>
                          <a:pt x="400" y="280"/>
                          <a:pt x="400" y="280"/>
                        </a:cubicBezTo>
                        <a:cubicBezTo>
                          <a:pt x="394" y="274"/>
                          <a:pt x="389" y="274"/>
                          <a:pt x="386" y="266"/>
                        </a:cubicBezTo>
                        <a:cubicBezTo>
                          <a:pt x="391" y="251"/>
                          <a:pt x="379" y="206"/>
                          <a:pt x="364" y="196"/>
                        </a:cubicBezTo>
                        <a:cubicBezTo>
                          <a:pt x="357" y="186"/>
                          <a:pt x="358" y="182"/>
                          <a:pt x="360" y="170"/>
                        </a:cubicBezTo>
                        <a:cubicBezTo>
                          <a:pt x="358" y="160"/>
                          <a:pt x="356" y="147"/>
                          <a:pt x="346" y="144"/>
                        </a:cubicBezTo>
                        <a:cubicBezTo>
                          <a:pt x="343" y="154"/>
                          <a:pt x="338" y="160"/>
                          <a:pt x="330" y="166"/>
                        </a:cubicBezTo>
                        <a:cubicBezTo>
                          <a:pt x="323" y="164"/>
                          <a:pt x="308" y="160"/>
                          <a:pt x="308" y="160"/>
                        </a:cubicBezTo>
                        <a:cubicBezTo>
                          <a:pt x="296" y="162"/>
                          <a:pt x="297" y="166"/>
                          <a:pt x="288" y="172"/>
                        </a:cubicBezTo>
                        <a:cubicBezTo>
                          <a:pt x="284" y="185"/>
                          <a:pt x="282" y="191"/>
                          <a:pt x="268" y="196"/>
                        </a:cubicBezTo>
                        <a:cubicBezTo>
                          <a:pt x="264" y="200"/>
                          <a:pt x="243" y="231"/>
                          <a:pt x="242" y="232"/>
                        </a:cubicBezTo>
                        <a:cubicBezTo>
                          <a:pt x="231" y="239"/>
                          <a:pt x="215" y="247"/>
                          <a:pt x="206" y="256"/>
                        </a:cubicBezTo>
                        <a:cubicBezTo>
                          <a:pt x="202" y="260"/>
                          <a:pt x="200" y="265"/>
                          <a:pt x="196" y="268"/>
                        </a:cubicBezTo>
                        <a:cubicBezTo>
                          <a:pt x="194" y="269"/>
                          <a:pt x="192" y="269"/>
                          <a:pt x="190" y="270"/>
                        </a:cubicBezTo>
                        <a:cubicBezTo>
                          <a:pt x="188" y="271"/>
                          <a:pt x="186" y="272"/>
                          <a:pt x="184" y="274"/>
                        </a:cubicBezTo>
                        <a:cubicBezTo>
                          <a:pt x="180" y="278"/>
                          <a:pt x="172" y="286"/>
                          <a:pt x="172" y="286"/>
                        </a:cubicBezTo>
                        <a:cubicBezTo>
                          <a:pt x="167" y="300"/>
                          <a:pt x="165" y="314"/>
                          <a:pt x="160" y="328"/>
                        </a:cubicBezTo>
                        <a:cubicBezTo>
                          <a:pt x="158" y="335"/>
                          <a:pt x="156" y="341"/>
                          <a:pt x="154" y="348"/>
                        </a:cubicBezTo>
                        <a:cubicBezTo>
                          <a:pt x="153" y="350"/>
                          <a:pt x="152" y="354"/>
                          <a:pt x="152" y="354"/>
                        </a:cubicBezTo>
                        <a:cubicBezTo>
                          <a:pt x="152" y="359"/>
                          <a:pt x="156" y="384"/>
                          <a:pt x="146" y="392"/>
                        </a:cubicBezTo>
                        <a:cubicBezTo>
                          <a:pt x="141" y="397"/>
                          <a:pt x="128" y="404"/>
                          <a:pt x="128" y="404"/>
                        </a:cubicBezTo>
                        <a:cubicBezTo>
                          <a:pt x="125" y="412"/>
                          <a:pt x="122" y="421"/>
                          <a:pt x="114" y="424"/>
                        </a:cubicBezTo>
                        <a:cubicBezTo>
                          <a:pt x="100" y="419"/>
                          <a:pt x="97" y="405"/>
                          <a:pt x="94" y="392"/>
                        </a:cubicBezTo>
                        <a:cubicBezTo>
                          <a:pt x="86" y="362"/>
                          <a:pt x="82" y="332"/>
                          <a:pt x="72" y="302"/>
                        </a:cubicBezTo>
                        <a:cubicBezTo>
                          <a:pt x="71" y="281"/>
                          <a:pt x="70" y="275"/>
                          <a:pt x="66" y="258"/>
                        </a:cubicBezTo>
                        <a:cubicBezTo>
                          <a:pt x="66" y="251"/>
                          <a:pt x="68" y="219"/>
                          <a:pt x="64" y="208"/>
                        </a:cubicBezTo>
                        <a:cubicBezTo>
                          <a:pt x="70" y="191"/>
                          <a:pt x="66" y="173"/>
                          <a:pt x="72" y="156"/>
                        </a:cubicBezTo>
                        <a:cubicBezTo>
                          <a:pt x="66" y="139"/>
                          <a:pt x="60" y="168"/>
                          <a:pt x="56" y="172"/>
                        </a:cubicBezTo>
                        <a:cubicBezTo>
                          <a:pt x="53" y="175"/>
                          <a:pt x="44" y="180"/>
                          <a:pt x="44" y="180"/>
                        </a:cubicBezTo>
                        <a:cubicBezTo>
                          <a:pt x="35" y="177"/>
                          <a:pt x="28" y="173"/>
                          <a:pt x="24" y="162"/>
                        </a:cubicBezTo>
                        <a:cubicBezTo>
                          <a:pt x="23" y="158"/>
                          <a:pt x="20" y="150"/>
                          <a:pt x="20" y="150"/>
                        </a:cubicBezTo>
                        <a:cubicBezTo>
                          <a:pt x="30" y="148"/>
                          <a:pt x="30" y="143"/>
                          <a:pt x="38" y="138"/>
                        </a:cubicBezTo>
                        <a:cubicBezTo>
                          <a:pt x="35" y="128"/>
                          <a:pt x="31" y="133"/>
                          <a:pt x="24" y="138"/>
                        </a:cubicBezTo>
                        <a:cubicBezTo>
                          <a:pt x="15" y="135"/>
                          <a:pt x="15" y="132"/>
                          <a:pt x="18" y="124"/>
                        </a:cubicBezTo>
                        <a:cubicBezTo>
                          <a:pt x="11" y="114"/>
                          <a:pt x="9" y="101"/>
                          <a:pt x="0" y="92"/>
                        </a:cubicBezTo>
                        <a:lnTo>
                          <a:pt x="76" y="0"/>
                        </a:lnTo>
                        <a:lnTo>
                          <a:pt x="798" y="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05" name="Freeform 95"/>
                  <p:cNvSpPr>
                    <a:spLocks/>
                  </p:cNvSpPr>
                  <p:nvPr/>
                </p:nvSpPr>
                <p:spPr bwMode="ltGray">
                  <a:xfrm>
                    <a:off x="4322" y="519"/>
                    <a:ext cx="19" cy="29"/>
                  </a:xfrm>
                  <a:custGeom>
                    <a:avLst/>
                    <a:gdLst>
                      <a:gd name="T0" fmla="*/ 0 w 43"/>
                      <a:gd name="T1" fmla="*/ 0 h 85"/>
                      <a:gd name="T2" fmla="*/ 0 w 43"/>
                      <a:gd name="T3" fmla="*/ 0 h 85"/>
                      <a:gd name="T4" fmla="*/ 0 w 43"/>
                      <a:gd name="T5" fmla="*/ 0 h 85"/>
                      <a:gd name="T6" fmla="*/ 0 w 43"/>
                      <a:gd name="T7" fmla="*/ 0 h 85"/>
                      <a:gd name="T8" fmla="*/ 0 w 43"/>
                      <a:gd name="T9" fmla="*/ 0 h 85"/>
                      <a:gd name="T10" fmla="*/ 0 w 43"/>
                      <a:gd name="T11" fmla="*/ 0 h 8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43" h="85">
                        <a:moveTo>
                          <a:pt x="7" y="11"/>
                        </a:moveTo>
                        <a:cubicBezTo>
                          <a:pt x="4" y="2"/>
                          <a:pt x="9" y="0"/>
                          <a:pt x="17" y="3"/>
                        </a:cubicBezTo>
                        <a:cubicBezTo>
                          <a:pt x="24" y="13"/>
                          <a:pt x="28" y="24"/>
                          <a:pt x="37" y="33"/>
                        </a:cubicBezTo>
                        <a:cubicBezTo>
                          <a:pt x="43" y="52"/>
                          <a:pt x="40" y="78"/>
                          <a:pt x="19" y="85"/>
                        </a:cubicBezTo>
                        <a:cubicBezTo>
                          <a:pt x="6" y="81"/>
                          <a:pt x="5" y="81"/>
                          <a:pt x="1" y="69"/>
                        </a:cubicBezTo>
                        <a:cubicBezTo>
                          <a:pt x="2" y="66"/>
                          <a:pt x="0" y="4"/>
                          <a:pt x="7" y="1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06" name="Freeform 96"/>
                  <p:cNvSpPr>
                    <a:spLocks/>
                  </p:cNvSpPr>
                  <p:nvPr/>
                </p:nvSpPr>
                <p:spPr bwMode="ltGray">
                  <a:xfrm>
                    <a:off x="4588" y="421"/>
                    <a:ext cx="18" cy="24"/>
                  </a:xfrm>
                  <a:custGeom>
                    <a:avLst/>
                    <a:gdLst>
                      <a:gd name="T0" fmla="*/ 0 w 44"/>
                      <a:gd name="T1" fmla="*/ 0 h 74"/>
                      <a:gd name="T2" fmla="*/ 0 w 44"/>
                      <a:gd name="T3" fmla="*/ 0 h 74"/>
                      <a:gd name="T4" fmla="*/ 0 w 44"/>
                      <a:gd name="T5" fmla="*/ 0 h 74"/>
                      <a:gd name="T6" fmla="*/ 0 w 44"/>
                      <a:gd name="T7" fmla="*/ 0 h 74"/>
                      <a:gd name="T8" fmla="*/ 0 w 44"/>
                      <a:gd name="T9" fmla="*/ 0 h 74"/>
                      <a:gd name="T10" fmla="*/ 0 w 44"/>
                      <a:gd name="T11" fmla="*/ 0 h 74"/>
                      <a:gd name="T12" fmla="*/ 0 w 44"/>
                      <a:gd name="T13" fmla="*/ 0 h 74"/>
                      <a:gd name="T14" fmla="*/ 0 w 44"/>
                      <a:gd name="T15" fmla="*/ 0 h 7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44" h="74">
                        <a:moveTo>
                          <a:pt x="13" y="28"/>
                        </a:moveTo>
                        <a:cubicBezTo>
                          <a:pt x="15" y="13"/>
                          <a:pt x="14" y="7"/>
                          <a:pt x="29" y="2"/>
                        </a:cubicBezTo>
                        <a:cubicBezTo>
                          <a:pt x="34" y="3"/>
                          <a:pt x="40" y="0"/>
                          <a:pt x="43" y="4"/>
                        </a:cubicBezTo>
                        <a:cubicBezTo>
                          <a:pt x="44" y="6"/>
                          <a:pt x="41" y="21"/>
                          <a:pt x="39" y="26"/>
                        </a:cubicBezTo>
                        <a:cubicBezTo>
                          <a:pt x="31" y="43"/>
                          <a:pt x="30" y="63"/>
                          <a:pt x="13" y="74"/>
                        </a:cubicBezTo>
                        <a:cubicBezTo>
                          <a:pt x="4" y="71"/>
                          <a:pt x="4" y="68"/>
                          <a:pt x="7" y="60"/>
                        </a:cubicBezTo>
                        <a:cubicBezTo>
                          <a:pt x="5" y="50"/>
                          <a:pt x="0" y="46"/>
                          <a:pt x="3" y="36"/>
                        </a:cubicBezTo>
                        <a:cubicBezTo>
                          <a:pt x="4" y="32"/>
                          <a:pt x="8" y="23"/>
                          <a:pt x="1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07" name="Freeform 97"/>
                  <p:cNvSpPr>
                    <a:spLocks/>
                  </p:cNvSpPr>
                  <p:nvPr/>
                </p:nvSpPr>
                <p:spPr bwMode="ltGray">
                  <a:xfrm>
                    <a:off x="4639" y="409"/>
                    <a:ext cx="9" cy="10"/>
                  </a:xfrm>
                  <a:custGeom>
                    <a:avLst/>
                    <a:gdLst>
                      <a:gd name="T0" fmla="*/ 0 w 20"/>
                      <a:gd name="T1" fmla="*/ 0 h 30"/>
                      <a:gd name="T2" fmla="*/ 0 w 20"/>
                      <a:gd name="T3" fmla="*/ 0 h 30"/>
                      <a:gd name="T4" fmla="*/ 0 w 20"/>
                      <a:gd name="T5" fmla="*/ 0 h 3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0" h="30">
                        <a:moveTo>
                          <a:pt x="7" y="16"/>
                        </a:moveTo>
                        <a:cubicBezTo>
                          <a:pt x="18" y="0"/>
                          <a:pt x="20" y="20"/>
                          <a:pt x="5" y="30"/>
                        </a:cubicBezTo>
                        <a:cubicBezTo>
                          <a:pt x="0" y="23"/>
                          <a:pt x="1" y="22"/>
                          <a:pt x="7" y="16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08" name="Freeform 98"/>
                  <p:cNvSpPr>
                    <a:spLocks/>
                  </p:cNvSpPr>
                  <p:nvPr/>
                </p:nvSpPr>
                <p:spPr bwMode="ltGray">
                  <a:xfrm>
                    <a:off x="3709" y="315"/>
                    <a:ext cx="433" cy="354"/>
                  </a:xfrm>
                  <a:custGeom>
                    <a:avLst/>
                    <a:gdLst>
                      <a:gd name="T0" fmla="*/ 1 w 682"/>
                      <a:gd name="T1" fmla="*/ 1 h 557"/>
                      <a:gd name="T2" fmla="*/ 1 w 682"/>
                      <a:gd name="T3" fmla="*/ 1 h 557"/>
                      <a:gd name="T4" fmla="*/ 1 w 682"/>
                      <a:gd name="T5" fmla="*/ 1 h 557"/>
                      <a:gd name="T6" fmla="*/ 1 w 682"/>
                      <a:gd name="T7" fmla="*/ 1 h 557"/>
                      <a:gd name="T8" fmla="*/ 1 w 682"/>
                      <a:gd name="T9" fmla="*/ 1 h 557"/>
                      <a:gd name="T10" fmla="*/ 1 w 682"/>
                      <a:gd name="T11" fmla="*/ 1 h 557"/>
                      <a:gd name="T12" fmla="*/ 1 w 682"/>
                      <a:gd name="T13" fmla="*/ 1 h 557"/>
                      <a:gd name="T14" fmla="*/ 1 w 682"/>
                      <a:gd name="T15" fmla="*/ 1 h 557"/>
                      <a:gd name="T16" fmla="*/ 1 w 682"/>
                      <a:gd name="T17" fmla="*/ 1 h 557"/>
                      <a:gd name="T18" fmla="*/ 1 w 682"/>
                      <a:gd name="T19" fmla="*/ 1 h 557"/>
                      <a:gd name="T20" fmla="*/ 1 w 682"/>
                      <a:gd name="T21" fmla="*/ 1 h 557"/>
                      <a:gd name="T22" fmla="*/ 1 w 682"/>
                      <a:gd name="T23" fmla="*/ 1 h 557"/>
                      <a:gd name="T24" fmla="*/ 1 w 682"/>
                      <a:gd name="T25" fmla="*/ 1 h 557"/>
                      <a:gd name="T26" fmla="*/ 1 w 682"/>
                      <a:gd name="T27" fmla="*/ 1 h 557"/>
                      <a:gd name="T28" fmla="*/ 1 w 682"/>
                      <a:gd name="T29" fmla="*/ 1 h 557"/>
                      <a:gd name="T30" fmla="*/ 1 w 682"/>
                      <a:gd name="T31" fmla="*/ 1 h 557"/>
                      <a:gd name="T32" fmla="*/ 1 w 682"/>
                      <a:gd name="T33" fmla="*/ 1 h 557"/>
                      <a:gd name="T34" fmla="*/ 0 w 682"/>
                      <a:gd name="T35" fmla="*/ 1 h 557"/>
                      <a:gd name="T36" fmla="*/ 1 w 682"/>
                      <a:gd name="T37" fmla="*/ 1 h 557"/>
                      <a:gd name="T38" fmla="*/ 1 w 682"/>
                      <a:gd name="T39" fmla="*/ 1 h 557"/>
                      <a:gd name="T40" fmla="*/ 1 w 682"/>
                      <a:gd name="T41" fmla="*/ 1 h 557"/>
                      <a:gd name="T42" fmla="*/ 1 w 682"/>
                      <a:gd name="T43" fmla="*/ 1 h 557"/>
                      <a:gd name="T44" fmla="*/ 1 w 682"/>
                      <a:gd name="T45" fmla="*/ 1 h 557"/>
                      <a:gd name="T46" fmla="*/ 1 w 682"/>
                      <a:gd name="T47" fmla="*/ 1 h 557"/>
                      <a:gd name="T48" fmla="*/ 1 w 682"/>
                      <a:gd name="T49" fmla="*/ 1 h 557"/>
                      <a:gd name="T50" fmla="*/ 1 w 682"/>
                      <a:gd name="T51" fmla="*/ 1 h 557"/>
                      <a:gd name="T52" fmla="*/ 1 w 682"/>
                      <a:gd name="T53" fmla="*/ 0 h 557"/>
                      <a:gd name="T54" fmla="*/ 1 w 682"/>
                      <a:gd name="T55" fmla="*/ 1 h 557"/>
                      <a:gd name="T56" fmla="*/ 1 w 682"/>
                      <a:gd name="T57" fmla="*/ 1 h 557"/>
                      <a:gd name="T58" fmla="*/ 1 w 682"/>
                      <a:gd name="T59" fmla="*/ 1 h 557"/>
                      <a:gd name="T60" fmla="*/ 1 w 682"/>
                      <a:gd name="T61" fmla="*/ 1 h 557"/>
                      <a:gd name="T62" fmla="*/ 1 w 682"/>
                      <a:gd name="T63" fmla="*/ 1 h 557"/>
                      <a:gd name="T64" fmla="*/ 1 w 682"/>
                      <a:gd name="T65" fmla="*/ 1 h 557"/>
                      <a:gd name="T66" fmla="*/ 1 w 682"/>
                      <a:gd name="T67" fmla="*/ 1 h 557"/>
                      <a:gd name="T68" fmla="*/ 1 w 682"/>
                      <a:gd name="T69" fmla="*/ 1 h 557"/>
                      <a:gd name="T70" fmla="*/ 1 w 682"/>
                      <a:gd name="T71" fmla="*/ 1 h 557"/>
                      <a:gd name="T72" fmla="*/ 1 w 682"/>
                      <a:gd name="T73" fmla="*/ 1 h 557"/>
                      <a:gd name="T74" fmla="*/ 1 w 682"/>
                      <a:gd name="T75" fmla="*/ 1 h 557"/>
                      <a:gd name="T76" fmla="*/ 1 w 682"/>
                      <a:gd name="T77" fmla="*/ 1 h 557"/>
                      <a:gd name="T78" fmla="*/ 1 w 682"/>
                      <a:gd name="T79" fmla="*/ 1 h 557"/>
                      <a:gd name="T80" fmla="*/ 1 w 682"/>
                      <a:gd name="T81" fmla="*/ 1 h 557"/>
                      <a:gd name="T82" fmla="*/ 1 w 682"/>
                      <a:gd name="T83" fmla="*/ 1 h 557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0" t="0" r="r" b="b"/>
                    <a:pathLst>
                      <a:path w="682" h="557">
                        <a:moveTo>
                          <a:pt x="435" y="556"/>
                        </a:moveTo>
                        <a:lnTo>
                          <a:pt x="481" y="464"/>
                        </a:lnTo>
                        <a:lnTo>
                          <a:pt x="473" y="449"/>
                        </a:lnTo>
                        <a:lnTo>
                          <a:pt x="486" y="451"/>
                        </a:lnTo>
                        <a:lnTo>
                          <a:pt x="495" y="441"/>
                        </a:lnTo>
                        <a:lnTo>
                          <a:pt x="500" y="413"/>
                        </a:lnTo>
                        <a:lnTo>
                          <a:pt x="500" y="371"/>
                        </a:lnTo>
                        <a:lnTo>
                          <a:pt x="309" y="287"/>
                        </a:lnTo>
                        <a:lnTo>
                          <a:pt x="296" y="308"/>
                        </a:lnTo>
                        <a:lnTo>
                          <a:pt x="282" y="346"/>
                        </a:lnTo>
                        <a:lnTo>
                          <a:pt x="396" y="557"/>
                        </a:lnTo>
                        <a:lnTo>
                          <a:pt x="303" y="556"/>
                        </a:lnTo>
                        <a:lnTo>
                          <a:pt x="304" y="536"/>
                        </a:lnTo>
                        <a:cubicBezTo>
                          <a:pt x="284" y="520"/>
                          <a:pt x="296" y="510"/>
                          <a:pt x="282" y="494"/>
                        </a:cubicBezTo>
                        <a:cubicBezTo>
                          <a:pt x="276" y="475"/>
                          <a:pt x="267" y="468"/>
                          <a:pt x="253" y="451"/>
                        </a:cubicBezTo>
                        <a:cubicBezTo>
                          <a:pt x="249" y="447"/>
                          <a:pt x="245" y="443"/>
                          <a:pt x="242" y="439"/>
                        </a:cubicBezTo>
                        <a:lnTo>
                          <a:pt x="237" y="432"/>
                        </a:lnTo>
                        <a:cubicBezTo>
                          <a:pt x="237" y="432"/>
                          <a:pt x="245" y="413"/>
                          <a:pt x="245" y="413"/>
                        </a:cubicBezTo>
                        <a:cubicBezTo>
                          <a:pt x="247" y="409"/>
                          <a:pt x="250" y="401"/>
                          <a:pt x="250" y="401"/>
                        </a:cubicBezTo>
                        <a:cubicBezTo>
                          <a:pt x="249" y="399"/>
                          <a:pt x="247" y="397"/>
                          <a:pt x="247" y="394"/>
                        </a:cubicBezTo>
                        <a:cubicBezTo>
                          <a:pt x="248" y="390"/>
                          <a:pt x="253" y="382"/>
                          <a:pt x="253" y="382"/>
                        </a:cubicBezTo>
                        <a:cubicBezTo>
                          <a:pt x="243" y="370"/>
                          <a:pt x="237" y="371"/>
                          <a:pt x="220" y="375"/>
                        </a:cubicBezTo>
                        <a:cubicBezTo>
                          <a:pt x="217" y="371"/>
                          <a:pt x="210" y="369"/>
                          <a:pt x="207" y="365"/>
                        </a:cubicBezTo>
                        <a:cubicBezTo>
                          <a:pt x="185" y="337"/>
                          <a:pt x="216" y="363"/>
                          <a:pt x="194" y="346"/>
                        </a:cubicBezTo>
                        <a:cubicBezTo>
                          <a:pt x="167" y="349"/>
                          <a:pt x="179" y="346"/>
                          <a:pt x="156" y="352"/>
                        </a:cubicBezTo>
                        <a:cubicBezTo>
                          <a:pt x="153" y="353"/>
                          <a:pt x="148" y="354"/>
                          <a:pt x="148" y="354"/>
                        </a:cubicBezTo>
                        <a:cubicBezTo>
                          <a:pt x="146" y="356"/>
                          <a:pt x="145" y="359"/>
                          <a:pt x="142" y="361"/>
                        </a:cubicBezTo>
                        <a:cubicBezTo>
                          <a:pt x="138" y="363"/>
                          <a:pt x="126" y="365"/>
                          <a:pt x="126" y="365"/>
                        </a:cubicBezTo>
                        <a:cubicBezTo>
                          <a:pt x="105" y="354"/>
                          <a:pt x="116" y="355"/>
                          <a:pt x="94" y="361"/>
                        </a:cubicBezTo>
                        <a:cubicBezTo>
                          <a:pt x="89" y="362"/>
                          <a:pt x="78" y="365"/>
                          <a:pt x="78" y="365"/>
                        </a:cubicBezTo>
                        <a:cubicBezTo>
                          <a:pt x="62" y="383"/>
                          <a:pt x="46" y="346"/>
                          <a:pt x="35" y="337"/>
                        </a:cubicBezTo>
                        <a:cubicBezTo>
                          <a:pt x="32" y="330"/>
                          <a:pt x="24" y="320"/>
                          <a:pt x="22" y="312"/>
                        </a:cubicBezTo>
                        <a:cubicBezTo>
                          <a:pt x="20" y="308"/>
                          <a:pt x="22" y="303"/>
                          <a:pt x="19" y="300"/>
                        </a:cubicBezTo>
                        <a:cubicBezTo>
                          <a:pt x="17" y="297"/>
                          <a:pt x="13" y="297"/>
                          <a:pt x="11" y="295"/>
                        </a:cubicBezTo>
                        <a:cubicBezTo>
                          <a:pt x="3" y="277"/>
                          <a:pt x="15" y="306"/>
                          <a:pt x="5" y="276"/>
                        </a:cubicBezTo>
                        <a:cubicBezTo>
                          <a:pt x="4" y="272"/>
                          <a:pt x="0" y="264"/>
                          <a:pt x="0" y="264"/>
                        </a:cubicBezTo>
                        <a:cubicBezTo>
                          <a:pt x="3" y="253"/>
                          <a:pt x="2" y="248"/>
                          <a:pt x="13" y="243"/>
                        </a:cubicBezTo>
                        <a:cubicBezTo>
                          <a:pt x="20" y="221"/>
                          <a:pt x="17" y="231"/>
                          <a:pt x="24" y="213"/>
                        </a:cubicBezTo>
                        <a:cubicBezTo>
                          <a:pt x="26" y="209"/>
                          <a:pt x="30" y="200"/>
                          <a:pt x="30" y="200"/>
                        </a:cubicBezTo>
                        <a:cubicBezTo>
                          <a:pt x="26" y="192"/>
                          <a:pt x="24" y="191"/>
                          <a:pt x="32" y="181"/>
                        </a:cubicBezTo>
                        <a:cubicBezTo>
                          <a:pt x="36" y="177"/>
                          <a:pt x="43" y="169"/>
                          <a:pt x="43" y="169"/>
                        </a:cubicBezTo>
                        <a:cubicBezTo>
                          <a:pt x="37" y="155"/>
                          <a:pt x="36" y="153"/>
                          <a:pt x="51" y="143"/>
                        </a:cubicBezTo>
                        <a:cubicBezTo>
                          <a:pt x="56" y="140"/>
                          <a:pt x="67" y="135"/>
                          <a:pt x="67" y="135"/>
                        </a:cubicBezTo>
                        <a:cubicBezTo>
                          <a:pt x="73" y="129"/>
                          <a:pt x="75" y="122"/>
                          <a:pt x="81" y="116"/>
                        </a:cubicBezTo>
                        <a:cubicBezTo>
                          <a:pt x="89" y="107"/>
                          <a:pt x="102" y="105"/>
                          <a:pt x="113" y="99"/>
                        </a:cubicBezTo>
                        <a:cubicBezTo>
                          <a:pt x="125" y="85"/>
                          <a:pt x="149" y="76"/>
                          <a:pt x="167" y="67"/>
                        </a:cubicBezTo>
                        <a:cubicBezTo>
                          <a:pt x="174" y="59"/>
                          <a:pt x="175" y="50"/>
                          <a:pt x="188" y="46"/>
                        </a:cubicBezTo>
                        <a:cubicBezTo>
                          <a:pt x="198" y="39"/>
                          <a:pt x="208" y="36"/>
                          <a:pt x="220" y="30"/>
                        </a:cubicBezTo>
                        <a:cubicBezTo>
                          <a:pt x="223" y="28"/>
                          <a:pt x="228" y="25"/>
                          <a:pt x="228" y="25"/>
                        </a:cubicBezTo>
                        <a:cubicBezTo>
                          <a:pt x="237" y="16"/>
                          <a:pt x="245" y="10"/>
                          <a:pt x="258" y="6"/>
                        </a:cubicBezTo>
                        <a:cubicBezTo>
                          <a:pt x="269" y="31"/>
                          <a:pt x="301" y="6"/>
                          <a:pt x="320" y="4"/>
                        </a:cubicBezTo>
                        <a:cubicBezTo>
                          <a:pt x="334" y="3"/>
                          <a:pt x="349" y="3"/>
                          <a:pt x="363" y="2"/>
                        </a:cubicBezTo>
                        <a:cubicBezTo>
                          <a:pt x="369" y="3"/>
                          <a:pt x="376" y="5"/>
                          <a:pt x="382" y="4"/>
                        </a:cubicBezTo>
                        <a:cubicBezTo>
                          <a:pt x="387" y="4"/>
                          <a:pt x="398" y="0"/>
                          <a:pt x="398" y="0"/>
                        </a:cubicBezTo>
                        <a:cubicBezTo>
                          <a:pt x="415" y="8"/>
                          <a:pt x="406" y="16"/>
                          <a:pt x="400" y="30"/>
                        </a:cubicBezTo>
                        <a:cubicBezTo>
                          <a:pt x="398" y="34"/>
                          <a:pt x="384" y="34"/>
                          <a:pt x="384" y="34"/>
                        </a:cubicBezTo>
                        <a:cubicBezTo>
                          <a:pt x="379" y="47"/>
                          <a:pt x="398" y="51"/>
                          <a:pt x="411" y="55"/>
                        </a:cubicBezTo>
                        <a:cubicBezTo>
                          <a:pt x="419" y="72"/>
                          <a:pt x="421" y="79"/>
                          <a:pt x="443" y="84"/>
                        </a:cubicBezTo>
                        <a:cubicBezTo>
                          <a:pt x="461" y="71"/>
                          <a:pt x="435" y="65"/>
                          <a:pt x="468" y="57"/>
                        </a:cubicBezTo>
                        <a:cubicBezTo>
                          <a:pt x="482" y="61"/>
                          <a:pt x="485" y="70"/>
                          <a:pt x="497" y="74"/>
                        </a:cubicBezTo>
                        <a:cubicBezTo>
                          <a:pt x="505" y="76"/>
                          <a:pt x="513" y="78"/>
                          <a:pt x="521" y="80"/>
                        </a:cubicBezTo>
                        <a:cubicBezTo>
                          <a:pt x="524" y="81"/>
                          <a:pt x="529" y="82"/>
                          <a:pt x="529" y="82"/>
                        </a:cubicBezTo>
                        <a:cubicBezTo>
                          <a:pt x="547" y="78"/>
                          <a:pt x="547" y="76"/>
                          <a:pt x="562" y="84"/>
                        </a:cubicBezTo>
                        <a:cubicBezTo>
                          <a:pt x="566" y="95"/>
                          <a:pt x="565" y="86"/>
                          <a:pt x="559" y="97"/>
                        </a:cubicBezTo>
                        <a:cubicBezTo>
                          <a:pt x="557" y="101"/>
                          <a:pt x="554" y="110"/>
                          <a:pt x="554" y="110"/>
                        </a:cubicBezTo>
                        <a:cubicBezTo>
                          <a:pt x="556" y="132"/>
                          <a:pt x="556" y="168"/>
                          <a:pt x="572" y="188"/>
                        </a:cubicBezTo>
                        <a:cubicBezTo>
                          <a:pt x="568" y="198"/>
                          <a:pt x="564" y="208"/>
                          <a:pt x="562" y="219"/>
                        </a:cubicBezTo>
                        <a:cubicBezTo>
                          <a:pt x="564" y="227"/>
                          <a:pt x="569" y="233"/>
                          <a:pt x="572" y="240"/>
                        </a:cubicBezTo>
                        <a:cubicBezTo>
                          <a:pt x="573" y="247"/>
                          <a:pt x="572" y="254"/>
                          <a:pt x="575" y="259"/>
                        </a:cubicBezTo>
                        <a:cubicBezTo>
                          <a:pt x="577" y="263"/>
                          <a:pt x="595" y="272"/>
                          <a:pt x="599" y="283"/>
                        </a:cubicBezTo>
                        <a:cubicBezTo>
                          <a:pt x="594" y="295"/>
                          <a:pt x="603" y="306"/>
                          <a:pt x="618" y="310"/>
                        </a:cubicBezTo>
                        <a:cubicBezTo>
                          <a:pt x="630" y="307"/>
                          <a:pt x="638" y="308"/>
                          <a:pt x="645" y="300"/>
                        </a:cubicBezTo>
                        <a:cubicBezTo>
                          <a:pt x="660" y="302"/>
                          <a:pt x="663" y="303"/>
                          <a:pt x="672" y="293"/>
                        </a:cubicBezTo>
                        <a:cubicBezTo>
                          <a:pt x="675" y="294"/>
                          <a:pt x="679" y="293"/>
                          <a:pt x="680" y="295"/>
                        </a:cubicBezTo>
                        <a:cubicBezTo>
                          <a:pt x="682" y="301"/>
                          <a:pt x="674" y="321"/>
                          <a:pt x="672" y="327"/>
                        </a:cubicBezTo>
                        <a:cubicBezTo>
                          <a:pt x="668" y="340"/>
                          <a:pt x="671" y="326"/>
                          <a:pt x="664" y="340"/>
                        </a:cubicBezTo>
                        <a:cubicBezTo>
                          <a:pt x="652" y="360"/>
                          <a:pt x="646" y="381"/>
                          <a:pt x="621" y="394"/>
                        </a:cubicBezTo>
                        <a:cubicBezTo>
                          <a:pt x="614" y="402"/>
                          <a:pt x="609" y="402"/>
                          <a:pt x="599" y="407"/>
                        </a:cubicBezTo>
                        <a:cubicBezTo>
                          <a:pt x="590" y="418"/>
                          <a:pt x="579" y="429"/>
                          <a:pt x="567" y="439"/>
                        </a:cubicBezTo>
                        <a:cubicBezTo>
                          <a:pt x="560" y="454"/>
                          <a:pt x="555" y="470"/>
                          <a:pt x="548" y="485"/>
                        </a:cubicBezTo>
                        <a:cubicBezTo>
                          <a:pt x="549" y="489"/>
                          <a:pt x="550" y="492"/>
                          <a:pt x="551" y="496"/>
                        </a:cubicBezTo>
                        <a:cubicBezTo>
                          <a:pt x="552" y="500"/>
                          <a:pt x="556" y="508"/>
                          <a:pt x="556" y="508"/>
                        </a:cubicBezTo>
                        <a:cubicBezTo>
                          <a:pt x="559" y="524"/>
                          <a:pt x="562" y="546"/>
                          <a:pt x="576" y="557"/>
                        </a:cubicBezTo>
                        <a:lnTo>
                          <a:pt x="435" y="556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09" name="Freeform 99"/>
                  <p:cNvSpPr>
                    <a:spLocks/>
                  </p:cNvSpPr>
                  <p:nvPr/>
                </p:nvSpPr>
                <p:spPr bwMode="ltGray">
                  <a:xfrm>
                    <a:off x="3877" y="448"/>
                    <a:ext cx="163" cy="221"/>
                  </a:xfrm>
                  <a:custGeom>
                    <a:avLst/>
                    <a:gdLst>
                      <a:gd name="T0" fmla="*/ 1 w 257"/>
                      <a:gd name="T1" fmla="*/ 1 h 347"/>
                      <a:gd name="T2" fmla="*/ 1 w 257"/>
                      <a:gd name="T3" fmla="*/ 1 h 347"/>
                      <a:gd name="T4" fmla="*/ 1 w 257"/>
                      <a:gd name="T5" fmla="*/ 1 h 347"/>
                      <a:gd name="T6" fmla="*/ 1 w 257"/>
                      <a:gd name="T7" fmla="*/ 1 h 347"/>
                      <a:gd name="T8" fmla="*/ 1 w 257"/>
                      <a:gd name="T9" fmla="*/ 1 h 347"/>
                      <a:gd name="T10" fmla="*/ 1 w 257"/>
                      <a:gd name="T11" fmla="*/ 1 h 347"/>
                      <a:gd name="T12" fmla="*/ 1 w 257"/>
                      <a:gd name="T13" fmla="*/ 1 h 347"/>
                      <a:gd name="T14" fmla="*/ 1 w 257"/>
                      <a:gd name="T15" fmla="*/ 1 h 347"/>
                      <a:gd name="T16" fmla="*/ 1 w 257"/>
                      <a:gd name="T17" fmla="*/ 1 h 347"/>
                      <a:gd name="T18" fmla="*/ 1 w 257"/>
                      <a:gd name="T19" fmla="*/ 1 h 347"/>
                      <a:gd name="T20" fmla="*/ 1 w 257"/>
                      <a:gd name="T21" fmla="*/ 1 h 347"/>
                      <a:gd name="T22" fmla="*/ 1 w 257"/>
                      <a:gd name="T23" fmla="*/ 1 h 347"/>
                      <a:gd name="T24" fmla="*/ 1 w 257"/>
                      <a:gd name="T25" fmla="*/ 1 h 347"/>
                      <a:gd name="T26" fmla="*/ 0 w 257"/>
                      <a:gd name="T27" fmla="*/ 1 h 347"/>
                      <a:gd name="T28" fmla="*/ 1 w 257"/>
                      <a:gd name="T29" fmla="*/ 1 h 347"/>
                      <a:gd name="T30" fmla="*/ 1 w 257"/>
                      <a:gd name="T31" fmla="*/ 1 h 347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257" h="347">
                        <a:moveTo>
                          <a:pt x="243" y="347"/>
                        </a:moveTo>
                        <a:lnTo>
                          <a:pt x="233" y="301"/>
                        </a:lnTo>
                        <a:lnTo>
                          <a:pt x="217" y="288"/>
                        </a:lnTo>
                        <a:lnTo>
                          <a:pt x="215" y="269"/>
                        </a:lnTo>
                        <a:lnTo>
                          <a:pt x="209" y="254"/>
                        </a:lnTo>
                        <a:lnTo>
                          <a:pt x="209" y="229"/>
                        </a:lnTo>
                        <a:lnTo>
                          <a:pt x="207" y="214"/>
                        </a:lnTo>
                        <a:lnTo>
                          <a:pt x="228" y="202"/>
                        </a:lnTo>
                        <a:lnTo>
                          <a:pt x="257" y="197"/>
                        </a:lnTo>
                        <a:lnTo>
                          <a:pt x="257" y="136"/>
                        </a:lnTo>
                        <a:cubicBezTo>
                          <a:pt x="209" y="119"/>
                          <a:pt x="13" y="0"/>
                          <a:pt x="54" y="96"/>
                        </a:cubicBezTo>
                        <a:cubicBezTo>
                          <a:pt x="36" y="106"/>
                          <a:pt x="57" y="97"/>
                          <a:pt x="32" y="98"/>
                        </a:cubicBezTo>
                        <a:cubicBezTo>
                          <a:pt x="27" y="99"/>
                          <a:pt x="16" y="102"/>
                          <a:pt x="16" y="102"/>
                        </a:cubicBezTo>
                        <a:lnTo>
                          <a:pt x="0" y="149"/>
                        </a:lnTo>
                        <a:lnTo>
                          <a:pt x="93" y="346"/>
                        </a:lnTo>
                        <a:lnTo>
                          <a:pt x="243" y="347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10" name="Freeform 100"/>
                  <p:cNvSpPr>
                    <a:spLocks/>
                  </p:cNvSpPr>
                  <p:nvPr/>
                </p:nvSpPr>
                <p:spPr bwMode="ltGray">
                  <a:xfrm>
                    <a:off x="4164" y="611"/>
                    <a:ext cx="7" cy="12"/>
                  </a:xfrm>
                  <a:custGeom>
                    <a:avLst/>
                    <a:gdLst>
                      <a:gd name="T0" fmla="*/ 0 w 19"/>
                      <a:gd name="T1" fmla="*/ 0 h 37"/>
                      <a:gd name="T2" fmla="*/ 0 w 19"/>
                      <a:gd name="T3" fmla="*/ 0 h 37"/>
                      <a:gd name="T4" fmla="*/ 0 w 19"/>
                      <a:gd name="T5" fmla="*/ 0 h 37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9" h="37">
                        <a:moveTo>
                          <a:pt x="7" y="25"/>
                        </a:moveTo>
                        <a:cubicBezTo>
                          <a:pt x="0" y="4"/>
                          <a:pt x="12" y="0"/>
                          <a:pt x="19" y="21"/>
                        </a:cubicBezTo>
                        <a:cubicBezTo>
                          <a:pt x="14" y="37"/>
                          <a:pt x="18" y="36"/>
                          <a:pt x="7" y="25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11" name="Freeform 101"/>
                  <p:cNvSpPr>
                    <a:spLocks/>
                  </p:cNvSpPr>
                  <p:nvPr/>
                </p:nvSpPr>
                <p:spPr bwMode="ltGray">
                  <a:xfrm>
                    <a:off x="4155" y="497"/>
                    <a:ext cx="9" cy="7"/>
                  </a:xfrm>
                  <a:custGeom>
                    <a:avLst/>
                    <a:gdLst>
                      <a:gd name="T0" fmla="*/ 0 w 22"/>
                      <a:gd name="T1" fmla="*/ 0 h 20"/>
                      <a:gd name="T2" fmla="*/ 0 w 22"/>
                      <a:gd name="T3" fmla="*/ 0 h 20"/>
                      <a:gd name="T4" fmla="*/ 0 w 22"/>
                      <a:gd name="T5" fmla="*/ 0 h 20"/>
                      <a:gd name="T6" fmla="*/ 0 w 22"/>
                      <a:gd name="T7" fmla="*/ 0 h 20"/>
                      <a:gd name="T8" fmla="*/ 0 w 22"/>
                      <a:gd name="T9" fmla="*/ 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22" h="20">
                        <a:moveTo>
                          <a:pt x="12" y="12"/>
                        </a:moveTo>
                        <a:cubicBezTo>
                          <a:pt x="13" y="8"/>
                          <a:pt x="12" y="0"/>
                          <a:pt x="16" y="0"/>
                        </a:cubicBezTo>
                        <a:cubicBezTo>
                          <a:pt x="20" y="0"/>
                          <a:pt x="22" y="8"/>
                          <a:pt x="20" y="12"/>
                        </a:cubicBezTo>
                        <a:cubicBezTo>
                          <a:pt x="18" y="16"/>
                          <a:pt x="12" y="17"/>
                          <a:pt x="8" y="20"/>
                        </a:cubicBezTo>
                        <a:cubicBezTo>
                          <a:pt x="3" y="5"/>
                          <a:pt x="0" y="6"/>
                          <a:pt x="12" y="1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12" name="Freeform 102"/>
                  <p:cNvSpPr>
                    <a:spLocks/>
                  </p:cNvSpPr>
                  <p:nvPr/>
                </p:nvSpPr>
                <p:spPr bwMode="ltGray">
                  <a:xfrm>
                    <a:off x="3760" y="357"/>
                    <a:ext cx="25" cy="10"/>
                  </a:xfrm>
                  <a:custGeom>
                    <a:avLst/>
                    <a:gdLst>
                      <a:gd name="T0" fmla="*/ 0 w 57"/>
                      <a:gd name="T1" fmla="*/ 0 h 30"/>
                      <a:gd name="T2" fmla="*/ 0 w 57"/>
                      <a:gd name="T3" fmla="*/ 0 h 30"/>
                      <a:gd name="T4" fmla="*/ 0 w 57"/>
                      <a:gd name="T5" fmla="*/ 0 h 30"/>
                      <a:gd name="T6" fmla="*/ 0 w 57"/>
                      <a:gd name="T7" fmla="*/ 0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57" h="30">
                        <a:moveTo>
                          <a:pt x="24" y="18"/>
                        </a:moveTo>
                        <a:cubicBezTo>
                          <a:pt x="0" y="10"/>
                          <a:pt x="9" y="0"/>
                          <a:pt x="32" y="6"/>
                        </a:cubicBezTo>
                        <a:cubicBezTo>
                          <a:pt x="46" y="15"/>
                          <a:pt x="57" y="23"/>
                          <a:pt x="36" y="30"/>
                        </a:cubicBezTo>
                        <a:cubicBezTo>
                          <a:pt x="21" y="25"/>
                          <a:pt x="24" y="30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13" name="Freeform 103"/>
                  <p:cNvSpPr>
                    <a:spLocks/>
                  </p:cNvSpPr>
                  <p:nvPr/>
                </p:nvSpPr>
                <p:spPr bwMode="ltGray">
                  <a:xfrm>
                    <a:off x="4062" y="265"/>
                    <a:ext cx="295" cy="233"/>
                  </a:xfrm>
                  <a:custGeom>
                    <a:avLst/>
                    <a:gdLst>
                      <a:gd name="T0" fmla="*/ 0 w 693"/>
                      <a:gd name="T1" fmla="*/ 0 h 696"/>
                      <a:gd name="T2" fmla="*/ 0 w 693"/>
                      <a:gd name="T3" fmla="*/ 0 h 696"/>
                      <a:gd name="T4" fmla="*/ 0 w 693"/>
                      <a:gd name="T5" fmla="*/ 0 h 696"/>
                      <a:gd name="T6" fmla="*/ 0 w 693"/>
                      <a:gd name="T7" fmla="*/ 0 h 696"/>
                      <a:gd name="T8" fmla="*/ 0 w 693"/>
                      <a:gd name="T9" fmla="*/ 0 h 696"/>
                      <a:gd name="T10" fmla="*/ 0 w 693"/>
                      <a:gd name="T11" fmla="*/ 0 h 696"/>
                      <a:gd name="T12" fmla="*/ 0 w 693"/>
                      <a:gd name="T13" fmla="*/ 0 h 696"/>
                      <a:gd name="T14" fmla="*/ 0 w 693"/>
                      <a:gd name="T15" fmla="*/ 0 h 696"/>
                      <a:gd name="T16" fmla="*/ 0 w 693"/>
                      <a:gd name="T17" fmla="*/ 0 h 696"/>
                      <a:gd name="T18" fmla="*/ 0 w 693"/>
                      <a:gd name="T19" fmla="*/ 0 h 696"/>
                      <a:gd name="T20" fmla="*/ 0 w 693"/>
                      <a:gd name="T21" fmla="*/ 0 h 696"/>
                      <a:gd name="T22" fmla="*/ 0 w 693"/>
                      <a:gd name="T23" fmla="*/ 0 h 696"/>
                      <a:gd name="T24" fmla="*/ 0 w 693"/>
                      <a:gd name="T25" fmla="*/ 0 h 696"/>
                      <a:gd name="T26" fmla="*/ 0 w 693"/>
                      <a:gd name="T27" fmla="*/ 0 h 696"/>
                      <a:gd name="T28" fmla="*/ 0 w 693"/>
                      <a:gd name="T29" fmla="*/ 0 h 696"/>
                      <a:gd name="T30" fmla="*/ 0 w 693"/>
                      <a:gd name="T31" fmla="*/ 0 h 696"/>
                      <a:gd name="T32" fmla="*/ 0 w 693"/>
                      <a:gd name="T33" fmla="*/ 0 h 696"/>
                      <a:gd name="T34" fmla="*/ 0 w 693"/>
                      <a:gd name="T35" fmla="*/ 0 h 696"/>
                      <a:gd name="T36" fmla="*/ 0 w 693"/>
                      <a:gd name="T37" fmla="*/ 0 h 696"/>
                      <a:gd name="T38" fmla="*/ 0 w 693"/>
                      <a:gd name="T39" fmla="*/ 0 h 696"/>
                      <a:gd name="T40" fmla="*/ 0 w 693"/>
                      <a:gd name="T41" fmla="*/ 0 h 696"/>
                      <a:gd name="T42" fmla="*/ 0 w 693"/>
                      <a:gd name="T43" fmla="*/ 0 h 696"/>
                      <a:gd name="T44" fmla="*/ 0 w 693"/>
                      <a:gd name="T45" fmla="*/ 0 h 696"/>
                      <a:gd name="T46" fmla="*/ 0 w 693"/>
                      <a:gd name="T47" fmla="*/ 0 h 696"/>
                      <a:gd name="T48" fmla="*/ 0 w 693"/>
                      <a:gd name="T49" fmla="*/ 0 h 696"/>
                      <a:gd name="T50" fmla="*/ 0 w 693"/>
                      <a:gd name="T51" fmla="*/ 0 h 696"/>
                      <a:gd name="T52" fmla="*/ 0 w 693"/>
                      <a:gd name="T53" fmla="*/ 0 h 696"/>
                      <a:gd name="T54" fmla="*/ 0 w 693"/>
                      <a:gd name="T55" fmla="*/ 0 h 696"/>
                      <a:gd name="T56" fmla="*/ 0 w 693"/>
                      <a:gd name="T57" fmla="*/ 0 h 696"/>
                      <a:gd name="T58" fmla="*/ 0 w 693"/>
                      <a:gd name="T59" fmla="*/ 0 h 696"/>
                      <a:gd name="T60" fmla="*/ 0 w 693"/>
                      <a:gd name="T61" fmla="*/ 0 h 696"/>
                      <a:gd name="T62" fmla="*/ 0 w 693"/>
                      <a:gd name="T63" fmla="*/ 0 h 696"/>
                      <a:gd name="T64" fmla="*/ 0 w 693"/>
                      <a:gd name="T65" fmla="*/ 0 h 696"/>
                      <a:gd name="T66" fmla="*/ 0 w 693"/>
                      <a:gd name="T67" fmla="*/ 0 h 696"/>
                      <a:gd name="T68" fmla="*/ 0 w 693"/>
                      <a:gd name="T69" fmla="*/ 0 h 696"/>
                      <a:gd name="T70" fmla="*/ 0 w 693"/>
                      <a:gd name="T71" fmla="*/ 0 h 69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693" h="696">
                        <a:moveTo>
                          <a:pt x="541" y="460"/>
                        </a:moveTo>
                        <a:lnTo>
                          <a:pt x="473" y="464"/>
                        </a:lnTo>
                        <a:lnTo>
                          <a:pt x="441" y="452"/>
                        </a:lnTo>
                        <a:lnTo>
                          <a:pt x="393" y="452"/>
                        </a:lnTo>
                        <a:cubicBezTo>
                          <a:pt x="365" y="448"/>
                          <a:pt x="360" y="444"/>
                          <a:pt x="337" y="436"/>
                        </a:cubicBezTo>
                        <a:cubicBezTo>
                          <a:pt x="336" y="432"/>
                          <a:pt x="330" y="413"/>
                          <a:pt x="325" y="412"/>
                        </a:cubicBezTo>
                        <a:cubicBezTo>
                          <a:pt x="317" y="411"/>
                          <a:pt x="301" y="420"/>
                          <a:pt x="301" y="420"/>
                        </a:cubicBezTo>
                        <a:cubicBezTo>
                          <a:pt x="289" y="412"/>
                          <a:pt x="277" y="408"/>
                          <a:pt x="265" y="400"/>
                        </a:cubicBezTo>
                        <a:cubicBezTo>
                          <a:pt x="252" y="380"/>
                          <a:pt x="256" y="356"/>
                          <a:pt x="233" y="348"/>
                        </a:cubicBezTo>
                        <a:cubicBezTo>
                          <a:pt x="217" y="372"/>
                          <a:pt x="221" y="392"/>
                          <a:pt x="237" y="416"/>
                        </a:cubicBezTo>
                        <a:cubicBezTo>
                          <a:pt x="234" y="428"/>
                          <a:pt x="228" y="445"/>
                          <a:pt x="237" y="444"/>
                        </a:cubicBezTo>
                        <a:cubicBezTo>
                          <a:pt x="247" y="443"/>
                          <a:pt x="261" y="428"/>
                          <a:pt x="261" y="428"/>
                        </a:cubicBezTo>
                        <a:cubicBezTo>
                          <a:pt x="258" y="450"/>
                          <a:pt x="243" y="475"/>
                          <a:pt x="269" y="484"/>
                        </a:cubicBezTo>
                        <a:cubicBezTo>
                          <a:pt x="277" y="479"/>
                          <a:pt x="288" y="476"/>
                          <a:pt x="293" y="468"/>
                        </a:cubicBezTo>
                        <a:cubicBezTo>
                          <a:pt x="302" y="454"/>
                          <a:pt x="303" y="446"/>
                          <a:pt x="317" y="436"/>
                        </a:cubicBezTo>
                        <a:cubicBezTo>
                          <a:pt x="315" y="448"/>
                          <a:pt x="306" y="467"/>
                          <a:pt x="321" y="476"/>
                        </a:cubicBezTo>
                        <a:cubicBezTo>
                          <a:pt x="328" y="480"/>
                          <a:pt x="345" y="484"/>
                          <a:pt x="345" y="484"/>
                        </a:cubicBezTo>
                        <a:cubicBezTo>
                          <a:pt x="382" y="472"/>
                          <a:pt x="347" y="527"/>
                          <a:pt x="333" y="536"/>
                        </a:cubicBezTo>
                        <a:cubicBezTo>
                          <a:pt x="330" y="540"/>
                          <a:pt x="329" y="545"/>
                          <a:pt x="325" y="548"/>
                        </a:cubicBezTo>
                        <a:cubicBezTo>
                          <a:pt x="322" y="551"/>
                          <a:pt x="316" y="549"/>
                          <a:pt x="313" y="552"/>
                        </a:cubicBezTo>
                        <a:cubicBezTo>
                          <a:pt x="300" y="565"/>
                          <a:pt x="320" y="575"/>
                          <a:pt x="293" y="584"/>
                        </a:cubicBezTo>
                        <a:cubicBezTo>
                          <a:pt x="286" y="595"/>
                          <a:pt x="272" y="610"/>
                          <a:pt x="261" y="616"/>
                        </a:cubicBezTo>
                        <a:cubicBezTo>
                          <a:pt x="254" y="620"/>
                          <a:pt x="245" y="621"/>
                          <a:pt x="237" y="624"/>
                        </a:cubicBezTo>
                        <a:cubicBezTo>
                          <a:pt x="233" y="625"/>
                          <a:pt x="225" y="628"/>
                          <a:pt x="225" y="628"/>
                        </a:cubicBezTo>
                        <a:cubicBezTo>
                          <a:pt x="215" y="659"/>
                          <a:pt x="212" y="652"/>
                          <a:pt x="173" y="656"/>
                        </a:cubicBezTo>
                        <a:cubicBezTo>
                          <a:pt x="140" y="667"/>
                          <a:pt x="132" y="687"/>
                          <a:pt x="97" y="696"/>
                        </a:cubicBezTo>
                        <a:cubicBezTo>
                          <a:pt x="77" y="691"/>
                          <a:pt x="75" y="687"/>
                          <a:pt x="81" y="668"/>
                        </a:cubicBezTo>
                        <a:cubicBezTo>
                          <a:pt x="77" y="646"/>
                          <a:pt x="72" y="639"/>
                          <a:pt x="77" y="616"/>
                        </a:cubicBezTo>
                        <a:cubicBezTo>
                          <a:pt x="73" y="598"/>
                          <a:pt x="71" y="587"/>
                          <a:pt x="61" y="572"/>
                        </a:cubicBezTo>
                        <a:cubicBezTo>
                          <a:pt x="58" y="551"/>
                          <a:pt x="51" y="543"/>
                          <a:pt x="45" y="524"/>
                        </a:cubicBezTo>
                        <a:cubicBezTo>
                          <a:pt x="52" y="502"/>
                          <a:pt x="58" y="496"/>
                          <a:pt x="49" y="472"/>
                        </a:cubicBezTo>
                        <a:cubicBezTo>
                          <a:pt x="46" y="463"/>
                          <a:pt x="33" y="448"/>
                          <a:pt x="33" y="448"/>
                        </a:cubicBezTo>
                        <a:cubicBezTo>
                          <a:pt x="42" y="422"/>
                          <a:pt x="42" y="408"/>
                          <a:pt x="33" y="380"/>
                        </a:cubicBezTo>
                        <a:cubicBezTo>
                          <a:pt x="49" y="369"/>
                          <a:pt x="48" y="362"/>
                          <a:pt x="53" y="344"/>
                        </a:cubicBezTo>
                        <a:cubicBezTo>
                          <a:pt x="47" y="327"/>
                          <a:pt x="49" y="308"/>
                          <a:pt x="33" y="332"/>
                        </a:cubicBezTo>
                        <a:cubicBezTo>
                          <a:pt x="40" y="353"/>
                          <a:pt x="29" y="374"/>
                          <a:pt x="17" y="392"/>
                        </a:cubicBezTo>
                        <a:cubicBezTo>
                          <a:pt x="6" y="360"/>
                          <a:pt x="10" y="340"/>
                          <a:pt x="13" y="304"/>
                        </a:cubicBezTo>
                        <a:cubicBezTo>
                          <a:pt x="44" y="314"/>
                          <a:pt x="54" y="289"/>
                          <a:pt x="81" y="280"/>
                        </a:cubicBezTo>
                        <a:cubicBezTo>
                          <a:pt x="94" y="261"/>
                          <a:pt x="85" y="242"/>
                          <a:pt x="105" y="228"/>
                        </a:cubicBezTo>
                        <a:cubicBezTo>
                          <a:pt x="108" y="220"/>
                          <a:pt x="110" y="212"/>
                          <a:pt x="113" y="204"/>
                        </a:cubicBezTo>
                        <a:cubicBezTo>
                          <a:pt x="116" y="196"/>
                          <a:pt x="89" y="196"/>
                          <a:pt x="89" y="196"/>
                        </a:cubicBezTo>
                        <a:cubicBezTo>
                          <a:pt x="81" y="221"/>
                          <a:pt x="58" y="211"/>
                          <a:pt x="37" y="204"/>
                        </a:cubicBezTo>
                        <a:cubicBezTo>
                          <a:pt x="33" y="207"/>
                          <a:pt x="30" y="213"/>
                          <a:pt x="25" y="212"/>
                        </a:cubicBezTo>
                        <a:cubicBezTo>
                          <a:pt x="16" y="210"/>
                          <a:pt x="1" y="196"/>
                          <a:pt x="1" y="196"/>
                        </a:cubicBezTo>
                        <a:cubicBezTo>
                          <a:pt x="4" y="186"/>
                          <a:pt x="4" y="174"/>
                          <a:pt x="9" y="164"/>
                        </a:cubicBezTo>
                        <a:cubicBezTo>
                          <a:pt x="13" y="155"/>
                          <a:pt x="25" y="140"/>
                          <a:pt x="25" y="140"/>
                        </a:cubicBezTo>
                        <a:cubicBezTo>
                          <a:pt x="0" y="132"/>
                          <a:pt x="25" y="128"/>
                          <a:pt x="37" y="124"/>
                        </a:cubicBezTo>
                        <a:cubicBezTo>
                          <a:pt x="58" y="131"/>
                          <a:pt x="75" y="116"/>
                          <a:pt x="97" y="112"/>
                        </a:cubicBezTo>
                        <a:cubicBezTo>
                          <a:pt x="135" y="87"/>
                          <a:pt x="159" y="122"/>
                          <a:pt x="197" y="132"/>
                        </a:cubicBezTo>
                        <a:cubicBezTo>
                          <a:pt x="205" y="129"/>
                          <a:pt x="213" y="127"/>
                          <a:pt x="221" y="124"/>
                        </a:cubicBezTo>
                        <a:cubicBezTo>
                          <a:pt x="225" y="123"/>
                          <a:pt x="226" y="147"/>
                          <a:pt x="233" y="120"/>
                        </a:cubicBezTo>
                        <a:lnTo>
                          <a:pt x="229" y="64"/>
                        </a:lnTo>
                        <a:lnTo>
                          <a:pt x="209" y="40"/>
                        </a:lnTo>
                        <a:cubicBezTo>
                          <a:pt x="243" y="21"/>
                          <a:pt x="240" y="21"/>
                          <a:pt x="261" y="0"/>
                        </a:cubicBezTo>
                        <a:cubicBezTo>
                          <a:pt x="297" y="16"/>
                          <a:pt x="333" y="32"/>
                          <a:pt x="369" y="48"/>
                        </a:cubicBezTo>
                        <a:cubicBezTo>
                          <a:pt x="373" y="50"/>
                          <a:pt x="361" y="44"/>
                          <a:pt x="357" y="44"/>
                        </a:cubicBezTo>
                        <a:cubicBezTo>
                          <a:pt x="349" y="45"/>
                          <a:pt x="333" y="52"/>
                          <a:pt x="333" y="52"/>
                        </a:cubicBezTo>
                        <a:cubicBezTo>
                          <a:pt x="322" y="68"/>
                          <a:pt x="318" y="71"/>
                          <a:pt x="329" y="88"/>
                        </a:cubicBezTo>
                        <a:cubicBezTo>
                          <a:pt x="308" y="119"/>
                          <a:pt x="323" y="118"/>
                          <a:pt x="333" y="148"/>
                        </a:cubicBezTo>
                        <a:cubicBezTo>
                          <a:pt x="320" y="157"/>
                          <a:pt x="314" y="167"/>
                          <a:pt x="301" y="176"/>
                        </a:cubicBezTo>
                        <a:cubicBezTo>
                          <a:pt x="306" y="213"/>
                          <a:pt x="303" y="213"/>
                          <a:pt x="337" y="220"/>
                        </a:cubicBezTo>
                        <a:cubicBezTo>
                          <a:pt x="358" y="216"/>
                          <a:pt x="368" y="214"/>
                          <a:pt x="361" y="192"/>
                        </a:cubicBezTo>
                        <a:cubicBezTo>
                          <a:pt x="362" y="177"/>
                          <a:pt x="362" y="162"/>
                          <a:pt x="365" y="148"/>
                        </a:cubicBezTo>
                        <a:cubicBezTo>
                          <a:pt x="366" y="143"/>
                          <a:pt x="369" y="133"/>
                          <a:pt x="373" y="136"/>
                        </a:cubicBezTo>
                        <a:cubicBezTo>
                          <a:pt x="379" y="140"/>
                          <a:pt x="376" y="149"/>
                          <a:pt x="377" y="156"/>
                        </a:cubicBezTo>
                        <a:cubicBezTo>
                          <a:pt x="404" y="147"/>
                          <a:pt x="409" y="116"/>
                          <a:pt x="417" y="92"/>
                        </a:cubicBezTo>
                        <a:cubicBezTo>
                          <a:pt x="422" y="76"/>
                          <a:pt x="453" y="74"/>
                          <a:pt x="465" y="72"/>
                        </a:cubicBezTo>
                        <a:cubicBezTo>
                          <a:pt x="472" y="92"/>
                          <a:pt x="477" y="93"/>
                          <a:pt x="497" y="88"/>
                        </a:cubicBezTo>
                        <a:cubicBezTo>
                          <a:pt x="512" y="78"/>
                          <a:pt x="515" y="74"/>
                          <a:pt x="509" y="56"/>
                        </a:cubicBezTo>
                        <a:cubicBezTo>
                          <a:pt x="523" y="46"/>
                          <a:pt x="517" y="46"/>
                          <a:pt x="529" y="52"/>
                        </a:cubicBezTo>
                        <a:lnTo>
                          <a:pt x="693" y="72"/>
                        </a:lnTo>
                        <a:lnTo>
                          <a:pt x="541" y="46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14" name="Freeform 104"/>
                  <p:cNvSpPr>
                    <a:spLocks/>
                  </p:cNvSpPr>
                  <p:nvPr/>
                </p:nvSpPr>
                <p:spPr bwMode="ltGray">
                  <a:xfrm>
                    <a:off x="3861" y="247"/>
                    <a:ext cx="591" cy="95"/>
                  </a:xfrm>
                  <a:custGeom>
                    <a:avLst/>
                    <a:gdLst>
                      <a:gd name="T0" fmla="*/ 1 w 931"/>
                      <a:gd name="T1" fmla="*/ 0 h 149"/>
                      <a:gd name="T2" fmla="*/ 1 w 931"/>
                      <a:gd name="T3" fmla="*/ 1 h 149"/>
                      <a:gd name="T4" fmla="*/ 1 w 931"/>
                      <a:gd name="T5" fmla="*/ 1 h 149"/>
                      <a:gd name="T6" fmla="*/ 1 w 931"/>
                      <a:gd name="T7" fmla="*/ 1 h 149"/>
                      <a:gd name="T8" fmla="*/ 1 w 931"/>
                      <a:gd name="T9" fmla="*/ 1 h 149"/>
                      <a:gd name="T10" fmla="*/ 0 w 931"/>
                      <a:gd name="T11" fmla="*/ 1 h 149"/>
                      <a:gd name="T12" fmla="*/ 1 w 931"/>
                      <a:gd name="T13" fmla="*/ 1 h 149"/>
                      <a:gd name="T14" fmla="*/ 1 w 931"/>
                      <a:gd name="T15" fmla="*/ 1 h 149"/>
                      <a:gd name="T16" fmla="*/ 1 w 931"/>
                      <a:gd name="T17" fmla="*/ 1 h 149"/>
                      <a:gd name="T18" fmla="*/ 1 w 931"/>
                      <a:gd name="T19" fmla="*/ 1 h 149"/>
                      <a:gd name="T20" fmla="*/ 1 w 931"/>
                      <a:gd name="T21" fmla="*/ 1 h 149"/>
                      <a:gd name="T22" fmla="*/ 1 w 931"/>
                      <a:gd name="T23" fmla="*/ 1 h 149"/>
                      <a:gd name="T24" fmla="*/ 1 w 931"/>
                      <a:gd name="T25" fmla="*/ 1 h 149"/>
                      <a:gd name="T26" fmla="*/ 1 w 931"/>
                      <a:gd name="T27" fmla="*/ 1 h 149"/>
                      <a:gd name="T28" fmla="*/ 1 w 931"/>
                      <a:gd name="T29" fmla="*/ 1 h 149"/>
                      <a:gd name="T30" fmla="*/ 1 w 931"/>
                      <a:gd name="T31" fmla="*/ 1 h 149"/>
                      <a:gd name="T32" fmla="*/ 1 w 931"/>
                      <a:gd name="T33" fmla="*/ 1 h 149"/>
                      <a:gd name="T34" fmla="*/ 1 w 931"/>
                      <a:gd name="T35" fmla="*/ 1 h 149"/>
                      <a:gd name="T36" fmla="*/ 1 w 931"/>
                      <a:gd name="T37" fmla="*/ 1 h 149"/>
                      <a:gd name="T38" fmla="*/ 1 w 931"/>
                      <a:gd name="T39" fmla="*/ 1 h 149"/>
                      <a:gd name="T40" fmla="*/ 1 w 931"/>
                      <a:gd name="T41" fmla="*/ 1 h 149"/>
                      <a:gd name="T42" fmla="*/ 1 w 931"/>
                      <a:gd name="T43" fmla="*/ 1 h 149"/>
                      <a:gd name="T44" fmla="*/ 1 w 931"/>
                      <a:gd name="T45" fmla="*/ 1 h 149"/>
                      <a:gd name="T46" fmla="*/ 1 w 931"/>
                      <a:gd name="T47" fmla="*/ 1 h 149"/>
                      <a:gd name="T48" fmla="*/ 1 w 931"/>
                      <a:gd name="T49" fmla="*/ 1 h 149"/>
                      <a:gd name="T50" fmla="*/ 1 w 931"/>
                      <a:gd name="T51" fmla="*/ 1 h 149"/>
                      <a:gd name="T52" fmla="*/ 1 w 931"/>
                      <a:gd name="T53" fmla="*/ 1 h 149"/>
                      <a:gd name="T54" fmla="*/ 1 w 931"/>
                      <a:gd name="T55" fmla="*/ 1 h 149"/>
                      <a:gd name="T56" fmla="*/ 1 w 931"/>
                      <a:gd name="T57" fmla="*/ 1 h 149"/>
                      <a:gd name="T58" fmla="*/ 1 w 931"/>
                      <a:gd name="T59" fmla="*/ 1 h 149"/>
                      <a:gd name="T60" fmla="*/ 1 w 931"/>
                      <a:gd name="T61" fmla="*/ 1 h 149"/>
                      <a:gd name="T62" fmla="*/ 1 w 931"/>
                      <a:gd name="T63" fmla="*/ 1 h 149"/>
                      <a:gd name="T64" fmla="*/ 1 w 931"/>
                      <a:gd name="T65" fmla="*/ 1 h 149"/>
                      <a:gd name="T66" fmla="*/ 1 w 931"/>
                      <a:gd name="T67" fmla="*/ 1 h 149"/>
                      <a:gd name="T68" fmla="*/ 1 w 931"/>
                      <a:gd name="T69" fmla="*/ 1 h 149"/>
                      <a:gd name="T70" fmla="*/ 1 w 931"/>
                      <a:gd name="T71" fmla="*/ 1 h 149"/>
                      <a:gd name="T72" fmla="*/ 1 w 931"/>
                      <a:gd name="T73" fmla="*/ 1 h 149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0" t="0" r="r" b="b"/>
                    <a:pathLst>
                      <a:path w="931" h="149">
                        <a:moveTo>
                          <a:pt x="794" y="84"/>
                        </a:moveTo>
                        <a:cubicBezTo>
                          <a:pt x="813" y="72"/>
                          <a:pt x="931" y="14"/>
                          <a:pt x="825" y="0"/>
                        </a:cubicBezTo>
                        <a:lnTo>
                          <a:pt x="159" y="0"/>
                        </a:lnTo>
                        <a:cubicBezTo>
                          <a:pt x="149" y="12"/>
                          <a:pt x="162" y="18"/>
                          <a:pt x="143" y="29"/>
                        </a:cubicBezTo>
                        <a:cubicBezTo>
                          <a:pt x="130" y="44"/>
                          <a:pt x="133" y="39"/>
                          <a:pt x="116" y="48"/>
                        </a:cubicBezTo>
                        <a:cubicBezTo>
                          <a:pt x="108" y="46"/>
                          <a:pt x="100" y="44"/>
                          <a:pt x="91" y="42"/>
                        </a:cubicBezTo>
                        <a:cubicBezTo>
                          <a:pt x="89" y="41"/>
                          <a:pt x="83" y="40"/>
                          <a:pt x="83" y="40"/>
                        </a:cubicBezTo>
                        <a:cubicBezTo>
                          <a:pt x="76" y="40"/>
                          <a:pt x="68" y="39"/>
                          <a:pt x="62" y="42"/>
                        </a:cubicBezTo>
                        <a:cubicBezTo>
                          <a:pt x="54" y="45"/>
                          <a:pt x="46" y="61"/>
                          <a:pt x="38" y="67"/>
                        </a:cubicBezTo>
                        <a:cubicBezTo>
                          <a:pt x="32" y="71"/>
                          <a:pt x="27" y="74"/>
                          <a:pt x="22" y="77"/>
                        </a:cubicBezTo>
                        <a:cubicBezTo>
                          <a:pt x="16" y="81"/>
                          <a:pt x="5" y="86"/>
                          <a:pt x="5" y="86"/>
                        </a:cubicBezTo>
                        <a:cubicBezTo>
                          <a:pt x="9" y="95"/>
                          <a:pt x="7" y="97"/>
                          <a:pt x="0" y="105"/>
                        </a:cubicBezTo>
                        <a:cubicBezTo>
                          <a:pt x="17" y="107"/>
                          <a:pt x="22" y="107"/>
                          <a:pt x="16" y="120"/>
                        </a:cubicBezTo>
                        <a:cubicBezTo>
                          <a:pt x="27" y="122"/>
                          <a:pt x="48" y="116"/>
                          <a:pt x="59" y="115"/>
                        </a:cubicBezTo>
                        <a:cubicBezTo>
                          <a:pt x="71" y="112"/>
                          <a:pt x="73" y="117"/>
                          <a:pt x="83" y="111"/>
                        </a:cubicBezTo>
                        <a:cubicBezTo>
                          <a:pt x="89" y="96"/>
                          <a:pt x="83" y="100"/>
                          <a:pt x="97" y="96"/>
                        </a:cubicBezTo>
                        <a:cubicBezTo>
                          <a:pt x="100" y="94"/>
                          <a:pt x="103" y="93"/>
                          <a:pt x="105" y="90"/>
                        </a:cubicBezTo>
                        <a:cubicBezTo>
                          <a:pt x="106" y="88"/>
                          <a:pt x="106" y="85"/>
                          <a:pt x="108" y="84"/>
                        </a:cubicBezTo>
                        <a:cubicBezTo>
                          <a:pt x="112" y="80"/>
                          <a:pt x="140" y="69"/>
                          <a:pt x="148" y="67"/>
                        </a:cubicBezTo>
                        <a:cubicBezTo>
                          <a:pt x="160" y="52"/>
                          <a:pt x="153" y="56"/>
                          <a:pt x="167" y="52"/>
                        </a:cubicBezTo>
                        <a:cubicBezTo>
                          <a:pt x="178" y="55"/>
                          <a:pt x="179" y="62"/>
                          <a:pt x="191" y="58"/>
                        </a:cubicBezTo>
                        <a:cubicBezTo>
                          <a:pt x="199" y="52"/>
                          <a:pt x="206" y="51"/>
                          <a:pt x="215" y="46"/>
                        </a:cubicBezTo>
                        <a:cubicBezTo>
                          <a:pt x="226" y="58"/>
                          <a:pt x="217" y="46"/>
                          <a:pt x="223" y="69"/>
                        </a:cubicBezTo>
                        <a:cubicBezTo>
                          <a:pt x="226" y="79"/>
                          <a:pt x="233" y="85"/>
                          <a:pt x="237" y="94"/>
                        </a:cubicBezTo>
                        <a:cubicBezTo>
                          <a:pt x="227" y="100"/>
                          <a:pt x="229" y="104"/>
                          <a:pt x="218" y="107"/>
                        </a:cubicBezTo>
                        <a:cubicBezTo>
                          <a:pt x="207" y="120"/>
                          <a:pt x="203" y="113"/>
                          <a:pt x="188" y="109"/>
                        </a:cubicBezTo>
                        <a:cubicBezTo>
                          <a:pt x="191" y="117"/>
                          <a:pt x="200" y="127"/>
                          <a:pt x="210" y="132"/>
                        </a:cubicBezTo>
                        <a:cubicBezTo>
                          <a:pt x="218" y="114"/>
                          <a:pt x="211" y="122"/>
                          <a:pt x="231" y="113"/>
                        </a:cubicBezTo>
                        <a:cubicBezTo>
                          <a:pt x="237" y="111"/>
                          <a:pt x="248" y="105"/>
                          <a:pt x="248" y="105"/>
                        </a:cubicBezTo>
                        <a:cubicBezTo>
                          <a:pt x="248" y="100"/>
                          <a:pt x="246" y="94"/>
                          <a:pt x="250" y="90"/>
                        </a:cubicBezTo>
                        <a:cubicBezTo>
                          <a:pt x="253" y="88"/>
                          <a:pt x="254" y="96"/>
                          <a:pt x="258" y="96"/>
                        </a:cubicBezTo>
                        <a:cubicBezTo>
                          <a:pt x="262" y="97"/>
                          <a:pt x="264" y="94"/>
                          <a:pt x="266" y="92"/>
                        </a:cubicBezTo>
                        <a:cubicBezTo>
                          <a:pt x="262" y="82"/>
                          <a:pt x="252" y="77"/>
                          <a:pt x="248" y="67"/>
                        </a:cubicBezTo>
                        <a:cubicBezTo>
                          <a:pt x="250" y="63"/>
                          <a:pt x="255" y="58"/>
                          <a:pt x="253" y="54"/>
                        </a:cubicBezTo>
                        <a:cubicBezTo>
                          <a:pt x="251" y="50"/>
                          <a:pt x="248" y="42"/>
                          <a:pt x="248" y="42"/>
                        </a:cubicBezTo>
                        <a:cubicBezTo>
                          <a:pt x="256" y="32"/>
                          <a:pt x="259" y="35"/>
                          <a:pt x="266" y="44"/>
                        </a:cubicBezTo>
                        <a:cubicBezTo>
                          <a:pt x="270" y="56"/>
                          <a:pt x="276" y="61"/>
                          <a:pt x="285" y="71"/>
                        </a:cubicBezTo>
                        <a:cubicBezTo>
                          <a:pt x="281" y="81"/>
                          <a:pt x="289" y="82"/>
                          <a:pt x="277" y="88"/>
                        </a:cubicBezTo>
                        <a:cubicBezTo>
                          <a:pt x="262" y="106"/>
                          <a:pt x="278" y="83"/>
                          <a:pt x="274" y="101"/>
                        </a:cubicBezTo>
                        <a:cubicBezTo>
                          <a:pt x="274" y="105"/>
                          <a:pt x="268" y="109"/>
                          <a:pt x="266" y="113"/>
                        </a:cubicBezTo>
                        <a:cubicBezTo>
                          <a:pt x="270" y="122"/>
                          <a:pt x="268" y="125"/>
                          <a:pt x="261" y="132"/>
                        </a:cubicBezTo>
                        <a:cubicBezTo>
                          <a:pt x="268" y="149"/>
                          <a:pt x="282" y="134"/>
                          <a:pt x="296" y="130"/>
                        </a:cubicBezTo>
                        <a:cubicBezTo>
                          <a:pt x="299" y="122"/>
                          <a:pt x="295" y="119"/>
                          <a:pt x="299" y="111"/>
                        </a:cubicBezTo>
                        <a:cubicBezTo>
                          <a:pt x="296" y="105"/>
                          <a:pt x="288" y="97"/>
                          <a:pt x="299" y="92"/>
                        </a:cubicBezTo>
                        <a:cubicBezTo>
                          <a:pt x="303" y="90"/>
                          <a:pt x="315" y="88"/>
                          <a:pt x="315" y="88"/>
                        </a:cubicBezTo>
                        <a:cubicBezTo>
                          <a:pt x="326" y="91"/>
                          <a:pt x="325" y="95"/>
                          <a:pt x="331" y="103"/>
                        </a:cubicBezTo>
                        <a:cubicBezTo>
                          <a:pt x="339" y="84"/>
                          <a:pt x="331" y="90"/>
                          <a:pt x="361" y="92"/>
                        </a:cubicBezTo>
                        <a:cubicBezTo>
                          <a:pt x="355" y="76"/>
                          <a:pt x="365" y="76"/>
                          <a:pt x="382" y="73"/>
                        </a:cubicBezTo>
                        <a:cubicBezTo>
                          <a:pt x="383" y="71"/>
                          <a:pt x="387" y="57"/>
                          <a:pt x="393" y="54"/>
                        </a:cubicBezTo>
                        <a:cubicBezTo>
                          <a:pt x="398" y="52"/>
                          <a:pt x="409" y="50"/>
                          <a:pt x="409" y="50"/>
                        </a:cubicBezTo>
                        <a:cubicBezTo>
                          <a:pt x="430" y="54"/>
                          <a:pt x="413" y="58"/>
                          <a:pt x="431" y="63"/>
                        </a:cubicBezTo>
                        <a:cubicBezTo>
                          <a:pt x="433" y="61"/>
                          <a:pt x="435" y="57"/>
                          <a:pt x="439" y="56"/>
                        </a:cubicBezTo>
                        <a:cubicBezTo>
                          <a:pt x="445" y="55"/>
                          <a:pt x="452" y="61"/>
                          <a:pt x="457" y="58"/>
                        </a:cubicBezTo>
                        <a:cubicBezTo>
                          <a:pt x="461" y="57"/>
                          <a:pt x="457" y="52"/>
                          <a:pt x="455" y="50"/>
                        </a:cubicBezTo>
                        <a:cubicBezTo>
                          <a:pt x="451" y="47"/>
                          <a:pt x="444" y="47"/>
                          <a:pt x="439" y="46"/>
                        </a:cubicBezTo>
                        <a:cubicBezTo>
                          <a:pt x="436" y="45"/>
                          <a:pt x="431" y="44"/>
                          <a:pt x="431" y="44"/>
                        </a:cubicBezTo>
                        <a:cubicBezTo>
                          <a:pt x="440" y="38"/>
                          <a:pt x="443" y="36"/>
                          <a:pt x="455" y="40"/>
                        </a:cubicBezTo>
                        <a:cubicBezTo>
                          <a:pt x="461" y="38"/>
                          <a:pt x="467" y="35"/>
                          <a:pt x="474" y="35"/>
                        </a:cubicBezTo>
                        <a:cubicBezTo>
                          <a:pt x="483" y="36"/>
                          <a:pt x="511" y="43"/>
                          <a:pt x="519" y="46"/>
                        </a:cubicBezTo>
                        <a:cubicBezTo>
                          <a:pt x="527" y="49"/>
                          <a:pt x="544" y="54"/>
                          <a:pt x="544" y="54"/>
                        </a:cubicBezTo>
                        <a:cubicBezTo>
                          <a:pt x="548" y="54"/>
                          <a:pt x="560" y="52"/>
                          <a:pt x="565" y="50"/>
                        </a:cubicBezTo>
                        <a:cubicBezTo>
                          <a:pt x="570" y="47"/>
                          <a:pt x="581" y="42"/>
                          <a:pt x="581" y="42"/>
                        </a:cubicBezTo>
                        <a:cubicBezTo>
                          <a:pt x="585" y="42"/>
                          <a:pt x="598" y="44"/>
                          <a:pt x="600" y="48"/>
                        </a:cubicBezTo>
                        <a:cubicBezTo>
                          <a:pt x="603" y="55"/>
                          <a:pt x="589" y="61"/>
                          <a:pt x="584" y="63"/>
                        </a:cubicBezTo>
                        <a:cubicBezTo>
                          <a:pt x="576" y="69"/>
                          <a:pt x="568" y="69"/>
                          <a:pt x="565" y="77"/>
                        </a:cubicBezTo>
                        <a:cubicBezTo>
                          <a:pt x="568" y="86"/>
                          <a:pt x="564" y="92"/>
                          <a:pt x="568" y="101"/>
                        </a:cubicBezTo>
                        <a:cubicBezTo>
                          <a:pt x="574" y="93"/>
                          <a:pt x="577" y="91"/>
                          <a:pt x="589" y="94"/>
                        </a:cubicBezTo>
                        <a:cubicBezTo>
                          <a:pt x="595" y="108"/>
                          <a:pt x="602" y="93"/>
                          <a:pt x="611" y="88"/>
                        </a:cubicBezTo>
                        <a:cubicBezTo>
                          <a:pt x="613" y="86"/>
                          <a:pt x="613" y="83"/>
                          <a:pt x="616" y="82"/>
                        </a:cubicBezTo>
                        <a:cubicBezTo>
                          <a:pt x="618" y="80"/>
                          <a:pt x="622" y="81"/>
                          <a:pt x="624" y="80"/>
                        </a:cubicBezTo>
                        <a:cubicBezTo>
                          <a:pt x="626" y="78"/>
                          <a:pt x="626" y="75"/>
                          <a:pt x="627" y="73"/>
                        </a:cubicBezTo>
                        <a:cubicBezTo>
                          <a:pt x="632" y="65"/>
                          <a:pt x="638" y="63"/>
                          <a:pt x="648" y="61"/>
                        </a:cubicBezTo>
                        <a:cubicBezTo>
                          <a:pt x="664" y="62"/>
                          <a:pt x="684" y="69"/>
                          <a:pt x="700" y="69"/>
                        </a:cubicBezTo>
                        <a:lnTo>
                          <a:pt x="794" y="84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15" name="Freeform 105"/>
                  <p:cNvSpPr>
                    <a:spLocks/>
                  </p:cNvSpPr>
                  <p:nvPr/>
                </p:nvSpPr>
                <p:spPr bwMode="ltGray">
                  <a:xfrm>
                    <a:off x="3981" y="282"/>
                    <a:ext cx="13" cy="10"/>
                  </a:xfrm>
                  <a:custGeom>
                    <a:avLst/>
                    <a:gdLst>
                      <a:gd name="T0" fmla="*/ 0 w 31"/>
                      <a:gd name="T1" fmla="*/ 0 h 30"/>
                      <a:gd name="T2" fmla="*/ 0 w 31"/>
                      <a:gd name="T3" fmla="*/ 0 h 30"/>
                      <a:gd name="T4" fmla="*/ 0 w 31"/>
                      <a:gd name="T5" fmla="*/ 0 h 30"/>
                      <a:gd name="T6" fmla="*/ 0 w 31"/>
                      <a:gd name="T7" fmla="*/ 0 h 3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1" h="30">
                        <a:moveTo>
                          <a:pt x="3" y="28"/>
                        </a:moveTo>
                        <a:cubicBezTo>
                          <a:pt x="8" y="8"/>
                          <a:pt x="12" y="6"/>
                          <a:pt x="31" y="0"/>
                        </a:cubicBezTo>
                        <a:cubicBezTo>
                          <a:pt x="29" y="5"/>
                          <a:pt x="25" y="22"/>
                          <a:pt x="19" y="24"/>
                        </a:cubicBezTo>
                        <a:cubicBezTo>
                          <a:pt x="0" y="30"/>
                          <a:pt x="3" y="9"/>
                          <a:pt x="3" y="2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16" name="Freeform 106"/>
                  <p:cNvSpPr>
                    <a:spLocks/>
                  </p:cNvSpPr>
                  <p:nvPr/>
                </p:nvSpPr>
                <p:spPr bwMode="ltGray">
                  <a:xfrm>
                    <a:off x="3966" y="296"/>
                    <a:ext cx="19" cy="11"/>
                  </a:xfrm>
                  <a:custGeom>
                    <a:avLst/>
                    <a:gdLst>
                      <a:gd name="T0" fmla="*/ 0 w 44"/>
                      <a:gd name="T1" fmla="*/ 0 h 32"/>
                      <a:gd name="T2" fmla="*/ 0 w 44"/>
                      <a:gd name="T3" fmla="*/ 0 h 32"/>
                      <a:gd name="T4" fmla="*/ 0 w 44"/>
                      <a:gd name="T5" fmla="*/ 0 h 32"/>
                      <a:gd name="T6" fmla="*/ 0 w 44"/>
                      <a:gd name="T7" fmla="*/ 0 h 3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44" h="32">
                        <a:moveTo>
                          <a:pt x="6" y="32"/>
                        </a:moveTo>
                        <a:cubicBezTo>
                          <a:pt x="0" y="14"/>
                          <a:pt x="7" y="10"/>
                          <a:pt x="22" y="0"/>
                        </a:cubicBezTo>
                        <a:cubicBezTo>
                          <a:pt x="27" y="1"/>
                          <a:pt x="35" y="0"/>
                          <a:pt x="38" y="4"/>
                        </a:cubicBezTo>
                        <a:cubicBezTo>
                          <a:pt x="44" y="13"/>
                          <a:pt x="16" y="32"/>
                          <a:pt x="6" y="3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17" name="Freeform 107"/>
                  <p:cNvSpPr>
                    <a:spLocks/>
                  </p:cNvSpPr>
                  <p:nvPr/>
                </p:nvSpPr>
                <p:spPr bwMode="ltGray">
                  <a:xfrm>
                    <a:off x="4028" y="337"/>
                    <a:ext cx="32" cy="6"/>
                  </a:xfrm>
                  <a:custGeom>
                    <a:avLst/>
                    <a:gdLst>
                      <a:gd name="T0" fmla="*/ 0 w 76"/>
                      <a:gd name="T1" fmla="*/ 0 h 18"/>
                      <a:gd name="T2" fmla="*/ 0 w 76"/>
                      <a:gd name="T3" fmla="*/ 0 h 18"/>
                      <a:gd name="T4" fmla="*/ 0 w 76"/>
                      <a:gd name="T5" fmla="*/ 0 h 18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76" h="18">
                        <a:moveTo>
                          <a:pt x="37" y="18"/>
                        </a:moveTo>
                        <a:cubicBezTo>
                          <a:pt x="25" y="14"/>
                          <a:pt x="0" y="10"/>
                          <a:pt x="25" y="2"/>
                        </a:cubicBezTo>
                        <a:cubicBezTo>
                          <a:pt x="76" y="9"/>
                          <a:pt x="46" y="0"/>
                          <a:pt x="3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18" name="Freeform 108"/>
                  <p:cNvSpPr>
                    <a:spLocks/>
                  </p:cNvSpPr>
                  <p:nvPr/>
                </p:nvSpPr>
                <p:spPr bwMode="ltGray">
                  <a:xfrm>
                    <a:off x="4083" y="336"/>
                    <a:ext cx="18" cy="15"/>
                  </a:xfrm>
                  <a:custGeom>
                    <a:avLst/>
                    <a:gdLst>
                      <a:gd name="T0" fmla="*/ 0 w 42"/>
                      <a:gd name="T1" fmla="*/ 0 h 44"/>
                      <a:gd name="T2" fmla="*/ 0 w 42"/>
                      <a:gd name="T3" fmla="*/ 0 h 44"/>
                      <a:gd name="T4" fmla="*/ 0 w 42"/>
                      <a:gd name="T5" fmla="*/ 0 h 4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2" h="44">
                        <a:moveTo>
                          <a:pt x="0" y="21"/>
                        </a:moveTo>
                        <a:cubicBezTo>
                          <a:pt x="4" y="17"/>
                          <a:pt x="7" y="11"/>
                          <a:pt x="12" y="9"/>
                        </a:cubicBezTo>
                        <a:cubicBezTo>
                          <a:pt x="42" y="0"/>
                          <a:pt x="23" y="44"/>
                          <a:pt x="0" y="21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19" name="Freeform 109"/>
                  <p:cNvSpPr>
                    <a:spLocks/>
                  </p:cNvSpPr>
                  <p:nvPr/>
                </p:nvSpPr>
                <p:spPr bwMode="ltGray">
                  <a:xfrm>
                    <a:off x="3936" y="295"/>
                    <a:ext cx="14" cy="10"/>
                  </a:xfrm>
                  <a:custGeom>
                    <a:avLst/>
                    <a:gdLst>
                      <a:gd name="T0" fmla="*/ 0 w 31"/>
                      <a:gd name="T1" fmla="*/ 0 h 30"/>
                      <a:gd name="T2" fmla="*/ 0 w 31"/>
                      <a:gd name="T3" fmla="*/ 0 h 30"/>
                      <a:gd name="T4" fmla="*/ 0 w 31"/>
                      <a:gd name="T5" fmla="*/ 0 h 3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" h="30">
                        <a:moveTo>
                          <a:pt x="7" y="22"/>
                        </a:moveTo>
                        <a:cubicBezTo>
                          <a:pt x="0" y="0"/>
                          <a:pt x="15" y="6"/>
                          <a:pt x="31" y="10"/>
                        </a:cubicBezTo>
                        <a:cubicBezTo>
                          <a:pt x="14" y="16"/>
                          <a:pt x="15" y="30"/>
                          <a:pt x="7" y="22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9228" name="Group 110"/>
              <p:cNvGrpSpPr>
                <a:grpSpLocks/>
              </p:cNvGrpSpPr>
              <p:nvPr/>
            </p:nvGrpSpPr>
            <p:grpSpPr bwMode="auto">
              <a:xfrm>
                <a:off x="798" y="111"/>
                <a:ext cx="4702" cy="418"/>
                <a:chOff x="798" y="255"/>
                <a:chExt cx="4702" cy="418"/>
              </a:xfrm>
            </p:grpSpPr>
            <p:sp>
              <p:nvSpPr>
                <p:cNvPr id="9255" name="Line 111"/>
                <p:cNvSpPr>
                  <a:spLocks noChangeShapeType="1"/>
                </p:cNvSpPr>
                <p:nvPr/>
              </p:nvSpPr>
              <p:spPr bwMode="white">
                <a:xfrm>
                  <a:off x="798" y="476"/>
                  <a:ext cx="4702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56" name="Line 112"/>
                <p:cNvSpPr>
                  <a:spLocks noChangeShapeType="1"/>
                </p:cNvSpPr>
                <p:nvPr/>
              </p:nvSpPr>
              <p:spPr bwMode="white">
                <a:xfrm>
                  <a:off x="102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57" name="Line 113"/>
                <p:cNvSpPr>
                  <a:spLocks noChangeShapeType="1"/>
                </p:cNvSpPr>
                <p:nvPr/>
              </p:nvSpPr>
              <p:spPr bwMode="white">
                <a:xfrm>
                  <a:off x="125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58" name="Line 114"/>
                <p:cNvSpPr>
                  <a:spLocks noChangeShapeType="1"/>
                </p:cNvSpPr>
                <p:nvPr/>
              </p:nvSpPr>
              <p:spPr bwMode="white">
                <a:xfrm>
                  <a:off x="148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59" name="Line 115"/>
                <p:cNvSpPr>
                  <a:spLocks noChangeShapeType="1"/>
                </p:cNvSpPr>
                <p:nvPr/>
              </p:nvSpPr>
              <p:spPr bwMode="white">
                <a:xfrm>
                  <a:off x="171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60" name="Line 116"/>
                <p:cNvSpPr>
                  <a:spLocks noChangeShapeType="1"/>
                </p:cNvSpPr>
                <p:nvPr/>
              </p:nvSpPr>
              <p:spPr bwMode="white">
                <a:xfrm>
                  <a:off x="193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61" name="Line 117"/>
                <p:cNvSpPr>
                  <a:spLocks noChangeShapeType="1"/>
                </p:cNvSpPr>
                <p:nvPr/>
              </p:nvSpPr>
              <p:spPr bwMode="white">
                <a:xfrm>
                  <a:off x="216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62" name="Line 118"/>
                <p:cNvSpPr>
                  <a:spLocks noChangeShapeType="1"/>
                </p:cNvSpPr>
                <p:nvPr/>
              </p:nvSpPr>
              <p:spPr bwMode="white">
                <a:xfrm>
                  <a:off x="239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63" name="Line 119"/>
                <p:cNvSpPr>
                  <a:spLocks noChangeShapeType="1"/>
                </p:cNvSpPr>
                <p:nvPr/>
              </p:nvSpPr>
              <p:spPr bwMode="white">
                <a:xfrm>
                  <a:off x="262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64" name="Line 120"/>
                <p:cNvSpPr>
                  <a:spLocks noChangeShapeType="1"/>
                </p:cNvSpPr>
                <p:nvPr/>
              </p:nvSpPr>
              <p:spPr bwMode="white">
                <a:xfrm>
                  <a:off x="285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65" name="Line 121"/>
                <p:cNvSpPr>
                  <a:spLocks noChangeShapeType="1"/>
                </p:cNvSpPr>
                <p:nvPr/>
              </p:nvSpPr>
              <p:spPr bwMode="white">
                <a:xfrm>
                  <a:off x="307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66" name="Line 122"/>
                <p:cNvSpPr>
                  <a:spLocks noChangeShapeType="1"/>
                </p:cNvSpPr>
                <p:nvPr/>
              </p:nvSpPr>
              <p:spPr bwMode="white">
                <a:xfrm>
                  <a:off x="330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67" name="Line 123"/>
                <p:cNvSpPr>
                  <a:spLocks noChangeShapeType="1"/>
                </p:cNvSpPr>
                <p:nvPr/>
              </p:nvSpPr>
              <p:spPr bwMode="white">
                <a:xfrm>
                  <a:off x="353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68" name="Line 124"/>
                <p:cNvSpPr>
                  <a:spLocks noChangeShapeType="1"/>
                </p:cNvSpPr>
                <p:nvPr/>
              </p:nvSpPr>
              <p:spPr bwMode="white">
                <a:xfrm>
                  <a:off x="376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69" name="Line 125"/>
                <p:cNvSpPr>
                  <a:spLocks noChangeShapeType="1"/>
                </p:cNvSpPr>
                <p:nvPr/>
              </p:nvSpPr>
              <p:spPr bwMode="white">
                <a:xfrm>
                  <a:off x="399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70" name="Line 126"/>
                <p:cNvSpPr>
                  <a:spLocks noChangeShapeType="1"/>
                </p:cNvSpPr>
                <p:nvPr/>
              </p:nvSpPr>
              <p:spPr bwMode="white">
                <a:xfrm>
                  <a:off x="421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71" name="Line 127"/>
                <p:cNvSpPr>
                  <a:spLocks noChangeShapeType="1"/>
                </p:cNvSpPr>
                <p:nvPr/>
              </p:nvSpPr>
              <p:spPr bwMode="white">
                <a:xfrm>
                  <a:off x="4446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72" name="Line 128"/>
                <p:cNvSpPr>
                  <a:spLocks noChangeShapeType="1"/>
                </p:cNvSpPr>
                <p:nvPr/>
              </p:nvSpPr>
              <p:spPr bwMode="white">
                <a:xfrm>
                  <a:off x="4674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73" name="Line 129"/>
                <p:cNvSpPr>
                  <a:spLocks noChangeShapeType="1"/>
                </p:cNvSpPr>
                <p:nvPr/>
              </p:nvSpPr>
              <p:spPr bwMode="white">
                <a:xfrm>
                  <a:off x="4902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74" name="Line 130"/>
                <p:cNvSpPr>
                  <a:spLocks noChangeShapeType="1"/>
                </p:cNvSpPr>
                <p:nvPr/>
              </p:nvSpPr>
              <p:spPr bwMode="white">
                <a:xfrm>
                  <a:off x="5130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75" name="Line 131"/>
                <p:cNvSpPr>
                  <a:spLocks noChangeShapeType="1"/>
                </p:cNvSpPr>
                <p:nvPr/>
              </p:nvSpPr>
              <p:spPr bwMode="white">
                <a:xfrm>
                  <a:off x="5358" y="255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229" name="Group 132"/>
              <p:cNvGrpSpPr>
                <a:grpSpLocks/>
              </p:cNvGrpSpPr>
              <p:nvPr/>
            </p:nvGrpSpPr>
            <p:grpSpPr bwMode="auto">
              <a:xfrm>
                <a:off x="1208" y="109"/>
                <a:ext cx="3694" cy="423"/>
                <a:chOff x="1034" y="245"/>
                <a:chExt cx="3694" cy="423"/>
              </a:xfrm>
            </p:grpSpPr>
            <p:sp>
              <p:nvSpPr>
                <p:cNvPr id="9230" name="Line 133"/>
                <p:cNvSpPr>
                  <a:spLocks noChangeShapeType="1"/>
                </p:cNvSpPr>
                <p:nvPr/>
              </p:nvSpPr>
              <p:spPr bwMode="ltGray">
                <a:xfrm>
                  <a:off x="2676" y="246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31" name="Line 134"/>
                <p:cNvSpPr>
                  <a:spLocks noChangeShapeType="1"/>
                </p:cNvSpPr>
                <p:nvPr/>
              </p:nvSpPr>
              <p:spPr bwMode="ltGray">
                <a:xfrm>
                  <a:off x="2798" y="468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32" name="Line 135"/>
                <p:cNvSpPr>
                  <a:spLocks noChangeShapeType="1"/>
                </p:cNvSpPr>
                <p:nvPr/>
              </p:nvSpPr>
              <p:spPr bwMode="ltGray">
                <a:xfrm>
                  <a:off x="2904" y="486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33" name="Line 136"/>
                <p:cNvSpPr>
                  <a:spLocks noChangeShapeType="1"/>
                </p:cNvSpPr>
                <p:nvPr/>
              </p:nvSpPr>
              <p:spPr bwMode="ltGray">
                <a:xfrm>
                  <a:off x="3132" y="586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34" name="Line 137"/>
                <p:cNvSpPr>
                  <a:spLocks noChangeShapeType="1"/>
                </p:cNvSpPr>
                <p:nvPr/>
              </p:nvSpPr>
              <p:spPr bwMode="ltGray">
                <a:xfrm>
                  <a:off x="3816" y="358"/>
                  <a:ext cx="0" cy="18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35" name="Line 138"/>
                <p:cNvSpPr>
                  <a:spLocks noChangeShapeType="1"/>
                </p:cNvSpPr>
                <p:nvPr/>
              </p:nvSpPr>
              <p:spPr bwMode="ltGray">
                <a:xfrm>
                  <a:off x="3722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36" name="Line 139"/>
                <p:cNvSpPr>
                  <a:spLocks noChangeShapeType="1"/>
                </p:cNvSpPr>
                <p:nvPr/>
              </p:nvSpPr>
              <p:spPr bwMode="ltGray">
                <a:xfrm>
                  <a:off x="4044" y="372"/>
                  <a:ext cx="0" cy="29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37" name="Line 140"/>
                <p:cNvSpPr>
                  <a:spLocks noChangeShapeType="1"/>
                </p:cNvSpPr>
                <p:nvPr/>
              </p:nvSpPr>
              <p:spPr bwMode="ltGray">
                <a:xfrm flipV="1">
                  <a:off x="4046" y="248"/>
                  <a:ext cx="0" cy="5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38" name="Line 141"/>
                <p:cNvSpPr>
                  <a:spLocks noChangeShapeType="1"/>
                </p:cNvSpPr>
                <p:nvPr/>
              </p:nvSpPr>
              <p:spPr bwMode="ltGray">
                <a:xfrm flipV="1">
                  <a:off x="4272" y="246"/>
                  <a:ext cx="0" cy="18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39" name="Line 142"/>
                <p:cNvSpPr>
                  <a:spLocks noChangeShapeType="1"/>
                </p:cNvSpPr>
                <p:nvPr/>
              </p:nvSpPr>
              <p:spPr bwMode="ltGray">
                <a:xfrm flipH="1">
                  <a:off x="4422" y="468"/>
                  <a:ext cx="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40" name="Line 143"/>
                <p:cNvSpPr>
                  <a:spLocks noChangeShapeType="1"/>
                </p:cNvSpPr>
                <p:nvPr/>
              </p:nvSpPr>
              <p:spPr bwMode="ltGray">
                <a:xfrm flipH="1">
                  <a:off x="4290" y="468"/>
                  <a:ext cx="6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41" name="Line 144"/>
                <p:cNvSpPr>
                  <a:spLocks noChangeShapeType="1"/>
                </p:cNvSpPr>
                <p:nvPr/>
              </p:nvSpPr>
              <p:spPr bwMode="ltGray">
                <a:xfrm flipV="1">
                  <a:off x="4500" y="246"/>
                  <a:ext cx="0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42" name="Line 145"/>
                <p:cNvSpPr>
                  <a:spLocks noChangeShapeType="1"/>
                </p:cNvSpPr>
                <p:nvPr/>
              </p:nvSpPr>
              <p:spPr bwMode="ltGray">
                <a:xfrm>
                  <a:off x="4728" y="606"/>
                  <a:ext cx="0" cy="34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43" name="Line 146"/>
                <p:cNvSpPr>
                  <a:spLocks noChangeShapeType="1"/>
                </p:cNvSpPr>
                <p:nvPr/>
              </p:nvSpPr>
              <p:spPr bwMode="ltGray">
                <a:xfrm>
                  <a:off x="1992" y="250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44" name="Line 147"/>
                <p:cNvSpPr>
                  <a:spLocks noChangeShapeType="1"/>
                </p:cNvSpPr>
                <p:nvPr/>
              </p:nvSpPr>
              <p:spPr bwMode="ltGray">
                <a:xfrm>
                  <a:off x="1764" y="247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45" name="Line 148"/>
                <p:cNvSpPr>
                  <a:spLocks noChangeShapeType="1"/>
                </p:cNvSpPr>
                <p:nvPr/>
              </p:nvSpPr>
              <p:spPr bwMode="ltGray">
                <a:xfrm flipH="1">
                  <a:off x="1738" y="468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46" name="Line 149"/>
                <p:cNvSpPr>
                  <a:spLocks noChangeShapeType="1"/>
                </p:cNvSpPr>
                <p:nvPr/>
              </p:nvSpPr>
              <p:spPr bwMode="ltGray">
                <a:xfrm>
                  <a:off x="1604" y="468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47" name="Line 150"/>
                <p:cNvSpPr>
                  <a:spLocks noChangeShapeType="1"/>
                </p:cNvSpPr>
                <p:nvPr/>
              </p:nvSpPr>
              <p:spPr bwMode="ltGray">
                <a:xfrm flipH="1">
                  <a:off x="1404" y="468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48" name="Line 151"/>
                <p:cNvSpPr>
                  <a:spLocks noChangeShapeType="1"/>
                </p:cNvSpPr>
                <p:nvPr/>
              </p:nvSpPr>
              <p:spPr bwMode="ltGray">
                <a:xfrm>
                  <a:off x="1034" y="468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49" name="Line 152"/>
                <p:cNvSpPr>
                  <a:spLocks noChangeShapeType="1"/>
                </p:cNvSpPr>
                <p:nvPr/>
              </p:nvSpPr>
              <p:spPr bwMode="ltGray">
                <a:xfrm>
                  <a:off x="1306" y="370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50" name="Line 153"/>
                <p:cNvSpPr>
                  <a:spLocks noChangeShapeType="1"/>
                </p:cNvSpPr>
                <p:nvPr/>
              </p:nvSpPr>
              <p:spPr bwMode="ltGray">
                <a:xfrm>
                  <a:off x="1080" y="388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51" name="Line 154"/>
                <p:cNvSpPr>
                  <a:spLocks noChangeShapeType="1"/>
                </p:cNvSpPr>
                <p:nvPr/>
              </p:nvSpPr>
              <p:spPr bwMode="ltGray">
                <a:xfrm flipH="1" flipV="1">
                  <a:off x="1308" y="245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52" name="Line 155"/>
                <p:cNvSpPr>
                  <a:spLocks noChangeShapeType="1"/>
                </p:cNvSpPr>
                <p:nvPr/>
              </p:nvSpPr>
              <p:spPr bwMode="ltGray">
                <a:xfrm>
                  <a:off x="1536" y="31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53" name="Line 156"/>
                <p:cNvSpPr>
                  <a:spLocks noChangeShapeType="1"/>
                </p:cNvSpPr>
                <p:nvPr/>
              </p:nvSpPr>
              <p:spPr bwMode="ltGray">
                <a:xfrm flipV="1">
                  <a:off x="1536" y="247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54" name="Line 157"/>
                <p:cNvSpPr>
                  <a:spLocks noChangeShapeType="1"/>
                </p:cNvSpPr>
                <p:nvPr/>
              </p:nvSpPr>
              <p:spPr bwMode="ltGray">
                <a:xfrm>
                  <a:off x="4095" y="467"/>
                  <a:ext cx="8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9225" name="Picture 161" descr="earth"/>
            <p:cNvPicPr>
              <a:picLocks noChangeAspect="1" noChangeArrowheads="1"/>
            </p:cNvPicPr>
            <p:nvPr userDrawn="1"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" y="55"/>
              <a:ext cx="562" cy="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91934" r:id="rId1"/>
    <p:sldLayoutId id="2147491935" r:id="rId2"/>
    <p:sldLayoutId id="2147491936" r:id="rId3"/>
    <p:sldLayoutId id="2147491937" r:id="rId4"/>
    <p:sldLayoutId id="2147491938" r:id="rId5"/>
    <p:sldLayoutId id="2147491939" r:id="rId6"/>
    <p:sldLayoutId id="2147491940" r:id="rId7"/>
    <p:sldLayoutId id="2147491941" r:id="rId8"/>
    <p:sldLayoutId id="2147491942" r:id="rId9"/>
    <p:sldLayoutId id="2147491943" r:id="rId10"/>
    <p:sldLayoutId id="214749194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ea typeface="MS PGothic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5"/>
        </a:buBlip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accent6">
                <a:lumMod val="40000"/>
                <a:lumOff val="60000"/>
              </a:schemeClr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451" y="274638"/>
            <a:ext cx="533495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450" y="1828800"/>
            <a:ext cx="7317105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759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967" r:id="rId1"/>
    <p:sldLayoutId id="2147491968" r:id="rId2"/>
    <p:sldLayoutId id="2147491969" r:id="rId3"/>
    <p:sldLayoutId id="2147491970" r:id="rId4"/>
    <p:sldLayoutId id="2147491971" r:id="rId5"/>
    <p:sldLayoutId id="2147491972" r:id="rId6"/>
    <p:sldLayoutId id="2147491973" r:id="rId7"/>
    <p:sldLayoutId id="2147491974" r:id="rId8"/>
    <p:sldLayoutId id="2147491975" r:id="rId9"/>
    <p:sldLayoutId id="2147491976" r:id="rId10"/>
    <p:sldLayoutId id="2147491977" r:id="rId11"/>
    <p:sldLayoutId id="2147491978" r:id="rId12"/>
    <p:sldLayoutId id="214749206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4000" kern="1200" cap="none" baseline="0">
          <a:solidFill>
            <a:schemeClr val="tx1">
              <a:lumMod val="50000"/>
            </a:schemeClr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205795" indent="-171496" algn="l" defTabSz="685983" rtl="0" eaLnBrk="1" latinLnBrk="0" hangingPunct="1">
        <a:lnSpc>
          <a:spcPct val="90000"/>
        </a:lnSpc>
        <a:spcBef>
          <a:spcPts val="1350"/>
        </a:spcBef>
        <a:buClr>
          <a:schemeClr val="tx1"/>
        </a:buClr>
        <a:buSzPct val="80000"/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377291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548786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720282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891778" indent="-171496" algn="l" defTabSz="685983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1063273" indent="-171496" algn="l" defTabSz="685983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234769" indent="-171496" algn="l" defTabSz="685983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406265" indent="-171496" algn="l" defTabSz="685983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77761" indent="-171496" algn="l" defTabSz="685983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accent6">
                <a:lumMod val="40000"/>
                <a:lumOff val="60000"/>
              </a:schemeClr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452" y="274638"/>
            <a:ext cx="533495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451" y="1828800"/>
            <a:ext cx="7317105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754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980" r:id="rId1"/>
    <p:sldLayoutId id="2147491981" r:id="rId2"/>
    <p:sldLayoutId id="2147491982" r:id="rId3"/>
    <p:sldLayoutId id="2147491983" r:id="rId4"/>
    <p:sldLayoutId id="2147491984" r:id="rId5"/>
    <p:sldLayoutId id="2147491985" r:id="rId6"/>
    <p:sldLayoutId id="2147491986" r:id="rId7"/>
    <p:sldLayoutId id="2147491987" r:id="rId8"/>
    <p:sldLayoutId id="2147491988" r:id="rId9"/>
    <p:sldLayoutId id="2147491989" r:id="rId10"/>
    <p:sldLayoutId id="2147491990" r:id="rId11"/>
    <p:sldLayoutId id="214749199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514487" rtl="0" eaLnBrk="1" latinLnBrk="0" hangingPunct="1">
        <a:lnSpc>
          <a:spcPct val="90000"/>
        </a:lnSpc>
        <a:spcBef>
          <a:spcPct val="0"/>
        </a:spcBef>
        <a:buNone/>
        <a:defRPr sz="3000" kern="1200" cap="none" baseline="0">
          <a:solidFill>
            <a:schemeClr val="tx1">
              <a:lumMod val="50000"/>
            </a:schemeClr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154346" indent="-128622" algn="l" defTabSz="514487" rtl="0" eaLnBrk="1" latinLnBrk="0" hangingPunct="1">
        <a:lnSpc>
          <a:spcPct val="90000"/>
        </a:lnSpc>
        <a:spcBef>
          <a:spcPts val="1013"/>
        </a:spcBef>
        <a:buClr>
          <a:schemeClr val="tx1"/>
        </a:buClr>
        <a:buSzPct val="80000"/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282968" indent="-128622" algn="l" defTabSz="514487" rtl="0" eaLnBrk="1" latinLnBrk="0" hangingPunct="1">
        <a:lnSpc>
          <a:spcPct val="90000"/>
        </a:lnSpc>
        <a:spcBef>
          <a:spcPts val="338"/>
        </a:spcBef>
        <a:buClr>
          <a:schemeClr val="tx1"/>
        </a:buClr>
        <a:buSzPct val="80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411590" indent="-128622" algn="l" defTabSz="514487" rtl="0" eaLnBrk="1" latinLnBrk="0" hangingPunct="1">
        <a:lnSpc>
          <a:spcPct val="90000"/>
        </a:lnSpc>
        <a:spcBef>
          <a:spcPts val="338"/>
        </a:spcBef>
        <a:buClr>
          <a:schemeClr val="tx1"/>
        </a:buClr>
        <a:buSzPct val="8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540212" indent="-128622" algn="l" defTabSz="514487" rtl="0" eaLnBrk="1" latinLnBrk="0" hangingPunct="1">
        <a:lnSpc>
          <a:spcPct val="90000"/>
        </a:lnSpc>
        <a:spcBef>
          <a:spcPts val="338"/>
        </a:spcBef>
        <a:buClr>
          <a:schemeClr val="tx1"/>
        </a:buClr>
        <a:buSzPct val="8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668834" indent="-128622" algn="l" defTabSz="514487" rtl="0" eaLnBrk="1" latinLnBrk="0" hangingPunct="1">
        <a:lnSpc>
          <a:spcPct val="90000"/>
        </a:lnSpc>
        <a:spcBef>
          <a:spcPts val="338"/>
        </a:spcBef>
        <a:buClr>
          <a:schemeClr val="tx1"/>
        </a:buClr>
        <a:buSzPct val="8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797455" indent="-128622" algn="l" defTabSz="514487" rtl="0" eaLnBrk="1" latinLnBrk="0" hangingPunct="1">
        <a:spcBef>
          <a:spcPts val="338"/>
        </a:spcBef>
        <a:buSzPct val="80000"/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926077" indent="-128622" algn="l" defTabSz="514487" rtl="0" eaLnBrk="1" latinLnBrk="0" hangingPunct="1">
        <a:spcBef>
          <a:spcPts val="338"/>
        </a:spcBef>
        <a:buSzPct val="80000"/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054699" indent="-128622" algn="l" defTabSz="514487" rtl="0" eaLnBrk="1" latinLnBrk="0" hangingPunct="1">
        <a:spcBef>
          <a:spcPts val="338"/>
        </a:spcBef>
        <a:buSzPct val="80000"/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183321" indent="-128622" algn="l" defTabSz="514487" rtl="0" eaLnBrk="1" latinLnBrk="0" hangingPunct="1">
        <a:spcBef>
          <a:spcPts val="338"/>
        </a:spcBef>
        <a:buSzPct val="80000"/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243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487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731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975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6218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462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705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949" algn="l" defTabSz="51448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8838008" y="5380580"/>
            <a:ext cx="305991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559678"/>
            <a:ext cx="2875430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569066"/>
            <a:ext cx="4686299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A90851AE-F437-A04B-ADE2-D5E346F2089C}" type="datetime1">
              <a:rPr lang="en-US" noProof="0" smtClean="0"/>
              <a:t>9/18/20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9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38008" y="5607593"/>
            <a:ext cx="3059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13D2E340-0663-474B-992C-9192B5C45E57}" type="slidenum">
              <a:rPr lang="en-US" noProof="0" smtClean="0"/>
              <a:t>‹#›</a:t>
            </a:fld>
            <a:endParaRPr lang="en-US" noProof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337185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6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066" r:id="rId1"/>
    <p:sldLayoutId id="2147492067" r:id="rId2"/>
    <p:sldLayoutId id="2147492068" r:id="rId3"/>
    <p:sldLayoutId id="2147492069" r:id="rId4"/>
    <p:sldLayoutId id="2147492070" r:id="rId5"/>
    <p:sldLayoutId id="2147492071" r:id="rId6"/>
    <p:sldLayoutId id="2147492072" r:id="rId7"/>
    <p:sldLayoutId id="2147492073" r:id="rId8"/>
    <p:sldLayoutId id="2147492074" r:id="rId9"/>
    <p:sldLayoutId id="2147492075" r:id="rId10"/>
    <p:sldLayoutId id="2147492076" r:id="rId11"/>
    <p:sldLayoutId id="2147492077" r:id="rId12"/>
    <p:sldLayoutId id="2147492078" r:id="rId13"/>
    <p:sldLayoutId id="2147492079" r:id="rId14"/>
    <p:sldLayoutId id="2147492080" r:id="rId15"/>
    <p:sldLayoutId id="2147492081" r:id="rId16"/>
  </p:sldLayoutIdLst>
  <p:hf hdr="0" ftr="0" dt="0"/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75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12598" indent="-212598" algn="l" defTabSz="685800" rtl="0" eaLnBrk="1" latinLnBrk="0" hangingPunct="1">
        <a:lnSpc>
          <a:spcPct val="112000"/>
        </a:lnSpc>
        <a:spcBef>
          <a:spcPts val="675"/>
        </a:spcBef>
        <a:buFont typeface="Arial" panose="020B0604020202020204" pitchFamily="34" charset="0"/>
        <a:buChar char="•"/>
        <a:defRPr sz="15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514350" indent="-212598" algn="l" defTabSz="685800" rtl="0" eaLnBrk="1" latinLnBrk="0" hangingPunct="1">
        <a:lnSpc>
          <a:spcPct val="112000"/>
        </a:lnSpc>
        <a:spcBef>
          <a:spcPts val="675"/>
        </a:spcBef>
        <a:buFont typeface="Corbel" panose="020B0503020204020204" pitchFamily="34" charset="0"/>
        <a:buChar char="–"/>
        <a:defRPr sz="135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857250" indent="-212598" algn="l" defTabSz="685800" rtl="0" eaLnBrk="1" latinLnBrk="0" hangingPunct="1">
        <a:lnSpc>
          <a:spcPct val="112000"/>
        </a:lnSpc>
        <a:spcBef>
          <a:spcPts val="675"/>
        </a:spcBef>
        <a:buFont typeface="Arial" panose="020B0604020202020204" pitchFamily="34" charset="0"/>
        <a:buChar char="•"/>
        <a:defRPr sz="12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200150" indent="-212598" algn="l" defTabSz="685800" rtl="0" eaLnBrk="1" latinLnBrk="0" hangingPunct="1">
        <a:lnSpc>
          <a:spcPct val="112000"/>
        </a:lnSpc>
        <a:spcBef>
          <a:spcPts val="675"/>
        </a:spcBef>
        <a:buFont typeface="Corbel" panose="020B0503020204020204" pitchFamily="34" charset="0"/>
        <a:buChar char="–"/>
        <a:defRPr sz="105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543050" indent="-212598" algn="l" defTabSz="685800" rtl="0" eaLnBrk="1" latinLnBrk="0" hangingPunct="1">
        <a:lnSpc>
          <a:spcPct val="112000"/>
        </a:lnSpc>
        <a:spcBef>
          <a:spcPts val="675"/>
        </a:spcBef>
        <a:buFont typeface="Arial" panose="020B0604020202020204" pitchFamily="34" charset="0"/>
        <a:buChar char="•"/>
        <a:defRPr sz="105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885950" indent="-212598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228850" indent="-212598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05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571750" indent="-212598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0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914650" indent="-212598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05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FB944A-9165-B448-9842-A873A8D7D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E0B0D-F198-904A-92AC-D3595B514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AF11A-B1F8-334C-9AC4-F0F3183D32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17BF9-4FE5-214E-A417-90E880D9C458}" type="datetimeFigureOut">
              <a:rPr lang="en-US" smtClean="0"/>
              <a:t>9/18/20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415AF-FBD3-B34F-9131-FE04C08EFF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64FB-6144-7F4D-9069-D5245987D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FC7B5-6EED-CE41-9C3E-CFD4D621B4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793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2083" r:id="rId1"/>
    <p:sldLayoutId id="2147492084" r:id="rId2"/>
    <p:sldLayoutId id="2147492085" r:id="rId3"/>
    <p:sldLayoutId id="2147492086" r:id="rId4"/>
    <p:sldLayoutId id="2147492087" r:id="rId5"/>
    <p:sldLayoutId id="2147492088" r:id="rId6"/>
    <p:sldLayoutId id="2147492089" r:id="rId7"/>
    <p:sldLayoutId id="2147492090" r:id="rId8"/>
    <p:sldLayoutId id="2147492091" r:id="rId9"/>
    <p:sldLayoutId id="2147492092" r:id="rId10"/>
    <p:sldLayoutId id="214749209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tableau.com/profile/dallin8725?fbclid=IwAR1rPeW1IGVXQ2UZ4-k4_2CJsRRR2L7G2-mBuBOaoSLZBaP7PFrlJHtAfWY#!/vizhome/CollegeReturnonInvestment_0/CollegeReturnonInvestment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muskutha@syr.edu" TargetMode="External"/><Relationship Id="rId1" Type="http://schemas.openxmlformats.org/officeDocument/2006/relationships/slideLayout" Target="../slideLayouts/slideLayout9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mailto:tdannan@r3consulting.com" TargetMode="External"/><Relationship Id="rId1" Type="http://schemas.openxmlformats.org/officeDocument/2006/relationships/slideLayout" Target="../slideLayouts/slideLayout8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133600"/>
            <a:ext cx="7431668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3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28600"/>
            <a:ext cx="48768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6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668323" cy="1034415"/>
          </a:xfrm>
        </p:spPr>
        <p:txBody>
          <a:bodyPr/>
          <a:lstStyle/>
          <a:p>
            <a:r>
              <a:rPr lang="en-US" dirty="0"/>
              <a:t> A Disgusting Thought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9" indent="0">
              <a:buNone/>
            </a:pPr>
            <a:r>
              <a:rPr lang="en-US" dirty="0"/>
              <a:t>“Undergraduate business programs are anti-intellectual in an institution whose purpose is intellectual.” </a:t>
            </a:r>
          </a:p>
          <a:p>
            <a:pPr marL="34299" indent="0">
              <a:buNone/>
            </a:pPr>
            <a:r>
              <a:rPr lang="en-US" sz="3200" dirty="0"/>
              <a:t>     </a:t>
            </a:r>
          </a:p>
          <a:p>
            <a:pPr marL="34299" indent="0">
              <a:buNone/>
            </a:pPr>
            <a:r>
              <a:rPr lang="en-US" sz="2800" dirty="0"/>
              <a:t>Johann N Neem, Historian</a:t>
            </a:r>
          </a:p>
          <a:p>
            <a:pPr marL="34299" indent="0">
              <a:buNone/>
            </a:pPr>
            <a:r>
              <a:rPr lang="en-US" sz="2800" dirty="0"/>
              <a:t>The Chronicle Review, 9/6/2019, p. B14</a:t>
            </a:r>
          </a:p>
        </p:txBody>
      </p:sp>
    </p:spTree>
    <p:extLst>
      <p:ext uri="{BB962C8B-B14F-4D97-AF65-F5344CB8AC3E}">
        <p14:creationId xmlns:p14="http://schemas.microsoft.com/office/powerpoint/2010/main" val="402248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UNDERLYING CAUSE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9" indent="0">
              <a:buNone/>
            </a:pPr>
            <a:r>
              <a:rPr lang="en-US" sz="16600" dirty="0"/>
              <a:t>ELITISM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E0F0F5-5F39-274B-987B-1C1EC5C030D2}"/>
              </a:ext>
            </a:extLst>
          </p:cNvPr>
          <p:cNvSpPr txBox="1"/>
          <p:nvPr/>
        </p:nvSpPr>
        <p:spPr>
          <a:xfrm>
            <a:off x="2881661" y="4343400"/>
            <a:ext cx="44958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The faculty is the nobility and the students are the serfs</a:t>
            </a:r>
          </a:p>
        </p:txBody>
      </p:sp>
    </p:spTree>
    <p:extLst>
      <p:ext uri="{BB962C8B-B14F-4D97-AF65-F5344CB8AC3E}">
        <p14:creationId xmlns:p14="http://schemas.microsoft.com/office/powerpoint/2010/main" val="141198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Study of the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professors want to do to you</a:t>
            </a:r>
          </a:p>
          <a:p>
            <a:pPr marL="34299" indent="0">
              <a:buNone/>
            </a:pPr>
            <a:endParaRPr lang="en-US" dirty="0"/>
          </a:p>
          <a:p>
            <a:r>
              <a:rPr lang="en-US" dirty="0"/>
              <a:t>May not be what you want to learn</a:t>
            </a:r>
          </a:p>
        </p:txBody>
      </p:sp>
    </p:spTree>
    <p:extLst>
      <p:ext uri="{BB962C8B-B14F-4D97-AF65-F5344CB8AC3E}">
        <p14:creationId xmlns:p14="http://schemas.microsoft.com/office/powerpoint/2010/main" val="235924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Not Just the Curriculum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the power relationship between faculty and undergraduates </a:t>
            </a:r>
          </a:p>
        </p:txBody>
      </p:sp>
    </p:spTree>
    <p:extLst>
      <p:ext uri="{BB962C8B-B14F-4D97-AF65-F5344CB8AC3E}">
        <p14:creationId xmlns:p14="http://schemas.microsoft.com/office/powerpoint/2010/main" val="331884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Paulo Freire, </a:t>
            </a:r>
            <a:r>
              <a:rPr lang="en-US" i="1" dirty="0"/>
              <a:t>Pedagogy of the Oppressed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774110"/>
            <a:ext cx="7668323" cy="4312574"/>
          </a:xfrm>
        </p:spPr>
        <p:txBody>
          <a:bodyPr>
            <a:normAutofit/>
          </a:bodyPr>
          <a:lstStyle/>
          <a:p>
            <a:pPr marL="34299" indent="0">
              <a:buNone/>
            </a:pPr>
            <a:endParaRPr lang="en-US" i="1" dirty="0"/>
          </a:p>
          <a:p>
            <a:r>
              <a:rPr lang="en-US" i="1" dirty="0"/>
              <a:t>“Education has become an act of depositing.” </a:t>
            </a:r>
          </a:p>
          <a:p>
            <a:pPr marL="34299" indent="0">
              <a:buNone/>
            </a:pPr>
            <a:endParaRPr lang="en-US" i="1" dirty="0"/>
          </a:p>
          <a:p>
            <a:r>
              <a:rPr lang="en-US" i="1" dirty="0"/>
              <a:t>Students are treated as receptacles and not human beings </a:t>
            </a:r>
          </a:p>
        </p:txBody>
      </p:sp>
    </p:spTree>
    <p:extLst>
      <p:ext uri="{BB962C8B-B14F-4D97-AF65-F5344CB8AC3E}">
        <p14:creationId xmlns:p14="http://schemas.microsoft.com/office/powerpoint/2010/main" val="235504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College Board Study</a:t>
            </a:r>
          </a:p>
        </p:txBody>
      </p:sp>
      <p:sp>
        <p:nvSpPr>
          <p:cNvPr id="993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Study entitled Education Pays 2016 states, “</a:t>
            </a:r>
            <a:r>
              <a:rPr lang="en-US" dirty="0"/>
              <a:t>both individuals and society as a whole benefit from increased levels of education</a:t>
            </a:r>
            <a:r>
              <a:rPr lang="en-US" altLang="ja-JP" dirty="0"/>
              <a:t>.”</a:t>
            </a:r>
          </a:p>
          <a:p>
            <a:r>
              <a:rPr lang="en-US" altLang="en-US" dirty="0"/>
              <a:t>What is the College Board?</a:t>
            </a:r>
          </a:p>
          <a:p>
            <a:endParaRPr lang="en-US" altLang="en-US" dirty="0"/>
          </a:p>
        </p:txBody>
      </p:sp>
      <p:pic>
        <p:nvPicPr>
          <p:cNvPr id="99332" name="Picture 6" descr="logo_college_bo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35091"/>
            <a:ext cx="2171700" cy="129420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49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More on the College Board</a:t>
            </a:r>
          </a:p>
        </p:txBody>
      </p:sp>
      <p:sp>
        <p:nvSpPr>
          <p:cNvPr id="103427" name="Content Placeholder 2"/>
          <p:cNvSpPr>
            <a:spLocks noGrp="1"/>
          </p:cNvSpPr>
          <p:nvPr>
            <p:ph idx="1"/>
          </p:nvPr>
        </p:nvSpPr>
        <p:spPr>
          <a:xfrm>
            <a:off x="1243361" y="1371600"/>
            <a:ext cx="7772400" cy="4114800"/>
          </a:xfrm>
        </p:spPr>
        <p:txBody>
          <a:bodyPr>
            <a:normAutofit/>
          </a:bodyPr>
          <a:lstStyle/>
          <a:p>
            <a:r>
              <a:rPr lang="en-US" altLang="en-US" dirty="0"/>
              <a:t>In 2017, the current President of College Board, David Coleman, earned $1,566,667! </a:t>
            </a:r>
          </a:p>
          <a:p>
            <a:endParaRPr lang="en-US" altLang="en-US" i="1" dirty="0"/>
          </a:p>
          <a:p>
            <a:r>
              <a:rPr lang="en-US" altLang="en-US" i="1" dirty="0"/>
              <a:t>Total Revenue in 2017 = </a:t>
            </a:r>
            <a:r>
              <a:rPr lang="en-US" i="1" dirty="0"/>
              <a:t>$1,067,701,847 (that’s billion with a b!)</a:t>
            </a:r>
          </a:p>
          <a:p>
            <a:r>
              <a:rPr lang="en-US" altLang="en-US" i="1" dirty="0"/>
              <a:t>Total Expenses in 2017 = </a:t>
            </a:r>
            <a:r>
              <a:rPr lang="en-US" i="1" dirty="0"/>
              <a:t>$927,784,350</a:t>
            </a:r>
            <a:endParaRPr lang="en-US" altLang="en-US" i="1" dirty="0"/>
          </a:p>
          <a:p>
            <a:r>
              <a:rPr lang="en-US" altLang="en-US" i="1" dirty="0"/>
              <a:t>Total “profit” = $139,917,497 (nearly $140 million)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5943600"/>
            <a:ext cx="4953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/>
              <a:t>SOURCE: </a:t>
            </a:r>
            <a:r>
              <a:rPr lang="en-US" sz="1600" dirty="0"/>
              <a:t>https://projects.propublica.org/nonprofits/organizations/131623965/201823129349301967/IRS990</a:t>
            </a:r>
          </a:p>
          <a:p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23111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Despite the propaganda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both good news and bad news about higher education</a:t>
            </a:r>
          </a:p>
          <a:p>
            <a:r>
              <a:rPr lang="en-US" dirty="0"/>
              <a:t>This is true of all BS even as it turns you into an unwilling cash cow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886200"/>
            <a:ext cx="2819400" cy="260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Box 6"/>
          <p:cNvSpPr txBox="1">
            <a:spLocks noChangeArrowheads="1"/>
          </p:cNvSpPr>
          <p:nvPr/>
        </p:nvSpPr>
        <p:spPr bwMode="auto">
          <a:xfrm>
            <a:off x="1219200" y="435763"/>
            <a:ext cx="31646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75000"/>
              <a:buBlip>
                <a:blip r:embed="rId4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i="1" dirty="0">
                <a:latin typeface="Segoe UI" panose="020B0502040204020203" pitchFamily="34" charset="0"/>
                <a:cs typeface="Segoe UI" panose="020B0502040204020203" pitchFamily="34" charset="0"/>
              </a:rPr>
              <a:t>Good News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6400"/>
            <a:ext cx="9145872" cy="5068338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76600" y="1219200"/>
            <a:ext cx="29081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75000"/>
              <a:buBlip>
                <a:blip r:embed="rId4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Arial" panose="020B0604020202020204" pitchFamily="34" charset="0"/>
              </a:rPr>
              <a:t>Education Pays</a:t>
            </a:r>
          </a:p>
        </p:txBody>
      </p:sp>
    </p:spTree>
    <p:extLst>
      <p:ext uri="{BB962C8B-B14F-4D97-AF65-F5344CB8AC3E}">
        <p14:creationId xmlns:p14="http://schemas.microsoft.com/office/powerpoint/2010/main" val="425537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5"/>
          <p:cNvSpPr>
            <a:spLocks noChangeArrowheads="1"/>
          </p:cNvSpPr>
          <p:nvPr/>
        </p:nvSpPr>
        <p:spPr bwMode="auto">
          <a:xfrm>
            <a:off x="4201133" y="11268788"/>
            <a:ext cx="3543651" cy="13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75000"/>
              <a:buBlip>
                <a:blip r:embed="rId4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FontTx/>
              <a:buNone/>
            </a:pPr>
            <a:endParaRPr lang="en-US" altLang="en-US" sz="4000" b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981200" y="2595563"/>
            <a:ext cx="6400800" cy="1752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Blip>
                <a:blip r:embed="rId4"/>
              </a:buBlip>
              <a:defRPr sz="28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endParaRPr lang="en-US" b="0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2280777"/>
            <a:ext cx="2621692" cy="1868046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74492" y="2280777"/>
            <a:ext cx="2483708" cy="1868046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612292" y="3324981"/>
            <a:ext cx="213360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91165" y="3014074"/>
            <a:ext cx="1905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Segoe UI Light" panose="020B0502040204020203" pitchFamily="34" charset="0"/>
                <a:ea typeface="MS PGothic" panose="020B0600070205080204" pitchFamily="34" charset="-128"/>
                <a:cs typeface="Segoe UI Light" panose="020B0502040204020203" pitchFamily="34" charset="0"/>
              </a:rPr>
              <a:t>College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59914" y="3084915"/>
            <a:ext cx="2057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Segoe UI Light" panose="020B0502040204020203" pitchFamily="34" charset="0"/>
                <a:ea typeface="MS PGothic" panose="020B0600070205080204" pitchFamily="34" charset="-128"/>
                <a:cs typeface="Segoe UI Light" panose="020B0502040204020203" pitchFamily="34" charset="0"/>
              </a:rPr>
              <a:t>No </a:t>
            </a:r>
            <a:r>
              <a:rPr lang="en-US" sz="28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College</a:t>
            </a:r>
            <a:endParaRPr lang="en-US" sz="2800" dirty="0">
              <a:solidFill>
                <a:prstClr val="black"/>
              </a:solidFill>
              <a:latin typeface="Segoe UI Light" panose="020B0502040204020203" pitchFamily="34" charset="0"/>
              <a:ea typeface="MS PGothic" panose="020B0600070205080204" pitchFamily="34" charset="-128"/>
              <a:cs typeface="Segoe UI Light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043" y="4348163"/>
            <a:ext cx="1999424" cy="24889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588" y="0"/>
            <a:ext cx="2024304" cy="215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>
          <a:xfrm>
            <a:off x="1295400" y="380999"/>
            <a:ext cx="5181600" cy="733425"/>
          </a:xfrm>
        </p:spPr>
        <p:txBody>
          <a:bodyPr/>
          <a:lstStyle/>
          <a:p>
            <a:r>
              <a:rPr lang="en-US" altLang="en-US" dirty="0"/>
              <a:t>Good News for Society</a:t>
            </a:r>
          </a:p>
        </p:txBody>
      </p:sp>
      <p:sp>
        <p:nvSpPr>
          <p:cNvPr id="107523" name="Content Placeholder 2"/>
          <p:cNvSpPr>
            <a:spLocks noGrp="1"/>
          </p:cNvSpPr>
          <p:nvPr>
            <p:ph idx="1"/>
          </p:nvPr>
        </p:nvSpPr>
        <p:spPr>
          <a:xfrm>
            <a:off x="1219200" y="1447800"/>
            <a:ext cx="7668323" cy="4312574"/>
          </a:xfrm>
        </p:spPr>
        <p:txBody>
          <a:bodyPr>
            <a:normAutofit/>
          </a:bodyPr>
          <a:lstStyle/>
          <a:p>
            <a:pPr lvl="1"/>
            <a:r>
              <a:rPr lang="en-US" altLang="en-US" sz="3200" dirty="0"/>
              <a:t>Higher levels of volunteer work, blood donations, voting</a:t>
            </a:r>
          </a:p>
          <a:p>
            <a:pPr marL="205795" lvl="1" indent="0">
              <a:buNone/>
            </a:pPr>
            <a:endParaRPr lang="en-US" altLang="en-US" sz="3200" dirty="0"/>
          </a:p>
          <a:p>
            <a:pPr lvl="1"/>
            <a:r>
              <a:rPr lang="en-US" altLang="en-US" sz="3200" dirty="0"/>
              <a:t>Openness to others’</a:t>
            </a:r>
            <a:r>
              <a:rPr lang="en-US" altLang="ja-JP" sz="3200" dirty="0"/>
              <a:t> opinions or it used to be</a:t>
            </a:r>
          </a:p>
          <a:p>
            <a:pPr lvl="1"/>
            <a:endParaRPr lang="en-US" altLang="ja-JP" sz="3200" dirty="0"/>
          </a:p>
          <a:p>
            <a:pPr lvl="1"/>
            <a:r>
              <a:rPr lang="en-US" altLang="en-US" sz="3200" dirty="0"/>
              <a:t>Healthier, off of welfare </a:t>
            </a:r>
          </a:p>
          <a:p>
            <a:pPr marL="205795" lvl="1" indent="0">
              <a:buNone/>
            </a:pP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5473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good news…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5% poverty rate in 2014 for bachelor’s degree recipients was about one-third of the 14.2% poverty rate for high school graduates. </a:t>
            </a:r>
          </a:p>
          <a:p>
            <a:r>
              <a:rPr lang="en-US" dirty="0"/>
              <a:t>At every age and income level, higher levels of education are correlated with better health.</a:t>
            </a:r>
          </a:p>
          <a:p>
            <a:r>
              <a:rPr lang="en-US" dirty="0"/>
              <a:t>Smoking rates are lower for college graduates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56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u="sng" dirty="0">
                <a:solidFill>
                  <a:srgbClr val="FF0000"/>
                </a:solidFill>
              </a:rPr>
              <a:t>Bad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/>
              <a:t>News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371600"/>
            <a:ext cx="8229600" cy="5029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70% of graduates have debt (2017).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endParaRPr lang="en-US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61561"/>
            <a:ext cx="7795846" cy="443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5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Average Debt of the 70% for 2018 Graduates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$29,200- 2% more than 2017</a:t>
            </a:r>
          </a:p>
          <a:p>
            <a:pPr marL="34299" indent="0">
              <a:buNone/>
            </a:pPr>
            <a:r>
              <a:rPr lang="en-US" sz="1800" dirty="0"/>
              <a:t>Institute for College Access and Success (2019) reported in USA Today. 9/20/2019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39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Student Debt Owed by 50+ year olds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$86 Billion owed 50-64</a:t>
            </a:r>
          </a:p>
          <a:p>
            <a:pPr marL="34299" indent="0">
              <a:buNone/>
            </a:pPr>
            <a:endParaRPr lang="en-US" dirty="0"/>
          </a:p>
          <a:p>
            <a:r>
              <a:rPr lang="en-US" dirty="0"/>
              <a:t>Average of $33,000  </a:t>
            </a:r>
          </a:p>
          <a:p>
            <a:pPr marL="34299" indent="0">
              <a:buNone/>
            </a:pPr>
            <a:r>
              <a:rPr lang="en-US" sz="2400" dirty="0"/>
              <a:t>Wall Street Journal 2/2/19, page B1</a:t>
            </a:r>
          </a:p>
          <a:p>
            <a:endParaRPr lang="en-US" sz="2800" dirty="0"/>
          </a:p>
          <a:p>
            <a:r>
              <a:rPr lang="en-US" sz="3200" dirty="0"/>
              <a:t>More than 1 trillion $ in debt for the U.S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5704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Tuition from 1998-2018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6419536"/>
            <a:ext cx="8382000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b="0"/>
              <a:t>https://www.wsj.com/articles/college-costs-continue-to-edge-higher-1508904060</a:t>
            </a:r>
            <a:endParaRPr lang="en-US" sz="11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490147"/>
            <a:ext cx="5447063" cy="461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4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81000"/>
            <a:ext cx="5943600" cy="805815"/>
          </a:xfrm>
        </p:spPr>
        <p:txBody>
          <a:bodyPr/>
          <a:lstStyle/>
          <a:p>
            <a:pPr eaLnBrk="1" hangingPunct="1"/>
            <a:r>
              <a:rPr lang="en-US" altLang="en-US" dirty="0"/>
              <a:t>College As An Investment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>
          <a:xfrm>
            <a:off x="1259633" y="1524000"/>
            <a:ext cx="7772400" cy="4114800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en-US" altLang="en-US" dirty="0"/>
              <a:t>41% of students graduate in four years and 59% in six years.</a:t>
            </a:r>
          </a:p>
          <a:p>
            <a:r>
              <a:rPr lang="en-US" dirty="0"/>
              <a:t>Worse than the worst high schools in the US</a:t>
            </a:r>
            <a:endParaRPr lang="en-US" altLang="en-US" dirty="0"/>
          </a:p>
          <a:p>
            <a:pPr eaLnBrk="1" hangingPunct="1"/>
            <a:r>
              <a:rPr lang="en-US" altLang="en-US" dirty="0"/>
              <a:t>It might make more sense to put money in a mutual fund.</a:t>
            </a:r>
          </a:p>
          <a:p>
            <a:r>
              <a:rPr lang="en-US" altLang="en-US" dirty="0"/>
              <a:t>College is r</a:t>
            </a:r>
            <a:r>
              <a:rPr lang="en-US" altLang="ja-JP" dirty="0"/>
              <a:t>isky especially as the price goes up. </a:t>
            </a:r>
          </a:p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$50,000 </a:t>
            </a:r>
            <a:r>
              <a:rPr lang="en-US" altLang="en-US" dirty="0"/>
              <a:t>in debt means </a:t>
            </a:r>
            <a:r>
              <a:rPr lang="en-US" altLang="en-US" dirty="0">
                <a:solidFill>
                  <a:srgbClr val="FF0000"/>
                </a:solidFill>
              </a:rPr>
              <a:t>$500 </a:t>
            </a:r>
            <a:r>
              <a:rPr lang="en-US" altLang="en-US" dirty="0"/>
              <a:t>a MONTH for 10 Years </a:t>
            </a:r>
          </a:p>
        </p:txBody>
      </p:sp>
    </p:spTree>
    <p:extLst>
      <p:ext uri="{BB962C8B-B14F-4D97-AF65-F5344CB8AC3E}">
        <p14:creationId xmlns:p14="http://schemas.microsoft.com/office/powerpoint/2010/main" val="260303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 on Investment (ROI)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9" indent="0">
              <a:buNone/>
            </a:pPr>
            <a:endParaRPr lang="en-US" dirty="0"/>
          </a:p>
          <a:p>
            <a:pPr marL="34299" indent="0">
              <a:buNone/>
            </a:pPr>
            <a:r>
              <a:rPr lang="en-US" dirty="0"/>
              <a:t>SU does have a pretty good average ROI (+$368,000 over 20 years) but that’s the aggregate for all majors.  </a:t>
            </a:r>
          </a:p>
          <a:p>
            <a:pPr marL="34299" indent="0">
              <a:buNone/>
            </a:pPr>
            <a:endParaRPr lang="en-US" dirty="0"/>
          </a:p>
          <a:p>
            <a:pPr marL="34299" indent="0">
              <a:buNone/>
            </a:pPr>
            <a:r>
              <a:rPr lang="en-US" sz="2400" u="sng" dirty="0">
                <a:hlinkClick r:id="rId3"/>
              </a:rPr>
              <a:t>https://public.tableau.com/profile/dallin8725?fbclid=IwAR1rPeW1IGVXQ2UZ4-k4_2CJsRRR2L7G2-mBuBOaoSLZBaP7PFrlJHtAfWY#!/vizhome/CollegeReturnonInvestment_0/CollegeReturnonInvestment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00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Lack of Job Preparation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8735123" cy="5257800"/>
          </a:xfrm>
        </p:spPr>
        <p:txBody>
          <a:bodyPr>
            <a:noAutofit/>
          </a:bodyPr>
          <a:lstStyle/>
          <a:p>
            <a:r>
              <a:rPr lang="en-US" altLang="en-US" sz="2800" b="1" dirty="0"/>
              <a:t>Colleges may do very little to prepare students to be constructive citizens of society.</a:t>
            </a:r>
            <a:endParaRPr lang="en-US" altLang="ja-JP" sz="2800" dirty="0"/>
          </a:p>
          <a:p>
            <a:pPr eaLnBrk="1" hangingPunct="1"/>
            <a:r>
              <a:rPr lang="en-US" altLang="ja-JP" sz="2800" dirty="0"/>
              <a:t>64% of (employed) college graduates say that </a:t>
            </a:r>
            <a:r>
              <a:rPr lang="en-US" altLang="ja-JP" sz="2800" b="1" dirty="0"/>
              <a:t>they</a:t>
            </a:r>
            <a:r>
              <a:rPr lang="en-US" altLang="ja-JP" sz="2800" dirty="0"/>
              <a:t> </a:t>
            </a:r>
            <a:r>
              <a:rPr lang="en-US" altLang="ja-JP" sz="2800" b="1" dirty="0"/>
              <a:t>have</a:t>
            </a:r>
            <a:r>
              <a:rPr lang="en-US" altLang="ja-JP" sz="2800" dirty="0"/>
              <a:t> the skills to advance in their company (Hart Research Associates, 2014).</a:t>
            </a:r>
          </a:p>
          <a:p>
            <a:pPr eaLnBrk="1" hangingPunct="1"/>
            <a:r>
              <a:rPr lang="en-US" altLang="ja-JP" sz="2800" dirty="0"/>
              <a:t>64% of employers say that college graduates </a:t>
            </a:r>
            <a:r>
              <a:rPr lang="en-US" altLang="ja-JP" sz="2800" b="1" dirty="0"/>
              <a:t>do not have</a:t>
            </a:r>
            <a:r>
              <a:rPr lang="en-US" altLang="ja-JP" sz="2800" dirty="0"/>
              <a:t> the skills to advance in their company. (Hart Research Associates, 2014).</a:t>
            </a:r>
            <a:endParaRPr lang="en-US" altLang="en-US" sz="2800" dirty="0"/>
          </a:p>
        </p:txBody>
      </p:sp>
      <p:sp>
        <p:nvSpPr>
          <p:cNvPr id="190468" name="Rectangle 4"/>
          <p:cNvSpPr>
            <a:spLocks noChangeArrowheads="1"/>
          </p:cNvSpPr>
          <p:nvPr/>
        </p:nvSpPr>
        <p:spPr bwMode="auto">
          <a:xfrm>
            <a:off x="1295400" y="-85190"/>
            <a:ext cx="3429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800" i="1" dirty="0">
                <a:latin typeface="Times New Roman" pitchFamily="18" charset="0"/>
                <a:ea typeface="ＭＳ Ｐゴシック" pitchFamily="34" charset="-128"/>
              </a:rPr>
              <a:t>Bad  News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0" y="568993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27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Students think they are more prepared than employers do</a:t>
            </a:r>
          </a:p>
        </p:txBody>
      </p:sp>
      <p:pic>
        <p:nvPicPr>
          <p:cNvPr id="3074" name="Picture 2" descr="https://www.insidehighered.com/sites/default/server_files/media/surveydata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7"/>
          <a:stretch/>
        </p:blipFill>
        <p:spPr bwMode="auto">
          <a:xfrm>
            <a:off x="1295400" y="1257329"/>
            <a:ext cx="7668323" cy="55995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253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9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Class Agenda</a:t>
            </a:r>
          </a:p>
        </p:txBody>
      </p:sp>
      <p:sp>
        <p:nvSpPr>
          <p:cNvPr id="78851" name="Rectangle 10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Announcements</a:t>
            </a:r>
          </a:p>
          <a:p>
            <a:pPr eaLnBrk="1" hangingPunct="1"/>
            <a:r>
              <a:rPr lang="en-US" altLang="en-US" dirty="0"/>
              <a:t>Dale Carnegie </a:t>
            </a:r>
          </a:p>
          <a:p>
            <a:pPr eaLnBrk="1" hangingPunct="1"/>
            <a:r>
              <a:rPr lang="en-US" altLang="en-US" dirty="0"/>
              <a:t>College Sucks </a:t>
            </a:r>
          </a:p>
          <a:p>
            <a:pPr eaLnBrk="1" hangingPunct="1"/>
            <a:r>
              <a:rPr lang="en-US" altLang="en-US" dirty="0"/>
              <a:t>Assignment</a:t>
            </a:r>
          </a:p>
          <a:p>
            <a:pPr eaLnBrk="1" hangingPunct="1"/>
            <a:r>
              <a:rPr lang="en-US" altLang="en-US" dirty="0"/>
              <a:t>Alumni Job Briefing </a:t>
            </a:r>
          </a:p>
        </p:txBody>
      </p:sp>
    </p:spTree>
  </p:cSld>
  <p:clrMapOvr>
    <a:masterClrMapping/>
  </p:clrMapOvr>
  <p:transition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WORST OF 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“American higher education has become a powerful means for perpetuating class divisions across generations.”</a:t>
            </a:r>
          </a:p>
          <a:p>
            <a:endParaRPr lang="en-US" dirty="0"/>
          </a:p>
          <a:p>
            <a:r>
              <a:rPr lang="en-US" sz="2800" dirty="0"/>
              <a:t>Richard V. Rees, “The End of Upward Mobility,” Chronicle of Higher Education, 12/8/17</a:t>
            </a:r>
          </a:p>
        </p:txBody>
      </p:sp>
    </p:spTree>
    <p:extLst>
      <p:ext uri="{BB962C8B-B14F-4D97-AF65-F5344CB8AC3E}">
        <p14:creationId xmlns:p14="http://schemas.microsoft.com/office/powerpoint/2010/main" val="306625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366713"/>
            <a:ext cx="8229600" cy="731837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Postsecondary Enrollment Rates of Recent High School Graduates by Household Income, 1985 to 2015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69888" y="6235700"/>
            <a:ext cx="7562850" cy="188913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SOURCE: The College Board, </a:t>
            </a:r>
            <a:r>
              <a:rPr lang="en-US" altLang="en-US" i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Education Pays 2016, 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Figure 1.1</a:t>
            </a:r>
          </a:p>
        </p:txBody>
      </p:sp>
      <p:pic>
        <p:nvPicPr>
          <p:cNvPr id="4100" name="Picture 2" descr="C:\Users\jma\Desktop\Education Pays 2016\ep-2016-figure-1.1_PP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1241425"/>
            <a:ext cx="5765800" cy="48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1987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838200"/>
            <a:ext cx="4191000" cy="609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chemeClr val="tx1"/>
                </a:solidFill>
                <a:ea typeface="ＭＳ Ｐゴシック" pitchFamily="34" charset="-128"/>
              </a:rPr>
              <a:t>BAs by Family income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3425158"/>
              </p:ext>
            </p:extLst>
          </p:nvPr>
        </p:nvGraphicFramePr>
        <p:xfrm>
          <a:off x="1066800" y="1828800"/>
          <a:ext cx="7239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America’</a:t>
            </a:r>
            <a:r>
              <a:rPr lang="en-US" altLang="ja-JP" dirty="0"/>
              <a:t>s Reality</a:t>
            </a:r>
            <a:endParaRPr lang="en-US" altLang="en-US" dirty="0"/>
          </a:p>
        </p:txBody>
      </p:sp>
      <p:sp>
        <p:nvSpPr>
          <p:cNvPr id="1259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“We have set up a standard known as the B.A., stripped it of its traditional content, and made it an artificial job qualification. Then we </a:t>
            </a:r>
            <a:r>
              <a:rPr lang="en-US" altLang="ja-JP" dirty="0">
                <a:solidFill>
                  <a:srgbClr val="FF0000"/>
                </a:solidFill>
              </a:rPr>
              <a:t>stigmatize </a:t>
            </a:r>
            <a:r>
              <a:rPr lang="en-US" altLang="ja-JP" dirty="0"/>
              <a:t>everyone that doesn’t get one.”</a:t>
            </a:r>
          </a:p>
          <a:p>
            <a:pPr lvl="4">
              <a:buFontTx/>
              <a:buNone/>
            </a:pPr>
            <a:endParaRPr lang="en-US" altLang="en-US" sz="2400" dirty="0"/>
          </a:p>
          <a:p>
            <a:pPr lvl="4">
              <a:buFontTx/>
              <a:buNone/>
            </a:pPr>
            <a:r>
              <a:rPr lang="en-US" altLang="en-US" sz="2400" dirty="0"/>
              <a:t>				Charles Murray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How Many 25 &amp; Older Have Bachelors Degrees (2017)</a:t>
            </a:r>
          </a:p>
        </p:txBody>
      </p:sp>
      <p:sp>
        <p:nvSpPr>
          <p:cNvPr id="1280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 dirty="0"/>
              <a:t>			</a:t>
            </a:r>
          </a:p>
          <a:p>
            <a:pPr marL="0" indent="0">
              <a:buFontTx/>
              <a:buNone/>
            </a:pPr>
            <a:r>
              <a:rPr lang="en-US" altLang="en-US" dirty="0"/>
              <a:t>		</a:t>
            </a:r>
            <a:r>
              <a:rPr lang="en-US" altLang="en-US" sz="8800" dirty="0"/>
              <a:t> 30.9%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6324600"/>
            <a:ext cx="82296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0" dirty="0"/>
              <a:t>Source: http://</a:t>
            </a:r>
            <a:r>
              <a:rPr lang="en-US" sz="1600" b="0" dirty="0" err="1"/>
              <a:t>www.census.gov</a:t>
            </a:r>
            <a:r>
              <a:rPr lang="en-US" sz="1600" b="0" dirty="0"/>
              <a:t>/</a:t>
            </a:r>
            <a:r>
              <a:rPr lang="en-US" sz="1600" b="0" dirty="0" err="1"/>
              <a:t>quickfacts</a:t>
            </a:r>
            <a:r>
              <a:rPr lang="en-US" sz="1600" b="0" dirty="0"/>
              <a:t>/table/PST045215/0</a:t>
            </a:r>
          </a:p>
        </p:txBody>
      </p:sp>
    </p:spTree>
    <p:extLst>
      <p:ext uri="{BB962C8B-B14F-4D97-AF65-F5344CB8AC3E}">
        <p14:creationId xmlns:p14="http://schemas.microsoft.com/office/powerpoint/2010/main" val="167334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Protection Against the Evils of College?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dirty="0"/>
              <a:t>What’s the vaccine if you go to college?    </a:t>
            </a:r>
          </a:p>
          <a:p>
            <a:pPr marL="34299" indent="0" algn="ctr">
              <a:buNone/>
            </a:pPr>
            <a:endParaRPr lang="en-US" sz="96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Image result for mr krabs me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124200"/>
            <a:ext cx="4873625" cy="33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60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8516937" cy="838200"/>
          </a:xfrm>
        </p:spPr>
        <p:txBody>
          <a:bodyPr/>
          <a:lstStyle/>
          <a:p>
            <a:r>
              <a:rPr lang="en-US" altLang="en-US" dirty="0"/>
              <a:t>Reduce the Riskiness of College</a:t>
            </a:r>
          </a:p>
        </p:txBody>
      </p:sp>
      <p:sp>
        <p:nvSpPr>
          <p:cNvPr id="132099" name="Content Placeholder 2"/>
          <p:cNvSpPr>
            <a:spLocks noGrp="1"/>
          </p:cNvSpPr>
          <p:nvPr>
            <p:ph idx="1"/>
          </p:nvPr>
        </p:nvSpPr>
        <p:spPr>
          <a:xfrm>
            <a:off x="1189495" y="2438400"/>
            <a:ext cx="7772400" cy="1447800"/>
          </a:xfrm>
          <a:ln w="12700">
            <a:solidFill>
              <a:schemeClr val="folHlink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9" indent="0">
              <a:buNone/>
            </a:pPr>
            <a:r>
              <a:rPr lang="en-US" altLang="en-US" dirty="0"/>
              <a:t>A College Degree + X = Career Success </a:t>
            </a:r>
          </a:p>
          <a:p>
            <a:pPr marL="34299" indent="0">
              <a:buNone/>
            </a:pPr>
            <a:endParaRPr lang="en-US" altLang="en-US" dirty="0"/>
          </a:p>
          <a:p>
            <a:pPr marL="34299" indent="0">
              <a:buNone/>
            </a:pPr>
            <a:endParaRPr lang="en-US" altLang="en-US" dirty="0"/>
          </a:p>
          <a:p>
            <a:pPr marL="34299" indent="0">
              <a:buNone/>
            </a:pPr>
            <a:endParaRPr lang="en-US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Enough About You</a:t>
            </a:r>
          </a:p>
        </p:txBody>
      </p:sp>
      <p:sp>
        <p:nvSpPr>
          <p:cNvPr id="9113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altLang="en-US" dirty="0"/>
              <a:t>What does it mean for America?</a:t>
            </a:r>
          </a:p>
          <a:p>
            <a:pPr marL="0" indent="0">
              <a:buFontTx/>
              <a:buNone/>
              <a:defRPr/>
            </a:pPr>
            <a:endParaRPr lang="en-US" altLang="en-US" dirty="0"/>
          </a:p>
          <a:p>
            <a:pPr marL="0" indent="0">
              <a:buFontTx/>
              <a:buNone/>
              <a:defRPr/>
            </a:pPr>
            <a:r>
              <a:rPr lang="en-US" altLang="en-US" dirty="0"/>
              <a:t>$1.6 Trillion Dollars in Personal Debt </a:t>
            </a:r>
          </a:p>
          <a:p>
            <a:pPr marL="0" indent="0">
              <a:buFontTx/>
              <a:buNone/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dirty="0"/>
              <a:t>Is subsidizing college good public policy like the College Board claims? </a:t>
            </a:r>
          </a:p>
          <a:p>
            <a:pPr marL="0" indent="0">
              <a:buFontTx/>
              <a:buNone/>
              <a:defRPr/>
            </a:pPr>
            <a:endParaRPr lang="en-US" altLang="en-US" dirty="0"/>
          </a:p>
          <a:p>
            <a:pPr marL="0" indent="0">
              <a:buFontTx/>
              <a:buNone/>
              <a:defRPr/>
            </a:pPr>
            <a:r>
              <a:rPr lang="en-US" altLang="en-US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52400"/>
            <a:ext cx="7668323" cy="1034415"/>
          </a:xfrm>
        </p:spPr>
        <p:txBody>
          <a:bodyPr/>
          <a:lstStyle/>
          <a:p>
            <a:pPr eaLnBrk="1" hangingPunct="1"/>
            <a:r>
              <a:rPr lang="en-US" altLang="en-US" dirty="0"/>
              <a:t>A Public Policy Investment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1211539" y="13716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/>
              <a:t>Does it create economic growth?</a:t>
            </a:r>
          </a:p>
          <a:p>
            <a:pPr eaLnBrk="1" hangingPunct="1"/>
            <a:r>
              <a:rPr lang="en-US" altLang="en-US" dirty="0"/>
              <a:t>How much personal and public debt does it increase?</a:t>
            </a:r>
          </a:p>
          <a:p>
            <a:pPr eaLnBrk="1" hangingPunct="1"/>
            <a:r>
              <a:rPr lang="en-US" altLang="en-US" dirty="0"/>
              <a:t>What does college do for SOCIAL MOBILITY?</a:t>
            </a:r>
          </a:p>
          <a:p>
            <a:pPr eaLnBrk="1" hangingPunct="1"/>
            <a:r>
              <a:rPr lang="en-US" altLang="en-US" dirty="0"/>
              <a:t>Or is it a policy to subsidize four years of a very expensive camp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Public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Government subsidies only for careers where there is a shortage of workers</a:t>
            </a:r>
          </a:p>
          <a:p>
            <a:r>
              <a:rPr lang="en-US" dirty="0"/>
              <a:t>Require 30 academic credit hours of experiential credit </a:t>
            </a:r>
          </a:p>
          <a:p>
            <a:r>
              <a:rPr lang="en-US" dirty="0"/>
              <a:t>Follow Ben Franklin and make a course in gardening a degree requirement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45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F87ABC-3720-374C-9141-211C0254A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Friday Roundtable Discussions with Coplin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09AA0B-D6CE-594F-9037-E23C3D1B5927}"/>
              </a:ext>
            </a:extLst>
          </p:cNvPr>
          <p:cNvSpPr txBox="1"/>
          <p:nvPr/>
        </p:nvSpPr>
        <p:spPr>
          <a:xfrm>
            <a:off x="233363" y="2434828"/>
            <a:ext cx="8677275" cy="330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  <a:ea typeface="+mn-ea"/>
              </a:rPr>
              <a:t>What is it: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A discussion group consisting of PST 101 students who enjoy thinking critically and talking about a variety of topics, including but not limited to current events and topics from lecture.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Discussion with no judgement and little to no persuasion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The goal: Try to understand different topics on a deeper level by thinking critically and building off of each other’s ideas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This is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  <a:ea typeface="+mn-ea"/>
              </a:rPr>
              <a:t>NOT </a:t>
            </a:r>
            <a:r>
              <a:rPr lang="en-US" sz="15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for extra credit but is meant for enjoyment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5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  <a:ea typeface="+mn-ea"/>
              </a:rPr>
              <a:t>When is it:</a:t>
            </a:r>
            <a:endParaRPr lang="en-US" sz="15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Every Friday from 2:00 - 3:00 PM over Zoom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5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5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Please contact Mary Skuthan at </a:t>
            </a:r>
            <a:r>
              <a:rPr lang="en-US" sz="1500" b="0" dirty="0">
                <a:solidFill>
                  <a:prstClr val="black"/>
                </a:solidFill>
                <a:latin typeface="Calibri" panose="020F0502020204030204"/>
                <a:ea typeface="+mn-ea"/>
                <a:hlinkClick r:id="rId2"/>
              </a:rPr>
              <a:t>muskutha@syr.edu</a:t>
            </a:r>
            <a:r>
              <a:rPr lang="en-US" sz="1500" b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 and CC your TA if you are interested in participating or have any questions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35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646462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Propaganda Machine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“Education is a weapon, whose effect depends on who holds it in his hands and at whom it is aimed.”</a:t>
            </a:r>
          </a:p>
          <a:p>
            <a:endParaRPr lang="en-US" dirty="0"/>
          </a:p>
          <a:p>
            <a:r>
              <a:rPr lang="en-US" dirty="0"/>
              <a:t>Who said this?</a:t>
            </a:r>
          </a:p>
        </p:txBody>
      </p:sp>
    </p:spTree>
    <p:extLst>
      <p:ext uri="{BB962C8B-B14F-4D97-AF65-F5344CB8AC3E}">
        <p14:creationId xmlns:p14="http://schemas.microsoft.com/office/powerpoint/2010/main" val="288548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itle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2743200" cy="6286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For next class</a:t>
            </a:r>
          </a:p>
        </p:txBody>
      </p:sp>
      <p:sp>
        <p:nvSpPr>
          <p:cNvPr id="160771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8001000" cy="46482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Should have read Chapters 2, 3, and 4 by Monday 9/21 (if you’re a winner) </a:t>
            </a:r>
          </a:p>
          <a:p>
            <a:pPr eaLnBrk="1" hangingPunct="1"/>
            <a:r>
              <a:rPr lang="en-US" altLang="en-US" dirty="0"/>
              <a:t>Don’t pack up, alumni speaker</a:t>
            </a:r>
          </a:p>
          <a:p>
            <a:pPr eaLnBrk="1" hangingPunct="1">
              <a:buFontTx/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858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992020-3A8F-42A3-B87F-C7B56196D00F}"/>
              </a:ext>
            </a:extLst>
          </p:cNvPr>
          <p:cNvSpPr/>
          <p:nvPr/>
        </p:nvSpPr>
        <p:spPr>
          <a:xfrm>
            <a:off x="5988867" y="1019762"/>
            <a:ext cx="3155133" cy="5143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42C4E3-AFAF-4630-AF6D-21FB3C29C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57" y="3741814"/>
            <a:ext cx="3309210" cy="1666217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1800" b="1" i="0" dirty="0"/>
              <a:t>Tom Dannan</a:t>
            </a:r>
          </a:p>
          <a:p>
            <a:r>
              <a:rPr lang="en-US" sz="1500" dirty="0"/>
              <a:t>B.A., Policy Studies (’06)</a:t>
            </a:r>
          </a:p>
          <a:p>
            <a:r>
              <a:rPr lang="en-US" sz="1500" dirty="0"/>
              <a:t>Masters of Public Affairs (‘12)</a:t>
            </a:r>
          </a:p>
          <a:p>
            <a:r>
              <a:rPr lang="en-US" sz="1500" dirty="0"/>
              <a:t>Manager, R3 Government Solutions</a:t>
            </a:r>
          </a:p>
          <a:p>
            <a:r>
              <a:rPr lang="en-US" sz="1500" dirty="0">
                <a:hlinkClick r:id="rId2"/>
              </a:rPr>
              <a:t>tdannan@r3consulting.com</a:t>
            </a:r>
            <a:br>
              <a:rPr lang="en-US" sz="1500" dirty="0"/>
            </a:br>
            <a:r>
              <a:rPr lang="en-US" sz="1500" i="0" dirty="0"/>
              <a:t>Connect with me on LinkedIn!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C0D67A-D414-4213-96B9-4717AF3A6D95}"/>
              </a:ext>
            </a:extLst>
          </p:cNvPr>
          <p:cNvSpPr txBox="1"/>
          <p:nvPr/>
        </p:nvSpPr>
        <p:spPr>
          <a:xfrm>
            <a:off x="3863566" y="1019763"/>
            <a:ext cx="4974442" cy="463808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r" defTabSz="685800" eaLnBrk="1" fontAlgn="auto" hangingPunct="1">
              <a:lnSpc>
                <a:spcPct val="102000"/>
              </a:lnSpc>
              <a:spcBef>
                <a:spcPts val="675"/>
              </a:spcBef>
              <a:spcAft>
                <a:spcPts val="0"/>
              </a:spcAft>
            </a:pPr>
            <a:r>
              <a:rPr lang="en-US" sz="2700" dirty="0">
                <a:solidFill>
                  <a:prstClr val="black"/>
                </a:solidFill>
                <a:latin typeface="Corbel" panose="020B0503020204020204"/>
                <a:ea typeface="+mn-ea"/>
              </a:rPr>
              <a:t>Career Snapshot</a:t>
            </a:r>
          </a:p>
          <a:p>
            <a:pPr marL="346472" indent="-170260" defTabSz="685800" eaLnBrk="1" fontAlgn="auto" hangingPunct="1">
              <a:lnSpc>
                <a:spcPct val="102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75" b="0" dirty="0">
                <a:solidFill>
                  <a:prstClr val="black"/>
                </a:solidFill>
                <a:latin typeface="Corbel" panose="020B0503020204020204"/>
                <a:ea typeface="+mn-ea"/>
              </a:rPr>
              <a:t>Graduated May 2006</a:t>
            </a:r>
          </a:p>
          <a:p>
            <a:pPr marL="689372" lvl="1" indent="-170260" defTabSz="685800" eaLnBrk="1" fontAlgn="auto" hangingPunct="1">
              <a:lnSpc>
                <a:spcPct val="102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Corbel" panose="020B0503020204020204"/>
                <a:ea typeface="+mn-ea"/>
              </a:rPr>
              <a:t>Newhouse dropout</a:t>
            </a:r>
          </a:p>
          <a:p>
            <a:pPr marL="689372" lvl="1" indent="-170260" defTabSz="685800" eaLnBrk="1" fontAlgn="auto" hangingPunct="1">
              <a:lnSpc>
                <a:spcPct val="102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Corbel" panose="020B0503020204020204"/>
                <a:ea typeface="+mn-ea"/>
              </a:rPr>
              <a:t>Maxwell D.C. Semester (Spring ‘06)</a:t>
            </a:r>
          </a:p>
          <a:p>
            <a:pPr marL="346472" indent="-170260" defTabSz="685800" eaLnBrk="1" fontAlgn="auto" hangingPunct="1">
              <a:lnSpc>
                <a:spcPct val="102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75" b="0" dirty="0">
                <a:solidFill>
                  <a:prstClr val="black"/>
                </a:solidFill>
                <a:latin typeface="Corbel" panose="020B0503020204020204"/>
                <a:ea typeface="+mn-ea"/>
              </a:rPr>
              <a:t>Peace Corps Volunteer (Morocco, ‘07-’09)</a:t>
            </a:r>
          </a:p>
          <a:p>
            <a:pPr marL="346472" indent="-170260" defTabSz="685800" eaLnBrk="1" fontAlgn="auto" hangingPunct="1">
              <a:lnSpc>
                <a:spcPct val="102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75" b="0" dirty="0">
                <a:solidFill>
                  <a:prstClr val="black"/>
                </a:solidFill>
                <a:latin typeface="Corbel" panose="020B0503020204020204"/>
                <a:ea typeface="+mn-ea"/>
              </a:rPr>
              <a:t>Exec. Director, John </a:t>
            </a:r>
            <a:r>
              <a:rPr lang="en-US" sz="1875" b="0" dirty="0" err="1">
                <a:solidFill>
                  <a:prstClr val="black"/>
                </a:solidFill>
                <a:latin typeface="Corbel" panose="020B0503020204020204"/>
                <a:ea typeface="+mn-ea"/>
              </a:rPr>
              <a:t>Dau</a:t>
            </a:r>
            <a:r>
              <a:rPr lang="en-US" sz="1875" b="0" dirty="0">
                <a:solidFill>
                  <a:prstClr val="black"/>
                </a:solidFill>
                <a:latin typeface="Corbel" panose="020B0503020204020204"/>
                <a:ea typeface="+mn-ea"/>
              </a:rPr>
              <a:t> Foundation (‘09-’12)</a:t>
            </a:r>
          </a:p>
          <a:p>
            <a:pPr marL="346472" indent="-170260" defTabSz="685800" eaLnBrk="1" fontAlgn="auto" hangingPunct="1">
              <a:lnSpc>
                <a:spcPct val="102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75" b="0" dirty="0">
                <a:solidFill>
                  <a:prstClr val="black"/>
                </a:solidFill>
                <a:latin typeface="Corbel" panose="020B0503020204020204"/>
                <a:ea typeface="+mn-ea"/>
              </a:rPr>
              <a:t>Back to Syracuse for my MPA (2011-2012)</a:t>
            </a:r>
          </a:p>
          <a:p>
            <a:pPr marL="346472" indent="-170260" defTabSz="685800" eaLnBrk="1" fontAlgn="auto" hangingPunct="1">
              <a:lnSpc>
                <a:spcPct val="102000"/>
              </a:lnSpc>
              <a:spcBef>
                <a:spcPts val="67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75" b="0" dirty="0">
                <a:solidFill>
                  <a:prstClr val="black"/>
                </a:solidFill>
                <a:latin typeface="Corbel" panose="020B0503020204020204"/>
                <a:ea typeface="+mn-ea"/>
              </a:rPr>
              <a:t>Federal government (consultant/contractor):</a:t>
            </a:r>
          </a:p>
          <a:p>
            <a:pPr marL="689372" lvl="1" indent="-170260" defTabSz="685800" eaLnBrk="1" fontAlgn="auto" hangingPunct="1">
              <a:lnSpc>
                <a:spcPct val="102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Corbel" panose="020B0503020204020204"/>
                <a:ea typeface="+mn-ea"/>
              </a:rPr>
              <a:t>Department of Health and Human Services (‘12-‘14)</a:t>
            </a:r>
          </a:p>
          <a:p>
            <a:pPr marL="689372" lvl="1" indent="-170260" defTabSz="685800" eaLnBrk="1" fontAlgn="auto" hangingPunct="1">
              <a:lnSpc>
                <a:spcPct val="102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Corbel" panose="020B0503020204020204"/>
                <a:ea typeface="+mn-ea"/>
              </a:rPr>
              <a:t>Department of Homeland Security (’14-‘ 15)</a:t>
            </a:r>
          </a:p>
          <a:p>
            <a:pPr marL="689372" lvl="1" indent="-170260" defTabSz="685800" eaLnBrk="1" fontAlgn="auto" hangingPunct="1">
              <a:lnSpc>
                <a:spcPct val="102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Corbel" panose="020B0503020204020204"/>
                <a:ea typeface="+mn-ea"/>
              </a:rPr>
              <a:t>Department of Health and Human Services (‘15-‘20)</a:t>
            </a:r>
          </a:p>
          <a:p>
            <a:pPr marL="689372" lvl="1" indent="-170260" defTabSz="685800" eaLnBrk="1" fontAlgn="auto" hangingPunct="1">
              <a:lnSpc>
                <a:spcPct val="102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Corbel" panose="020B0503020204020204"/>
                <a:ea typeface="+mn-ea"/>
              </a:rPr>
              <a:t>Department of Education (March 2020-present)</a:t>
            </a:r>
          </a:p>
        </p:txBody>
      </p:sp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id="{3A9FE351-A4C6-4292-8E5E-15D6D36A50E2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 rotWithShape="1">
          <a:blip r:embed="rId3"/>
          <a:srcRect l="8848" r="2975" b="-1"/>
          <a:stretch/>
        </p:blipFill>
        <p:spPr>
          <a:xfrm>
            <a:off x="175957" y="1023383"/>
            <a:ext cx="3309210" cy="2814720"/>
          </a:xfr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6A5CEA-B52C-444D-B3DC-B27F4180D05D}"/>
              </a:ext>
            </a:extLst>
          </p:cNvPr>
          <p:cNvSpPr txBox="1"/>
          <p:nvPr/>
        </p:nvSpPr>
        <p:spPr>
          <a:xfrm>
            <a:off x="4064221" y="5408031"/>
            <a:ext cx="457313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50" b="0" i="1" dirty="0">
                <a:solidFill>
                  <a:prstClr val="black"/>
                </a:solidFill>
                <a:latin typeface="Corbel" panose="020B0503020204020204"/>
                <a:ea typeface="+mn-ea"/>
              </a:rPr>
              <a:t>Also co-own a small business with my wife!</a:t>
            </a:r>
            <a:endParaRPr lang="en-US" sz="1350" b="0" dirty="0">
              <a:solidFill>
                <a:prstClr val="black"/>
              </a:solidFill>
              <a:latin typeface="Corbel" panose="020B050302020402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47549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/>
              <a:t>Competition Points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833972" y="2307091"/>
            <a:ext cx="774746" cy="267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58" algn="ctr" defTabSz="385763">
              <a:spcBef>
                <a:spcPct val="50000"/>
              </a:spcBef>
              <a:defRPr/>
            </a:pPr>
            <a:r>
              <a:rPr lang="en-US" sz="1139" i="1" dirty="0">
                <a:solidFill>
                  <a:srgbClr val="336699"/>
                </a:solidFill>
                <a:latin typeface="Times New Roman" charset="0"/>
                <a:cs typeface="Times New Roman" charset="0"/>
                <a:sym typeface="Times New Roman" charset="0"/>
              </a:rPr>
              <a:t>Winners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768" y="2564101"/>
            <a:ext cx="1653393" cy="21375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83034" y="4689198"/>
            <a:ext cx="625683" cy="267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85763">
              <a:spcBef>
                <a:spcPct val="50000"/>
              </a:spcBef>
              <a:defRPr/>
            </a:pPr>
            <a:r>
              <a:rPr lang="en-US" sz="1139" i="1" dirty="0">
                <a:solidFill>
                  <a:srgbClr val="336699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Losers</a:t>
            </a:r>
            <a:endParaRPr lang="en-US" sz="760" i="1" dirty="0">
              <a:solidFill>
                <a:srgbClr val="336699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33971" y="4951177"/>
            <a:ext cx="973711" cy="2092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385763"/>
            <a:r>
              <a:rPr lang="en-US" sz="760" dirty="0">
                <a:solidFill>
                  <a:prstClr val="black"/>
                </a:solidFill>
                <a:latin typeface="Arial"/>
                <a:ea typeface="MS PGothic"/>
                <a:cs typeface="Arial"/>
              </a:rPr>
              <a:t>As of 09/16/2020</a:t>
            </a:r>
            <a:endParaRPr lang="en-US" sz="760" dirty="0">
              <a:solidFill>
                <a:prstClr val="black"/>
              </a:solidFill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C9A063B8-8C0E-DF42-929F-722287703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6745" y="2347043"/>
            <a:ext cx="103939" cy="363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pPr defTabSz="514350"/>
            <a:br>
              <a:rPr lang="en-US" altLang="en-US" sz="1013">
                <a:solidFill>
                  <a:prstClr val="black"/>
                </a:solidFill>
              </a:rPr>
            </a:br>
            <a:endParaRPr lang="en-US" altLang="en-US" sz="1013">
              <a:solidFill>
                <a:prstClr val="black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851F58B-9A0A-7748-BD65-CF5CEE4886DF}"/>
              </a:ext>
            </a:extLst>
          </p:cNvPr>
          <p:cNvGraphicFramePr>
            <a:graphicFrameLocks noGrp="1"/>
          </p:cNvGraphicFramePr>
          <p:nvPr/>
        </p:nvGraphicFramePr>
        <p:xfrm>
          <a:off x="5791200" y="1905000"/>
          <a:ext cx="1689054" cy="45348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7192">
                  <a:extLst>
                    <a:ext uri="{9D8B030D-6E8A-4147-A177-3AD203B41FA5}">
                      <a16:colId xmlns:a16="http://schemas.microsoft.com/office/drawing/2014/main" val="2044096137"/>
                    </a:ext>
                  </a:extLst>
                </a:gridCol>
                <a:gridCol w="1041862">
                  <a:extLst>
                    <a:ext uri="{9D8B030D-6E8A-4147-A177-3AD203B41FA5}">
                      <a16:colId xmlns:a16="http://schemas.microsoft.com/office/drawing/2014/main" val="3340991414"/>
                    </a:ext>
                  </a:extLst>
                </a:gridCol>
              </a:tblGrid>
              <a:tr h="995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Groups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Points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4075030219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2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5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2464003054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8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4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3954471528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 defTabSz="514487" eaLnBrk="1" fontAlgn="auto" latinLnBrk="0" hangingPunct="1">
                        <a:buNone/>
                        <a:tabLst/>
                        <a:defRPr/>
                      </a:pPr>
                      <a:r>
                        <a:rPr lang="en-US" sz="1400" b="1" dirty="0"/>
                        <a:t>11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pPr marL="0" marR="0" lvl="0" indent="0" algn="l" defTabSz="514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4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2922023641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 defTabSz="514487" eaLnBrk="1" fontAlgn="auto" latinLnBrk="0" hangingPunct="1">
                        <a:buNone/>
                        <a:tabLst/>
                        <a:defRPr/>
                      </a:pPr>
                      <a:r>
                        <a:rPr lang="en-US" sz="1400" b="1" dirty="0"/>
                        <a:t>13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pPr marL="0" lvl="0" indent="0" algn="l" defTabSz="5144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1" dirty="0"/>
                        <a:t>4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1226990246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 defTabSz="514487" eaLnBrk="1" fontAlgn="auto" latinLnBrk="0" hangingPunct="1">
                        <a:buNone/>
                        <a:tabLst/>
                        <a:defRPr/>
                      </a:pPr>
                      <a:r>
                        <a:rPr lang="en-US" sz="1400" b="1" dirty="0"/>
                        <a:t>14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pPr marL="0" lvl="0" indent="0" algn="l" defTabSz="51448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400" b="1" dirty="0"/>
                        <a:t>3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2674006115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 defTabSz="514487" eaLnBrk="1" fontAlgn="auto" latinLnBrk="0" hangingPunct="1">
                        <a:buNone/>
                        <a:tabLst/>
                        <a:defRPr/>
                      </a:pPr>
                      <a:r>
                        <a:rPr lang="en-US" sz="1400" b="1" dirty="0"/>
                        <a:t>9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pPr marL="0" marR="0" lvl="0" indent="0" algn="l" defTabSz="5144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2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3825010176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 defTabSz="514487" eaLnBrk="1" fontAlgn="auto" latinLnBrk="0" hangingPunct="1">
                        <a:buNone/>
                        <a:tabLst/>
                        <a:defRPr/>
                      </a:pPr>
                      <a:r>
                        <a:rPr lang="en-US" sz="1400" b="1" dirty="0"/>
                        <a:t>10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pPr lvl="0" algn="l" defTabSz="514487" eaLnBrk="1" fontAlgn="auto" latinLnBrk="0" hangingPunct="1">
                        <a:buNone/>
                        <a:tabLst/>
                        <a:defRPr/>
                      </a:pPr>
                      <a:r>
                        <a:rPr lang="en-US" sz="1400" b="1" dirty="0"/>
                        <a:t>2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2037143073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12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2048641594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15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1679604216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17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541883128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1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1379717524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4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1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2351286784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5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822355887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16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2997389663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3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0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994087628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6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0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4285861512"/>
                  </a:ext>
                </a:extLst>
              </a:tr>
              <a:tr h="2406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dirty="0"/>
                        <a:t>7</a:t>
                      </a:r>
                    </a:p>
                  </a:txBody>
                  <a:tcPr marL="38576" marR="38576" marT="19289" marB="19289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0</a:t>
                      </a:r>
                    </a:p>
                  </a:txBody>
                  <a:tcPr marL="38576" marR="38576" marT="19289" marB="19289"/>
                </a:tc>
                <a:extLst>
                  <a:ext uri="{0D108BD9-81ED-4DB2-BD59-A6C34878D82A}">
                    <a16:rowId xmlns:a16="http://schemas.microsoft.com/office/drawing/2014/main" val="1956938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82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Dale Carnegie Fireside Chat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sz="9600" dirty="0"/>
          </a:p>
        </p:txBody>
      </p:sp>
      <p:sp>
        <p:nvSpPr>
          <p:cNvPr id="5" name="TextBox 4"/>
          <p:cNvSpPr txBox="1"/>
          <p:nvPr/>
        </p:nvSpPr>
        <p:spPr>
          <a:xfrm>
            <a:off x="3200400" y="1708081"/>
            <a:ext cx="27432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With… Karina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64DDEE-D7F7-9B4A-B803-271B12669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257366"/>
            <a:ext cx="4724400" cy="315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6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2730" y="533400"/>
            <a:ext cx="5751242" cy="622291"/>
          </a:xfrm>
        </p:spPr>
        <p:txBody>
          <a:bodyPr/>
          <a:lstStyle/>
          <a:p>
            <a:r>
              <a:rPr lang="en-US" dirty="0"/>
              <a:t>Dale Carnegie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24000"/>
            <a:ext cx="8229600" cy="5181600"/>
          </a:xfrm>
        </p:spPr>
        <p:txBody>
          <a:bodyPr numCol="2">
            <a:normAutofit/>
          </a:bodyPr>
          <a:lstStyle/>
          <a:p>
            <a:r>
              <a:rPr lang="en-US" sz="1200" b="1" dirty="0">
                <a:solidFill>
                  <a:srgbClr val="000066"/>
                </a:solidFill>
                <a:latin typeface="Tahoma"/>
                <a:ea typeface="MS PGothic" charset="0"/>
                <a:cs typeface="Tahoma"/>
              </a:rPr>
              <a:t>Don't criticize, condemn or complain.</a:t>
            </a:r>
          </a:p>
          <a:p>
            <a:r>
              <a:rPr lang="en-US" sz="1200" b="1" dirty="0">
                <a:solidFill>
                  <a:srgbClr val="000066"/>
                </a:solidFill>
                <a:latin typeface="Tahoma"/>
                <a:ea typeface="MS PGothic" charset="0"/>
                <a:cs typeface="Tahoma"/>
              </a:rPr>
              <a:t>Give honest and sincere appreciation.</a:t>
            </a:r>
          </a:p>
          <a:p>
            <a:r>
              <a:rPr lang="en-US" sz="1200" b="1" dirty="0">
                <a:solidFill>
                  <a:srgbClr val="000066"/>
                </a:solidFill>
                <a:latin typeface="Tahoma"/>
                <a:ea typeface="MS PGothic" charset="0"/>
                <a:cs typeface="Tahoma"/>
              </a:rPr>
              <a:t>Arouse in the other person an eager want.</a:t>
            </a:r>
          </a:p>
          <a:p>
            <a:r>
              <a:rPr lang="en-US" sz="1200" b="1" dirty="0">
                <a:solidFill>
                  <a:srgbClr val="000066"/>
                </a:solidFill>
                <a:latin typeface="Tahoma"/>
                <a:ea typeface="MS PGothic" charset="0"/>
                <a:cs typeface="Tahoma"/>
              </a:rPr>
              <a:t>Become genuinely interested in other people.</a:t>
            </a:r>
          </a:p>
          <a:p>
            <a:r>
              <a:rPr lang="en-US" sz="1200" b="1" dirty="0">
                <a:solidFill>
                  <a:srgbClr val="000066"/>
                </a:solidFill>
                <a:latin typeface="Tahoma"/>
                <a:ea typeface="MS PGothic" charset="0"/>
                <a:cs typeface="Tahoma"/>
              </a:rPr>
              <a:t>Remember that a man's name is to him the sweetest and most important sound in any language.</a:t>
            </a:r>
          </a:p>
          <a:p>
            <a:r>
              <a:rPr lang="en-US" sz="1200" b="1" dirty="0">
                <a:solidFill>
                  <a:srgbClr val="000066"/>
                </a:solidFill>
                <a:latin typeface="Tahoma"/>
                <a:ea typeface="MS PGothic" charset="0"/>
                <a:cs typeface="Tahoma"/>
              </a:rPr>
              <a:t>Be a good listener. Encourage others to talk about themselves.</a:t>
            </a:r>
          </a:p>
          <a:p>
            <a:r>
              <a:rPr lang="en-US" sz="1200" b="1" dirty="0">
                <a:solidFill>
                  <a:srgbClr val="000066"/>
                </a:solidFill>
                <a:latin typeface="Tahoma"/>
                <a:ea typeface="MS PGothic" charset="0"/>
                <a:cs typeface="Tahoma"/>
              </a:rPr>
              <a:t>Talk in the terms of the other man’s interest.</a:t>
            </a:r>
          </a:p>
          <a:p>
            <a:r>
              <a:rPr lang="en-US" sz="1200" b="1" dirty="0">
                <a:solidFill>
                  <a:srgbClr val="000066"/>
                </a:solidFill>
                <a:latin typeface="Tahoma"/>
                <a:ea typeface="MS PGothic" charset="0"/>
                <a:cs typeface="Tahoma"/>
              </a:rPr>
              <a:t>Make the other person feel important and do it sincerely.</a:t>
            </a:r>
          </a:p>
          <a:p>
            <a:r>
              <a:rPr lang="en-US" sz="1200" b="1" dirty="0">
                <a:solidFill>
                  <a:srgbClr val="000066"/>
                </a:solidFill>
                <a:latin typeface="Tahoma"/>
                <a:ea typeface="MS PGothic" charset="0"/>
                <a:cs typeface="Tahoma"/>
              </a:rPr>
              <a:t>Avoid arguments.</a:t>
            </a:r>
          </a:p>
          <a:p>
            <a:r>
              <a:rPr lang="en-US" sz="1200" b="1" dirty="0">
                <a:solidFill>
                  <a:srgbClr val="000066"/>
                </a:solidFill>
                <a:latin typeface="Tahoma"/>
                <a:ea typeface="MS PGothic" charset="0"/>
                <a:cs typeface="Tahoma"/>
              </a:rPr>
              <a:t>Never tell someone they are wrong</a:t>
            </a:r>
          </a:p>
          <a:p>
            <a:r>
              <a:rPr lang="en-US" sz="1200" b="1" dirty="0">
                <a:solidFill>
                  <a:srgbClr val="000066"/>
                </a:solidFill>
                <a:latin typeface="Tahoma"/>
                <a:ea typeface="MS PGothic" charset="0"/>
                <a:cs typeface="Tahoma"/>
              </a:rPr>
              <a:t>If you're wrong, admit it quickly and emphatically.</a:t>
            </a:r>
          </a:p>
          <a:p>
            <a:r>
              <a:rPr lang="en-US" sz="1200" b="1" dirty="0">
                <a:solidFill>
                  <a:srgbClr val="000066"/>
                </a:solidFill>
                <a:latin typeface="Tahoma"/>
                <a:ea typeface="MS PGothic" charset="0"/>
                <a:cs typeface="Tahoma"/>
              </a:rPr>
              <a:t>Begin in a friendly way.</a:t>
            </a:r>
          </a:p>
          <a:p>
            <a:r>
              <a:rPr lang="en-US" sz="1200" b="1" dirty="0">
                <a:solidFill>
                  <a:srgbClr val="000066"/>
                </a:solidFill>
                <a:latin typeface="Tahoma"/>
                <a:ea typeface="MS PGothic" charset="0"/>
                <a:cs typeface="Tahoma"/>
              </a:rPr>
              <a:t>Start with questions the other person will answer yes to. </a:t>
            </a:r>
            <a:r>
              <a:rPr lang="en-US" sz="1200" b="1" dirty="0">
                <a:solidFill>
                  <a:srgbClr val="000066"/>
                </a:solidFill>
                <a:latin typeface="Tahoma" charset="0"/>
                <a:ea typeface="MS PGothic" charset="0"/>
              </a:rPr>
              <a:t>Let the other person do the talking.</a:t>
            </a:r>
          </a:p>
          <a:p>
            <a:r>
              <a:rPr lang="en-US" sz="1200" b="1" dirty="0">
                <a:solidFill>
                  <a:srgbClr val="000066"/>
                </a:solidFill>
                <a:latin typeface="Tahoma" charset="0"/>
                <a:ea typeface="MS PGothic" charset="0"/>
              </a:rPr>
              <a:t>Let the other person feel the idea is his/hers.</a:t>
            </a:r>
          </a:p>
          <a:p>
            <a:r>
              <a:rPr lang="en-US" sz="1200" b="1" dirty="0">
                <a:solidFill>
                  <a:srgbClr val="000066"/>
                </a:solidFill>
                <a:latin typeface="Tahoma" charset="0"/>
                <a:ea typeface="MS PGothic" charset="0"/>
              </a:rPr>
              <a:t>Try honestly to see things from the other person's point of view.</a:t>
            </a:r>
          </a:p>
          <a:p>
            <a:r>
              <a:rPr lang="en-US" sz="1200" b="1" dirty="0">
                <a:solidFill>
                  <a:srgbClr val="000066"/>
                </a:solidFill>
                <a:latin typeface="Tahoma" charset="0"/>
                <a:ea typeface="MS PGothic" charset="0"/>
              </a:rPr>
              <a:t>Sympathize with the other person.</a:t>
            </a:r>
          </a:p>
          <a:p>
            <a:r>
              <a:rPr lang="en-US" sz="1200" b="1" dirty="0">
                <a:solidFill>
                  <a:srgbClr val="000066"/>
                </a:solidFill>
                <a:latin typeface="Tahoma" charset="0"/>
                <a:ea typeface="MS PGothic" charset="0"/>
              </a:rPr>
              <a:t>Appeal to noble motives.</a:t>
            </a:r>
          </a:p>
          <a:p>
            <a:r>
              <a:rPr lang="en-US" sz="1200" b="1" dirty="0">
                <a:solidFill>
                  <a:srgbClr val="000066"/>
                </a:solidFill>
                <a:latin typeface="Tahoma" charset="0"/>
                <a:ea typeface="MS PGothic" charset="0"/>
              </a:rPr>
              <a:t>Dramatize your ideas.</a:t>
            </a:r>
          </a:p>
          <a:p>
            <a:r>
              <a:rPr lang="en-US" sz="1200" b="1" dirty="0">
                <a:solidFill>
                  <a:srgbClr val="000066"/>
                </a:solidFill>
                <a:latin typeface="Tahoma" charset="0"/>
                <a:ea typeface="MS PGothic" charset="0"/>
              </a:rPr>
              <a:t>Throw down a challenge.</a:t>
            </a:r>
          </a:p>
          <a:p>
            <a:r>
              <a:rPr lang="en-US" sz="1200" b="1" dirty="0">
                <a:solidFill>
                  <a:srgbClr val="000066"/>
                </a:solidFill>
                <a:latin typeface="Tahoma" charset="0"/>
                <a:ea typeface="MS PGothic" charset="0"/>
              </a:rPr>
              <a:t>Begin with praise and honest appreciation.</a:t>
            </a:r>
          </a:p>
          <a:p>
            <a:r>
              <a:rPr lang="en-US" sz="1200" b="1" dirty="0">
                <a:solidFill>
                  <a:srgbClr val="000066"/>
                </a:solidFill>
                <a:latin typeface="Tahoma" charset="0"/>
                <a:ea typeface="MS PGothic" charset="0"/>
              </a:rPr>
              <a:t>Call attention to other people's mistakes indirectly.</a:t>
            </a:r>
          </a:p>
          <a:p>
            <a:r>
              <a:rPr lang="en-US" sz="1200" b="1" dirty="0">
                <a:solidFill>
                  <a:srgbClr val="000066"/>
                </a:solidFill>
                <a:latin typeface="Tahoma" charset="0"/>
                <a:ea typeface="MS PGothic" charset="0"/>
              </a:rPr>
              <a:t>Talk about your own mistakes first.</a:t>
            </a:r>
          </a:p>
          <a:p>
            <a:r>
              <a:rPr lang="en-US" sz="1200" b="1" dirty="0">
                <a:solidFill>
                  <a:srgbClr val="000066"/>
                </a:solidFill>
                <a:latin typeface="Tahoma" charset="0"/>
                <a:ea typeface="MS PGothic" charset="0"/>
              </a:rPr>
              <a:t>Ask questions instead of giving direct orders.</a:t>
            </a:r>
          </a:p>
          <a:p>
            <a:r>
              <a:rPr lang="en-US" sz="1200" b="1" dirty="0">
                <a:solidFill>
                  <a:srgbClr val="000066"/>
                </a:solidFill>
                <a:latin typeface="Tahoma" charset="0"/>
                <a:ea typeface="MS PGothic" charset="0"/>
              </a:rPr>
              <a:t>Let the other person save face.</a:t>
            </a:r>
          </a:p>
          <a:p>
            <a:r>
              <a:rPr lang="en-US" sz="1200" b="1" dirty="0">
                <a:solidFill>
                  <a:srgbClr val="000066"/>
                </a:solidFill>
                <a:latin typeface="Tahoma" charset="0"/>
                <a:ea typeface="MS PGothic" charset="0"/>
              </a:rPr>
              <a:t>Praise every improvement.</a:t>
            </a:r>
          </a:p>
          <a:p>
            <a:r>
              <a:rPr lang="en-US" sz="1200" b="1" dirty="0">
                <a:solidFill>
                  <a:srgbClr val="000066"/>
                </a:solidFill>
                <a:latin typeface="Tahoma" charset="0"/>
                <a:ea typeface="MS PGothic" charset="0"/>
              </a:rPr>
              <a:t>Give them a fine reputation to live up to</a:t>
            </a:r>
          </a:p>
          <a:p>
            <a:r>
              <a:rPr lang="en-US" sz="1200" b="1" dirty="0">
                <a:solidFill>
                  <a:srgbClr val="000066"/>
                </a:solidFill>
                <a:latin typeface="Tahoma" charset="0"/>
                <a:ea typeface="MS PGothic" charset="0"/>
              </a:rPr>
              <a:t>Encourage them by making their faults seem easy to correct.</a:t>
            </a:r>
          </a:p>
          <a:p>
            <a:r>
              <a:rPr lang="en-US" sz="1200" b="1" dirty="0">
                <a:solidFill>
                  <a:srgbClr val="000066"/>
                </a:solidFill>
                <a:latin typeface="Tahoma" charset="0"/>
                <a:ea typeface="MS PGothic" charset="0"/>
              </a:rPr>
              <a:t>Make the other person happy about doing what you suggest.</a:t>
            </a:r>
          </a:p>
          <a:p>
            <a:endParaRPr lang="en-US" sz="900" b="1" dirty="0">
              <a:solidFill>
                <a:srgbClr val="000066"/>
              </a:solidFill>
              <a:latin typeface="Tahoma"/>
              <a:ea typeface="MS PGothic" charset="0"/>
              <a:cs typeface="Tahoma"/>
            </a:endParaRPr>
          </a:p>
          <a:p>
            <a:endParaRPr lang="en-US" sz="9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63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College suck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9" b="42622"/>
          <a:stretch>
            <a:fillRect/>
          </a:stretch>
        </p:blipFill>
        <p:spPr bwMode="auto">
          <a:xfrm>
            <a:off x="1465263" y="1143000"/>
            <a:ext cx="63182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1423988" y="2852738"/>
            <a:ext cx="6400800" cy="30908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endParaRPr lang="en-US" b="0" kern="0" dirty="0">
              <a:solidFill>
                <a:srgbClr val="00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b="0" kern="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826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219200"/>
            <a:ext cx="596900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2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urtneystheme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plin">
  <a:themeElements>
    <a:clrScheme name="Global 9">
      <a:dk1>
        <a:srgbClr val="000000"/>
      </a:dk1>
      <a:lt1>
        <a:srgbClr val="FFFFFF"/>
      </a:lt1>
      <a:dk2>
        <a:srgbClr val="CC6600"/>
      </a:dk2>
      <a:lt2>
        <a:srgbClr val="FFFFFF"/>
      </a:lt2>
      <a:accent1>
        <a:srgbClr val="FFFFCC"/>
      </a:accent1>
      <a:accent2>
        <a:srgbClr val="B5E0E3"/>
      </a:accent2>
      <a:accent3>
        <a:srgbClr val="FFFFFF"/>
      </a:accent3>
      <a:accent4>
        <a:srgbClr val="000000"/>
      </a:accent4>
      <a:accent5>
        <a:srgbClr val="FFFFE2"/>
      </a:accent5>
      <a:accent6>
        <a:srgbClr val="A4CBCE"/>
      </a:accent6>
      <a:hlink>
        <a:srgbClr val="5036EA"/>
      </a:hlink>
      <a:folHlink>
        <a:srgbClr val="029810"/>
      </a:folHlink>
    </a:clrScheme>
    <a:fontScheme name="Global">
      <a:majorFont>
        <a:latin typeface="Times New Roman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9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5036EA"/>
        </a:hlink>
        <a:folHlink>
          <a:srgbClr val="02981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oplin">
  <a:themeElements>
    <a:clrScheme name="Global 9">
      <a:dk1>
        <a:srgbClr val="000000"/>
      </a:dk1>
      <a:lt1>
        <a:srgbClr val="FFFFFF"/>
      </a:lt1>
      <a:dk2>
        <a:srgbClr val="CC6600"/>
      </a:dk2>
      <a:lt2>
        <a:srgbClr val="FFFFFF"/>
      </a:lt2>
      <a:accent1>
        <a:srgbClr val="FFFFCC"/>
      </a:accent1>
      <a:accent2>
        <a:srgbClr val="B5E0E3"/>
      </a:accent2>
      <a:accent3>
        <a:srgbClr val="FFFFFF"/>
      </a:accent3>
      <a:accent4>
        <a:srgbClr val="000000"/>
      </a:accent4>
      <a:accent5>
        <a:srgbClr val="FFFFE2"/>
      </a:accent5>
      <a:accent6>
        <a:srgbClr val="A4CBCE"/>
      </a:accent6>
      <a:hlink>
        <a:srgbClr val="5036EA"/>
      </a:hlink>
      <a:folHlink>
        <a:srgbClr val="029810"/>
      </a:folHlink>
    </a:clrScheme>
    <a:fontScheme name="Global">
      <a:majorFont>
        <a:latin typeface="Times New Roman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9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5036EA"/>
        </a:hlink>
        <a:folHlink>
          <a:srgbClr val="02981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ontinental World 16x9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Mod 1" id="{E8B047D8-5DA2-4268-A35E-AF6CAB801908}" vid="{B79BA4AB-9EEB-4CF6-8611-4A938406BEE7}"/>
    </a:ext>
  </a:extLst>
</a:theme>
</file>

<file path=ppt/theme/theme6.xml><?xml version="1.0" encoding="utf-8"?>
<a:theme xmlns:a="http://schemas.openxmlformats.org/drawingml/2006/main" name="1_Continental World 16x9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Mod 1" id="{E8B047D8-5DA2-4268-A35E-AF6CAB801908}" vid="{B79BA4AB-9EEB-4CF6-8611-4A938406BEE7}"/>
    </a:ext>
  </a:extLst>
</a:theme>
</file>

<file path=ppt/theme/theme7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45175639_Biography_presentation_cr - v2" id="{A01E65BC-612A-475B-B592-779A440066C3}" vid="{453437E2-1A5B-4416-AE85-AE3C10623CB7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80758EB9B75A459F9F5E4025C4C44D" ma:contentTypeVersion="6" ma:contentTypeDescription="Create a new document." ma:contentTypeScope="" ma:versionID="f3d4f837e4e0e2e887b51db74f7e0d88">
  <xsd:schema xmlns:xsd="http://www.w3.org/2001/XMLSchema" xmlns:xs="http://www.w3.org/2001/XMLSchema" xmlns:p="http://schemas.microsoft.com/office/2006/metadata/properties" xmlns:ns2="378dde1d-f95b-480e-a2f8-2594b11a5a69" xmlns:ns3="3435fdc1-bd18-4e81-ad4b-8ae74479101b" targetNamespace="http://schemas.microsoft.com/office/2006/metadata/properties" ma:root="true" ma:fieldsID="0f835025cb364d4683b4f688fb499511" ns2:_="" ns3:_="">
    <xsd:import namespace="378dde1d-f95b-480e-a2f8-2594b11a5a69"/>
    <xsd:import namespace="3435fdc1-bd18-4e81-ad4b-8ae7447910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8dde1d-f95b-480e-a2f8-2594b11a5a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5fdc1-bd18-4e81-ad4b-8ae74479101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179F2C2-2CBB-4E46-92FB-E4AFE96245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8dde1d-f95b-480e-a2f8-2594b11a5a69"/>
    <ds:schemaRef ds:uri="3435fdc1-bd18-4e81-ad4b-8ae7447910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7601E53-D285-4AD6-ADA1-52E9038E31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ED95A7-DA85-4EEB-9B79-9FF77E951C52}">
  <ds:schemaRefs>
    <ds:schemaRef ds:uri="http://purl.org/dc/elements/1.1/"/>
    <ds:schemaRef ds:uri="http://schemas.microsoft.com/office/2006/metadata/properties"/>
    <ds:schemaRef ds:uri="3435fdc1-bd18-4e81-ad4b-8ae74479101b"/>
    <ds:schemaRef ds:uri="378dde1d-f95b-480e-a2f8-2594b11a5a69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courtneystheme</Template>
  <TotalTime>7977</TotalTime>
  <Words>2005</Words>
  <Application>Microsoft Macintosh PowerPoint</Application>
  <PresentationFormat>On-screen Show (4:3)</PresentationFormat>
  <Paragraphs>308</Paragraphs>
  <Slides>42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42</vt:i4>
      </vt:variant>
    </vt:vector>
  </HeadingPairs>
  <TitlesOfParts>
    <vt:vector size="62" baseType="lpstr">
      <vt:lpstr>Arial</vt:lpstr>
      <vt:lpstr>Calibri</vt:lpstr>
      <vt:lpstr>Calibri Light</vt:lpstr>
      <vt:lpstr>Century Schoolbook</vt:lpstr>
      <vt:lpstr>Comic Sans MS</vt:lpstr>
      <vt:lpstr>Corbel</vt:lpstr>
      <vt:lpstr>Helvetica</vt:lpstr>
      <vt:lpstr>Segoe UI</vt:lpstr>
      <vt:lpstr>Segoe UI Light</vt:lpstr>
      <vt:lpstr>Segoe UI Semilight</vt:lpstr>
      <vt:lpstr>Tahoma</vt:lpstr>
      <vt:lpstr>Times New Roman</vt:lpstr>
      <vt:lpstr>courtneystheme</vt:lpstr>
      <vt:lpstr>Office Theme</vt:lpstr>
      <vt:lpstr>coplin</vt:lpstr>
      <vt:lpstr>1_coplin</vt:lpstr>
      <vt:lpstr>Continental World 16x9</vt:lpstr>
      <vt:lpstr>1_Continental World 16x9</vt:lpstr>
      <vt:lpstr>Headlines</vt:lpstr>
      <vt:lpstr>1_Office Theme</vt:lpstr>
      <vt:lpstr>PowerPoint Presentation</vt:lpstr>
      <vt:lpstr>PowerPoint Presentation</vt:lpstr>
      <vt:lpstr>Class Agenda</vt:lpstr>
      <vt:lpstr>Friday Roundtable Discussions with Coplin</vt:lpstr>
      <vt:lpstr>Competition Points</vt:lpstr>
      <vt:lpstr>Dale Carnegie Fireside Chat </vt:lpstr>
      <vt:lpstr>Dale Carnegie Principles</vt:lpstr>
      <vt:lpstr>PowerPoint Presentation</vt:lpstr>
      <vt:lpstr>PowerPoint Presentation</vt:lpstr>
      <vt:lpstr>PowerPoint Presentation</vt:lpstr>
      <vt:lpstr> A Disgusting Thought </vt:lpstr>
      <vt:lpstr>UNDERLYING CAUSE </vt:lpstr>
      <vt:lpstr>The Study of the Study</vt:lpstr>
      <vt:lpstr>It’s Not Just the Curriculum</vt:lpstr>
      <vt:lpstr>Paulo Freire, Pedagogy of the Oppressed</vt:lpstr>
      <vt:lpstr>College Board Study</vt:lpstr>
      <vt:lpstr>More on the College Board</vt:lpstr>
      <vt:lpstr>Despite the propaganda </vt:lpstr>
      <vt:lpstr>PowerPoint Presentation</vt:lpstr>
      <vt:lpstr>Good News for Society</vt:lpstr>
      <vt:lpstr>More good news…</vt:lpstr>
      <vt:lpstr>Bad News</vt:lpstr>
      <vt:lpstr>Average Debt of the 70% for 2018 Graduates</vt:lpstr>
      <vt:lpstr>Student Debt Owed by 50+ year olds</vt:lpstr>
      <vt:lpstr>Average Tuition from 1998-2018</vt:lpstr>
      <vt:lpstr>College As An Investment</vt:lpstr>
      <vt:lpstr>Return on Investment (ROI)</vt:lpstr>
      <vt:lpstr>Lack of Job Preparation</vt:lpstr>
      <vt:lpstr>Students think they are more prepared than employers do</vt:lpstr>
      <vt:lpstr>The WORST OF ALL</vt:lpstr>
      <vt:lpstr>Postsecondary Enrollment Rates of Recent High School Graduates by Household Income, 1985 to 2015</vt:lpstr>
      <vt:lpstr>BAs by Family income</vt:lpstr>
      <vt:lpstr>America’s Reality</vt:lpstr>
      <vt:lpstr>How Many 25 &amp; Older Have Bachelors Degrees (2017)</vt:lpstr>
      <vt:lpstr>Protection Against the Evils of College?</vt:lpstr>
      <vt:lpstr>Reduce the Riskiness of College</vt:lpstr>
      <vt:lpstr>Enough About You</vt:lpstr>
      <vt:lpstr>A Public Policy Investment</vt:lpstr>
      <vt:lpstr>Possible Public Policies</vt:lpstr>
      <vt:lpstr>Propaganda Machine </vt:lpstr>
      <vt:lpstr>For next class</vt:lpstr>
      <vt:lpstr>Tom Dannan B.A., Policy Studies (’06) Masters of Public Affairs (‘12) Manager, R3 Government Solutions tdannan@r3consulting.com Connect with me on LinkedIn!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PAF 101 - Lecture Four</dc:title>
  <dc:subject>Lecture One</dc:subject>
  <dc:creator>Frank Shultz</dc:creator>
  <dc:description>Module One</dc:description>
  <cp:lastModifiedBy>Connor M Muldoon</cp:lastModifiedBy>
  <cp:revision>522</cp:revision>
  <cp:lastPrinted>2020-02-12T17:23:48Z</cp:lastPrinted>
  <dcterms:created xsi:type="dcterms:W3CDTF">2000-01-11T00:07:57Z</dcterms:created>
  <dcterms:modified xsi:type="dcterms:W3CDTF">2020-09-18T17:47:06Z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0x0101002780758EB9B75A459F9F5E4025C4C44D</vt:lpwstr>
  </property>
</Properties>
</file>