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  <p:sldMasterId id="2147483747" r:id="rId5"/>
    <p:sldMasterId id="2147483778" r:id="rId6"/>
    <p:sldMasterId id="2147483790" r:id="rId7"/>
    <p:sldMasterId id="2147483809" r:id="rId8"/>
  </p:sldMasterIdLst>
  <p:notesMasterIdLst>
    <p:notesMasterId r:id="rId38"/>
  </p:notesMasterIdLst>
  <p:sldIdLst>
    <p:sldId id="626" r:id="rId9"/>
    <p:sldId id="627" r:id="rId10"/>
    <p:sldId id="690" r:id="rId11"/>
    <p:sldId id="256" r:id="rId12"/>
    <p:sldId id="465" r:id="rId13"/>
    <p:sldId id="687" r:id="rId14"/>
    <p:sldId id="688" r:id="rId15"/>
    <p:sldId id="689" r:id="rId16"/>
    <p:sldId id="615" r:id="rId17"/>
    <p:sldId id="613" r:id="rId18"/>
    <p:sldId id="620" r:id="rId19"/>
    <p:sldId id="621" r:id="rId20"/>
    <p:sldId id="619" r:id="rId21"/>
    <p:sldId id="614" r:id="rId22"/>
    <p:sldId id="616" r:id="rId23"/>
    <p:sldId id="535" r:id="rId24"/>
    <p:sldId id="605" r:id="rId25"/>
    <p:sldId id="604" r:id="rId26"/>
    <p:sldId id="617" r:id="rId27"/>
    <p:sldId id="440" r:id="rId28"/>
    <p:sldId id="521" r:id="rId29"/>
    <p:sldId id="585" r:id="rId30"/>
    <p:sldId id="582" r:id="rId31"/>
    <p:sldId id="561" r:id="rId32"/>
    <p:sldId id="612" r:id="rId33"/>
    <p:sldId id="300" r:id="rId34"/>
    <p:sldId id="618" r:id="rId35"/>
    <p:sldId id="609" r:id="rId36"/>
    <p:sldId id="6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ABABA"/>
    <a:srgbClr val="22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621" autoAdjust="0"/>
    <p:restoredTop sz="50000" autoAdjust="0"/>
  </p:normalViewPr>
  <p:slideViewPr>
    <p:cSldViewPr snapToGrid="0" snapToObjects="1">
      <p:cViewPr varScale="1">
        <p:scale>
          <a:sx n="98" d="100"/>
          <a:sy n="98" d="100"/>
        </p:scale>
        <p:origin x="192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7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Bezdedeanu" userId="5589b2a7-81a3-47a0-9d61-1aa872f43760" providerId="ADAL" clId="{2C486803-8197-4B42-BA78-9F4A32CA78A4}"/>
    <pc:docChg chg="undo custSel delSld modSld sldOrd delMainMaster">
      <pc:chgData name="Christopher Bezdedeanu" userId="5589b2a7-81a3-47a0-9d61-1aa872f43760" providerId="ADAL" clId="{2C486803-8197-4B42-BA78-9F4A32CA78A4}" dt="2020-06-26T19:20:10.941" v="539" actId="20577"/>
      <pc:docMkLst>
        <pc:docMk/>
      </pc:docMkLst>
      <pc:sldChg chg="modSp mod">
        <pc:chgData name="Christopher Bezdedeanu" userId="5589b2a7-81a3-47a0-9d61-1aa872f43760" providerId="ADAL" clId="{2C486803-8197-4B42-BA78-9F4A32CA78A4}" dt="2020-06-26T19:17:17.766" v="517" actId="20577"/>
        <pc:sldMkLst>
          <pc:docMk/>
          <pc:sldMk cId="2296325603" sldId="627"/>
        </pc:sldMkLst>
        <pc:spChg chg="mod">
          <ac:chgData name="Christopher Bezdedeanu" userId="5589b2a7-81a3-47a0-9d61-1aa872f43760" providerId="ADAL" clId="{2C486803-8197-4B42-BA78-9F4A32CA78A4}" dt="2020-06-26T19:17:17.766" v="517" actId="20577"/>
          <ac:spMkLst>
            <pc:docMk/>
            <pc:sldMk cId="2296325603" sldId="627"/>
            <ac:spMk id="3" creationId="{00000000-0000-0000-0000-000000000000}"/>
          </ac:spMkLst>
        </pc:spChg>
      </pc:sldChg>
      <pc:sldChg chg="modSp mod">
        <pc:chgData name="Christopher Bezdedeanu" userId="5589b2a7-81a3-47a0-9d61-1aa872f43760" providerId="ADAL" clId="{2C486803-8197-4B42-BA78-9F4A32CA78A4}" dt="2020-06-26T19:20:10.941" v="539" actId="20577"/>
        <pc:sldMkLst>
          <pc:docMk/>
          <pc:sldMk cId="4273075641" sldId="628"/>
        </pc:sldMkLst>
        <pc:spChg chg="mod">
          <ac:chgData name="Christopher Bezdedeanu" userId="5589b2a7-81a3-47a0-9d61-1aa872f43760" providerId="ADAL" clId="{2C486803-8197-4B42-BA78-9F4A32CA78A4}" dt="2020-06-26T19:20:10.941" v="539" actId="20577"/>
          <ac:spMkLst>
            <pc:docMk/>
            <pc:sldMk cId="4273075641" sldId="628"/>
            <ac:spMk id="3" creationId="{00000000-0000-0000-0000-000000000000}"/>
          </ac:spMkLst>
        </pc:spChg>
      </pc:sldChg>
      <pc:sldChg chg="modSp">
        <pc:chgData name="Christopher Bezdedeanu" userId="5589b2a7-81a3-47a0-9d61-1aa872f43760" providerId="ADAL" clId="{2C486803-8197-4B42-BA78-9F4A32CA78A4}" dt="2020-06-25T00:15:31.153" v="56" actId="20577"/>
        <pc:sldMkLst>
          <pc:docMk/>
          <pc:sldMk cId="280478401" sldId="687"/>
        </pc:sldMkLst>
        <pc:spChg chg="mod">
          <ac:chgData name="Christopher Bezdedeanu" userId="5589b2a7-81a3-47a0-9d61-1aa872f43760" providerId="ADAL" clId="{2C486803-8197-4B42-BA78-9F4A32CA78A4}" dt="2020-06-25T00:15:31.153" v="56" actId="20577"/>
          <ac:spMkLst>
            <pc:docMk/>
            <pc:sldMk cId="280478401" sldId="687"/>
            <ac:spMk id="3" creationId="{00000000-0000-0000-0000-000000000000}"/>
          </ac:spMkLst>
        </pc:spChg>
      </pc:sldChg>
      <pc:sldChg chg="del">
        <pc:chgData name="Christopher Bezdedeanu" userId="5589b2a7-81a3-47a0-9d61-1aa872f43760" providerId="ADAL" clId="{2C486803-8197-4B42-BA78-9F4A32CA78A4}" dt="2020-06-25T00:16:51.575" v="57" actId="2696"/>
        <pc:sldMkLst>
          <pc:docMk/>
          <pc:sldMk cId="1712626937" sldId="688"/>
        </pc:sldMkLst>
      </pc:sldChg>
      <pc:sldChg chg="del">
        <pc:chgData name="Christopher Bezdedeanu" userId="5589b2a7-81a3-47a0-9d61-1aa872f43760" providerId="ADAL" clId="{2C486803-8197-4B42-BA78-9F4A32CA78A4}" dt="2020-06-26T19:00:45.273" v="432" actId="2696"/>
        <pc:sldMkLst>
          <pc:docMk/>
          <pc:sldMk cId="3574874897" sldId="689"/>
        </pc:sldMkLst>
      </pc:sldChg>
      <pc:sldChg chg="del">
        <pc:chgData name="Christopher Bezdedeanu" userId="5589b2a7-81a3-47a0-9d61-1aa872f43760" providerId="ADAL" clId="{2C486803-8197-4B42-BA78-9F4A32CA78A4}" dt="2020-06-26T19:00:45.273" v="432" actId="2696"/>
        <pc:sldMkLst>
          <pc:docMk/>
          <pc:sldMk cId="474306928" sldId="690"/>
        </pc:sldMkLst>
      </pc:sldChg>
      <pc:sldChg chg="del">
        <pc:chgData name="Christopher Bezdedeanu" userId="5589b2a7-81a3-47a0-9d61-1aa872f43760" providerId="ADAL" clId="{2C486803-8197-4B42-BA78-9F4A32CA78A4}" dt="2020-06-26T19:00:45.273" v="432" actId="2696"/>
        <pc:sldMkLst>
          <pc:docMk/>
          <pc:sldMk cId="3608449020" sldId="691"/>
        </pc:sldMkLst>
      </pc:sldChg>
      <pc:sldChg chg="del">
        <pc:chgData name="Christopher Bezdedeanu" userId="5589b2a7-81a3-47a0-9d61-1aa872f43760" providerId="ADAL" clId="{2C486803-8197-4B42-BA78-9F4A32CA78A4}" dt="2020-06-26T19:00:45.273" v="432" actId="2696"/>
        <pc:sldMkLst>
          <pc:docMk/>
          <pc:sldMk cId="4181010182" sldId="692"/>
        </pc:sldMkLst>
      </pc:sldChg>
      <pc:sldChg chg="del">
        <pc:chgData name="Christopher Bezdedeanu" userId="5589b2a7-81a3-47a0-9d61-1aa872f43760" providerId="ADAL" clId="{2C486803-8197-4B42-BA78-9F4A32CA78A4}" dt="2020-06-26T19:00:45.273" v="432" actId="2696"/>
        <pc:sldMkLst>
          <pc:docMk/>
          <pc:sldMk cId="4279376633" sldId="693"/>
        </pc:sldMkLst>
      </pc:sldChg>
      <pc:sldChg chg="del">
        <pc:chgData name="Christopher Bezdedeanu" userId="5589b2a7-81a3-47a0-9d61-1aa872f43760" providerId="ADAL" clId="{2C486803-8197-4B42-BA78-9F4A32CA78A4}" dt="2020-06-26T19:00:45.273" v="432" actId="2696"/>
        <pc:sldMkLst>
          <pc:docMk/>
          <pc:sldMk cId="3452268784" sldId="694"/>
        </pc:sldMkLst>
      </pc:sldChg>
      <pc:sldChg chg="del">
        <pc:chgData name="Christopher Bezdedeanu" userId="5589b2a7-81a3-47a0-9d61-1aa872f43760" providerId="ADAL" clId="{2C486803-8197-4B42-BA78-9F4A32CA78A4}" dt="2020-06-26T19:00:45.273" v="432" actId="2696"/>
        <pc:sldMkLst>
          <pc:docMk/>
          <pc:sldMk cId="1616346486" sldId="695"/>
        </pc:sldMkLst>
      </pc:sldChg>
      <pc:sldChg chg="del">
        <pc:chgData name="Christopher Bezdedeanu" userId="5589b2a7-81a3-47a0-9d61-1aa872f43760" providerId="ADAL" clId="{2C486803-8197-4B42-BA78-9F4A32CA78A4}" dt="2020-06-26T19:00:45.273" v="432" actId="2696"/>
        <pc:sldMkLst>
          <pc:docMk/>
          <pc:sldMk cId="3990172834" sldId="696"/>
        </pc:sldMkLst>
      </pc:sldChg>
      <pc:sldChg chg="del">
        <pc:chgData name="Christopher Bezdedeanu" userId="5589b2a7-81a3-47a0-9d61-1aa872f43760" providerId="ADAL" clId="{2C486803-8197-4B42-BA78-9F4A32CA78A4}" dt="2020-06-26T19:00:45.273" v="432" actId="2696"/>
        <pc:sldMkLst>
          <pc:docMk/>
          <pc:sldMk cId="2186808735" sldId="697"/>
        </pc:sldMkLst>
      </pc:sldChg>
      <pc:sldChg chg="del">
        <pc:chgData name="Christopher Bezdedeanu" userId="5589b2a7-81a3-47a0-9d61-1aa872f43760" providerId="ADAL" clId="{2C486803-8197-4B42-BA78-9F4A32CA78A4}" dt="2020-06-26T19:00:45.273" v="432" actId="2696"/>
        <pc:sldMkLst>
          <pc:docMk/>
          <pc:sldMk cId="4203939427" sldId="698"/>
        </pc:sldMkLst>
      </pc:sldChg>
      <pc:sldChg chg="modSp del ord">
        <pc:chgData name="Christopher Bezdedeanu" userId="5589b2a7-81a3-47a0-9d61-1aa872f43760" providerId="ADAL" clId="{2C486803-8197-4B42-BA78-9F4A32CA78A4}" dt="2020-06-26T19:19:39.139" v="538" actId="47"/>
        <pc:sldMkLst>
          <pc:docMk/>
          <pc:sldMk cId="4006056030" sldId="699"/>
        </pc:sldMkLst>
        <pc:spChg chg="mod">
          <ac:chgData name="Christopher Bezdedeanu" userId="5589b2a7-81a3-47a0-9d61-1aa872f43760" providerId="ADAL" clId="{2C486803-8197-4B42-BA78-9F4A32CA78A4}" dt="2020-06-25T19:22:42.994" v="431" actId="20577"/>
          <ac:spMkLst>
            <pc:docMk/>
            <pc:sldMk cId="4006056030" sldId="699"/>
            <ac:spMk id="3" creationId="{57B29B1E-1F8A-4558-9883-19D2AEDB2A3F}"/>
          </ac:spMkLst>
        </pc:spChg>
      </pc:sldChg>
      <pc:sldMasterChg chg="del delSldLayout">
        <pc:chgData name="Christopher Bezdedeanu" userId="5589b2a7-81a3-47a0-9d61-1aa872f43760" providerId="ADAL" clId="{2C486803-8197-4B42-BA78-9F4A32CA78A4}" dt="2020-06-26T19:19:39.139" v="538" actId="47"/>
        <pc:sldMasterMkLst>
          <pc:docMk/>
          <pc:sldMasterMk cId="3643016634" sldId="2147483790"/>
        </pc:sldMasterMkLst>
        <pc:sldLayoutChg chg="del">
          <pc:chgData name="Christopher Bezdedeanu" userId="5589b2a7-81a3-47a0-9d61-1aa872f43760" providerId="ADAL" clId="{2C486803-8197-4B42-BA78-9F4A32CA78A4}" dt="2020-06-26T19:19:39.139" v="538" actId="47"/>
          <pc:sldLayoutMkLst>
            <pc:docMk/>
            <pc:sldMasterMk cId="3643016634" sldId="2147483790"/>
            <pc:sldLayoutMk cId="270513127" sldId="2147483791"/>
          </pc:sldLayoutMkLst>
        </pc:sldLayoutChg>
        <pc:sldLayoutChg chg="del">
          <pc:chgData name="Christopher Bezdedeanu" userId="5589b2a7-81a3-47a0-9d61-1aa872f43760" providerId="ADAL" clId="{2C486803-8197-4B42-BA78-9F4A32CA78A4}" dt="2020-06-26T19:19:39.139" v="538" actId="47"/>
          <pc:sldLayoutMkLst>
            <pc:docMk/>
            <pc:sldMasterMk cId="3643016634" sldId="2147483790"/>
            <pc:sldLayoutMk cId="2517408059" sldId="2147483792"/>
          </pc:sldLayoutMkLst>
        </pc:sldLayoutChg>
        <pc:sldLayoutChg chg="del">
          <pc:chgData name="Christopher Bezdedeanu" userId="5589b2a7-81a3-47a0-9d61-1aa872f43760" providerId="ADAL" clId="{2C486803-8197-4B42-BA78-9F4A32CA78A4}" dt="2020-06-26T19:19:39.139" v="538" actId="47"/>
          <pc:sldLayoutMkLst>
            <pc:docMk/>
            <pc:sldMasterMk cId="3643016634" sldId="2147483790"/>
            <pc:sldLayoutMk cId="1457323453" sldId="2147483793"/>
          </pc:sldLayoutMkLst>
        </pc:sldLayoutChg>
        <pc:sldLayoutChg chg="del">
          <pc:chgData name="Christopher Bezdedeanu" userId="5589b2a7-81a3-47a0-9d61-1aa872f43760" providerId="ADAL" clId="{2C486803-8197-4B42-BA78-9F4A32CA78A4}" dt="2020-06-26T19:19:39.139" v="538" actId="47"/>
          <pc:sldLayoutMkLst>
            <pc:docMk/>
            <pc:sldMasterMk cId="3643016634" sldId="2147483790"/>
            <pc:sldLayoutMk cId="3424122666" sldId="2147483794"/>
          </pc:sldLayoutMkLst>
        </pc:sldLayoutChg>
        <pc:sldLayoutChg chg="del">
          <pc:chgData name="Christopher Bezdedeanu" userId="5589b2a7-81a3-47a0-9d61-1aa872f43760" providerId="ADAL" clId="{2C486803-8197-4B42-BA78-9F4A32CA78A4}" dt="2020-06-26T19:19:39.139" v="538" actId="47"/>
          <pc:sldLayoutMkLst>
            <pc:docMk/>
            <pc:sldMasterMk cId="3643016634" sldId="2147483790"/>
            <pc:sldLayoutMk cId="2498511088" sldId="2147483795"/>
          </pc:sldLayoutMkLst>
        </pc:sldLayoutChg>
        <pc:sldLayoutChg chg="del">
          <pc:chgData name="Christopher Bezdedeanu" userId="5589b2a7-81a3-47a0-9d61-1aa872f43760" providerId="ADAL" clId="{2C486803-8197-4B42-BA78-9F4A32CA78A4}" dt="2020-06-26T19:19:39.139" v="538" actId="47"/>
          <pc:sldLayoutMkLst>
            <pc:docMk/>
            <pc:sldMasterMk cId="3643016634" sldId="2147483790"/>
            <pc:sldLayoutMk cId="218901090" sldId="2147483796"/>
          </pc:sldLayoutMkLst>
        </pc:sldLayoutChg>
        <pc:sldLayoutChg chg="del">
          <pc:chgData name="Christopher Bezdedeanu" userId="5589b2a7-81a3-47a0-9d61-1aa872f43760" providerId="ADAL" clId="{2C486803-8197-4B42-BA78-9F4A32CA78A4}" dt="2020-06-26T19:19:39.139" v="538" actId="47"/>
          <pc:sldLayoutMkLst>
            <pc:docMk/>
            <pc:sldMasterMk cId="3643016634" sldId="2147483790"/>
            <pc:sldLayoutMk cId="72291022" sldId="2147483797"/>
          </pc:sldLayoutMkLst>
        </pc:sldLayoutChg>
        <pc:sldLayoutChg chg="del">
          <pc:chgData name="Christopher Bezdedeanu" userId="5589b2a7-81a3-47a0-9d61-1aa872f43760" providerId="ADAL" clId="{2C486803-8197-4B42-BA78-9F4A32CA78A4}" dt="2020-06-26T19:19:39.139" v="538" actId="47"/>
          <pc:sldLayoutMkLst>
            <pc:docMk/>
            <pc:sldMasterMk cId="3643016634" sldId="2147483790"/>
            <pc:sldLayoutMk cId="3949582395" sldId="2147483798"/>
          </pc:sldLayoutMkLst>
        </pc:sldLayoutChg>
        <pc:sldLayoutChg chg="del">
          <pc:chgData name="Christopher Bezdedeanu" userId="5589b2a7-81a3-47a0-9d61-1aa872f43760" providerId="ADAL" clId="{2C486803-8197-4B42-BA78-9F4A32CA78A4}" dt="2020-06-26T19:19:39.139" v="538" actId="47"/>
          <pc:sldLayoutMkLst>
            <pc:docMk/>
            <pc:sldMasterMk cId="3643016634" sldId="2147483790"/>
            <pc:sldLayoutMk cId="3232680926" sldId="2147483799"/>
          </pc:sldLayoutMkLst>
        </pc:sldLayoutChg>
        <pc:sldLayoutChg chg="del">
          <pc:chgData name="Christopher Bezdedeanu" userId="5589b2a7-81a3-47a0-9d61-1aa872f43760" providerId="ADAL" clId="{2C486803-8197-4B42-BA78-9F4A32CA78A4}" dt="2020-06-26T19:19:39.139" v="538" actId="47"/>
          <pc:sldLayoutMkLst>
            <pc:docMk/>
            <pc:sldMasterMk cId="3643016634" sldId="2147483790"/>
            <pc:sldLayoutMk cId="1686858855" sldId="2147483800"/>
          </pc:sldLayoutMkLst>
        </pc:sldLayoutChg>
        <pc:sldLayoutChg chg="del">
          <pc:chgData name="Christopher Bezdedeanu" userId="5589b2a7-81a3-47a0-9d61-1aa872f43760" providerId="ADAL" clId="{2C486803-8197-4B42-BA78-9F4A32CA78A4}" dt="2020-06-26T19:19:39.139" v="538" actId="47"/>
          <pc:sldLayoutMkLst>
            <pc:docMk/>
            <pc:sldMasterMk cId="3643016634" sldId="2147483790"/>
            <pc:sldLayoutMk cId="4247212736" sldId="2147483801"/>
          </pc:sldLayoutMkLst>
        </pc:sldLayoutChg>
      </pc:sldMasterChg>
      <pc:sldMasterChg chg="del delSldLayout">
        <pc:chgData name="Christopher Bezdedeanu" userId="5589b2a7-81a3-47a0-9d61-1aa872f43760" providerId="ADAL" clId="{2C486803-8197-4B42-BA78-9F4A32CA78A4}" dt="2020-06-26T19:00:45.273" v="432" actId="2696"/>
        <pc:sldMasterMkLst>
          <pc:docMk/>
          <pc:sldMasterMk cId="1167794381" sldId="2147483802"/>
        </pc:sldMasterMkLst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2781581992" sldId="2147483803"/>
          </pc:sldLayoutMkLst>
        </pc:sldLayoutChg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1351574206" sldId="2147483804"/>
          </pc:sldLayoutMkLst>
        </pc:sldLayoutChg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1855928998" sldId="2147483805"/>
          </pc:sldLayoutMkLst>
        </pc:sldLayoutChg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624619175" sldId="2147483806"/>
          </pc:sldLayoutMkLst>
        </pc:sldLayoutChg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3492711848" sldId="2147483807"/>
          </pc:sldLayoutMkLst>
        </pc:sldLayoutChg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1162089419" sldId="2147483808"/>
          </pc:sldLayoutMkLst>
        </pc:sldLayoutChg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3475284347" sldId="2147483809"/>
          </pc:sldLayoutMkLst>
        </pc:sldLayoutChg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2382897975" sldId="2147483810"/>
          </pc:sldLayoutMkLst>
        </pc:sldLayoutChg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4088744892" sldId="2147483811"/>
          </pc:sldLayoutMkLst>
        </pc:sldLayoutChg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2047096465" sldId="2147483812"/>
          </pc:sldLayoutMkLst>
        </pc:sldLayoutChg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3804172046" sldId="2147483813"/>
          </pc:sldLayoutMkLst>
        </pc:sldLayoutChg>
        <pc:sldLayoutChg chg="del">
          <pc:chgData name="Christopher Bezdedeanu" userId="5589b2a7-81a3-47a0-9d61-1aa872f43760" providerId="ADAL" clId="{2C486803-8197-4B42-BA78-9F4A32CA78A4}" dt="2020-06-26T19:00:45.273" v="432" actId="2696"/>
          <pc:sldLayoutMkLst>
            <pc:docMk/>
            <pc:sldMasterMk cId="1167794381" sldId="2147483802"/>
            <pc:sldLayoutMk cId="163706419" sldId="2147483814"/>
          </pc:sldLayoutMkLst>
        </pc:sldLayoutChg>
      </pc:sldMasterChg>
    </pc:docChg>
  </pc:docChgLst>
  <pc:docChgLst>
    <pc:chgData name="Christopher Bezdedeanu" userId="5589b2a7-81a3-47a0-9d61-1aa872f43760" providerId="ADAL" clId="{287EE355-3242-48FE-B449-2E94779E4951}"/>
    <pc:docChg chg="modSld">
      <pc:chgData name="Christopher Bezdedeanu" userId="5589b2a7-81a3-47a0-9d61-1aa872f43760" providerId="ADAL" clId="{287EE355-3242-48FE-B449-2E94779E4951}" dt="2020-08-10T18:17:56.884" v="1" actId="20577"/>
      <pc:docMkLst>
        <pc:docMk/>
      </pc:docMkLst>
      <pc:sldChg chg="modSp mod">
        <pc:chgData name="Christopher Bezdedeanu" userId="5589b2a7-81a3-47a0-9d61-1aa872f43760" providerId="ADAL" clId="{287EE355-3242-48FE-B449-2E94779E4951}" dt="2020-08-10T18:17:56.884" v="1" actId="20577"/>
        <pc:sldMkLst>
          <pc:docMk/>
          <pc:sldMk cId="4273075641" sldId="628"/>
        </pc:sldMkLst>
        <pc:spChg chg="mod">
          <ac:chgData name="Christopher Bezdedeanu" userId="5589b2a7-81a3-47a0-9d61-1aa872f43760" providerId="ADAL" clId="{287EE355-3242-48FE-B449-2E94779E4951}" dt="2020-08-10T18:17:56.884" v="1" actId="20577"/>
          <ac:spMkLst>
            <pc:docMk/>
            <pc:sldMk cId="4273075641" sldId="628"/>
            <ac:spMk id="3" creationId="{00000000-0000-0000-0000-000000000000}"/>
          </ac:spMkLst>
        </pc:spChg>
      </pc:sldChg>
    </pc:docChg>
  </pc:docChgLst>
  <pc:docChgLst>
    <pc:chgData name="Connor M Muldoon" userId="S::cmmuldoo@syr.edu::30a6c0d9-765c-458d-9a83-3453f13d55d4" providerId="AD" clId="Web-{E42404D1-D6F0-B3D7-60B4-708AB4E05A5D}"/>
    <pc:docChg chg="addSld modSld">
      <pc:chgData name="Connor M Muldoon" userId="S::cmmuldoo@syr.edu::30a6c0d9-765c-458d-9a83-3453f13d55d4" providerId="AD" clId="Web-{E42404D1-D6F0-B3D7-60B4-708AB4E05A5D}" dt="2020-06-27T20:49:27.152" v="197" actId="20577"/>
      <pc:docMkLst>
        <pc:docMk/>
      </pc:docMkLst>
      <pc:sldChg chg="modSp new">
        <pc:chgData name="Connor M Muldoon" userId="S::cmmuldoo@syr.edu::30a6c0d9-765c-458d-9a83-3453f13d55d4" providerId="AD" clId="Web-{E42404D1-D6F0-B3D7-60B4-708AB4E05A5D}" dt="2020-06-27T20:48:29.198" v="146" actId="20577"/>
        <pc:sldMkLst>
          <pc:docMk/>
          <pc:sldMk cId="2763337107" sldId="688"/>
        </pc:sldMkLst>
        <pc:spChg chg="mod">
          <ac:chgData name="Connor M Muldoon" userId="S::cmmuldoo@syr.edu::30a6c0d9-765c-458d-9a83-3453f13d55d4" providerId="AD" clId="Web-{E42404D1-D6F0-B3D7-60B4-708AB4E05A5D}" dt="2020-06-27T20:47:50.120" v="19" actId="20577"/>
          <ac:spMkLst>
            <pc:docMk/>
            <pc:sldMk cId="2763337107" sldId="688"/>
            <ac:spMk id="2" creationId="{21E65A18-3CA4-4E76-9A34-EBBB3D8B0040}"/>
          </ac:spMkLst>
        </pc:spChg>
        <pc:spChg chg="mod">
          <ac:chgData name="Connor M Muldoon" userId="S::cmmuldoo@syr.edu::30a6c0d9-765c-458d-9a83-3453f13d55d4" providerId="AD" clId="Web-{E42404D1-D6F0-B3D7-60B4-708AB4E05A5D}" dt="2020-06-27T20:48:29.198" v="146" actId="20577"/>
          <ac:spMkLst>
            <pc:docMk/>
            <pc:sldMk cId="2763337107" sldId="688"/>
            <ac:spMk id="3" creationId="{4A2256D5-32FA-4A09-A9C9-0EC6B4C84B48}"/>
          </ac:spMkLst>
        </pc:spChg>
      </pc:sldChg>
      <pc:sldChg chg="addSp delSp modSp new">
        <pc:chgData name="Connor M Muldoon" userId="S::cmmuldoo@syr.edu::30a6c0d9-765c-458d-9a83-3453f13d55d4" providerId="AD" clId="Web-{E42404D1-D6F0-B3D7-60B4-708AB4E05A5D}" dt="2020-06-27T20:49:26.011" v="195" actId="20577"/>
        <pc:sldMkLst>
          <pc:docMk/>
          <pc:sldMk cId="137793116" sldId="689"/>
        </pc:sldMkLst>
        <pc:spChg chg="mod">
          <ac:chgData name="Connor M Muldoon" userId="S::cmmuldoo@syr.edu::30a6c0d9-765c-458d-9a83-3453f13d55d4" providerId="AD" clId="Web-{E42404D1-D6F0-B3D7-60B4-708AB4E05A5D}" dt="2020-06-27T20:49:26.011" v="195" actId="20577"/>
          <ac:spMkLst>
            <pc:docMk/>
            <pc:sldMk cId="137793116" sldId="689"/>
            <ac:spMk id="2" creationId="{1B7F583C-DCD6-4307-BF0B-E7D0887F4CDD}"/>
          </ac:spMkLst>
        </pc:spChg>
        <pc:spChg chg="del">
          <ac:chgData name="Connor M Muldoon" userId="S::cmmuldoo@syr.edu::30a6c0d9-765c-458d-9a83-3453f13d55d4" providerId="AD" clId="Web-{E42404D1-D6F0-B3D7-60B4-708AB4E05A5D}" dt="2020-06-27T20:48:35.605" v="149"/>
          <ac:spMkLst>
            <pc:docMk/>
            <pc:sldMk cId="137793116" sldId="689"/>
            <ac:spMk id="3" creationId="{2B84C0C5-9185-47F4-BF84-29405136A4DE}"/>
          </ac:spMkLst>
        </pc:spChg>
        <pc:spChg chg="add mod">
          <ac:chgData name="Connor M Muldoon" userId="S::cmmuldoo@syr.edu::30a6c0d9-765c-458d-9a83-3453f13d55d4" providerId="AD" clId="Web-{E42404D1-D6F0-B3D7-60B4-708AB4E05A5D}" dt="2020-06-27T20:49:15.886" v="180" actId="20577"/>
          <ac:spMkLst>
            <pc:docMk/>
            <pc:sldMk cId="137793116" sldId="689"/>
            <ac:spMk id="5" creationId="{AA735E23-A008-4A35-B7A4-D2A267AE50F2}"/>
          </ac:spMkLst>
        </pc:spChg>
        <pc:picChg chg="add mod ord">
          <ac:chgData name="Connor M Muldoon" userId="S::cmmuldoo@syr.edu::30a6c0d9-765c-458d-9a83-3453f13d55d4" providerId="AD" clId="Web-{E42404D1-D6F0-B3D7-60B4-708AB4E05A5D}" dt="2020-06-27T20:48:44.964" v="153" actId="14100"/>
          <ac:picMkLst>
            <pc:docMk/>
            <pc:sldMk cId="137793116" sldId="689"/>
            <ac:picMk id="4" creationId="{DD501089-4B6C-4EEF-A775-9CAC9817F55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CAC8F-515E-426B-B58B-A6C87E467A88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D883E-96E0-47D3-B267-2EA54CB5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4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38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C2940E-259A-4B10-B301-529596EB7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2386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87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28000">
              <a:schemeClr val="accent6">
                <a:lumMod val="40000"/>
                <a:lumOff val="60000"/>
              </a:schemeClr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title="World map"/>
          <p:cNvSpPr>
            <a:spLocks noEditPoints="1"/>
          </p:cNvSpPr>
          <p:nvPr/>
        </p:nvSpPr>
        <p:spPr bwMode="auto">
          <a:xfrm>
            <a:off x="-3572" y="285750"/>
            <a:ext cx="9145191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31844">
                <a:srgbClr val="E3E3E3"/>
              </a:gs>
              <a:gs pos="0">
                <a:srgbClr val="E3E3E3"/>
              </a:gs>
              <a:gs pos="59300">
                <a:srgbClr val="E3E3E3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lvl="0"/>
            <a:endParaRPr sz="135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49" y="1828802"/>
            <a:ext cx="7317105" cy="3048001"/>
          </a:xfrm>
        </p:spPr>
        <p:txBody>
          <a:bodyPr>
            <a:normAutofit/>
          </a:bodyPr>
          <a:lstStyle>
            <a:lvl1pPr algn="ctr">
              <a:defRPr sz="48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7771" y="285750"/>
            <a:ext cx="7945383" cy="114300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3200" baseline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E06DD49-3374-4F39-87C4-05D6AA60D5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85800"/>
            <a:ext cx="160115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8" y="685800"/>
            <a:ext cx="5563552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A0BE69A-097C-44FF-AE6C-9EA4FFB66D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28000">
              <a:schemeClr val="accent6">
                <a:lumMod val="40000"/>
                <a:lumOff val="60000"/>
              </a:schemeClr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title="World map"/>
          <p:cNvSpPr>
            <a:spLocks noEditPoints="1"/>
          </p:cNvSpPr>
          <p:nvPr/>
        </p:nvSpPr>
        <p:spPr bwMode="auto">
          <a:xfrm>
            <a:off x="-3572" y="285750"/>
            <a:ext cx="9145191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31844">
                <a:srgbClr val="E3E3E3"/>
              </a:gs>
              <a:gs pos="0">
                <a:srgbClr val="E3E3E3"/>
              </a:gs>
              <a:gs pos="59300">
                <a:srgbClr val="E3E3E3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51449" tIns="25724" rIns="51449" bIns="25724" numCol="1" anchor="t" anchorCtr="0" compatLnSpc="1">
            <a:prstTxWarp prst="textNoShape">
              <a:avLst/>
            </a:prstTxWarp>
          </a:bodyPr>
          <a:lstStyle/>
          <a:p>
            <a:pPr lvl="0"/>
            <a:endParaRPr sz="1013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50" y="1828804"/>
            <a:ext cx="7317105" cy="3048001"/>
          </a:xfrm>
        </p:spPr>
        <p:txBody>
          <a:bodyPr>
            <a:normAutofit/>
          </a:bodyPr>
          <a:lstStyle>
            <a:lvl1pPr algn="ctr">
              <a:defRPr sz="3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7772" y="285750"/>
            <a:ext cx="7945383" cy="114300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2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1" y="228602"/>
            <a:ext cx="7668323" cy="1034415"/>
          </a:xfrm>
        </p:spPr>
        <p:txBody>
          <a:bodyPr/>
          <a:lstStyle>
            <a:lvl1pPr>
              <a:defRPr b="1" u="none" cap="none">
                <a:solidFill>
                  <a:schemeClr val="tx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447800"/>
            <a:ext cx="7668323" cy="4312574"/>
          </a:xfrm>
        </p:spPr>
        <p:txBody>
          <a:bodyPr/>
          <a:lstStyle>
            <a:lvl1pPr marL="154346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82968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411590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540212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668834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028" name="Picture 4" descr="http://afmarcom.com/blog/wp-content/uploads/2012/05/Facebook-glo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52401" y="341820"/>
            <a:ext cx="921197" cy="92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172202"/>
            <a:ext cx="6525322" cy="1868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295401" y="1263015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4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51" y="3429005"/>
            <a:ext cx="7317105" cy="2362199"/>
          </a:xfrm>
        </p:spPr>
        <p:txBody>
          <a:bodyPr anchor="b">
            <a:normAutofit/>
          </a:bodyPr>
          <a:lstStyle>
            <a:lvl1pPr algn="l">
              <a:defRPr sz="2476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02" y="685806"/>
            <a:ext cx="5891331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125">
                <a:solidFill>
                  <a:schemeClr val="tx1"/>
                </a:solidFill>
              </a:defRPr>
            </a:lvl1pPr>
            <a:lvl2pPr marL="257243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4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73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9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6218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462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70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9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fld id="{619461B0-DB3F-4B12-9E32-A56F3A36F86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fld id="{D7133FC2-5D89-447B-9F1B-CB0A52B41F6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13451" y="60198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://afmarcom.com/blog/wp-content/uploads/2012/05/Facebook-glo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128762" y="796706"/>
            <a:ext cx="921197" cy="92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36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 baseline="0"/>
            </a:lvl7pPr>
            <a:lvl8pPr>
              <a:defRPr sz="900" baseline="0"/>
            </a:lvl8pPr>
            <a:lvl9pPr>
              <a:defRPr sz="9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8084" y="1828800"/>
            <a:ext cx="3532470" cy="4343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fld id="{619461B0-DB3F-4B12-9E32-A56F3A36F86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fld id="{D7133FC2-5D89-447B-9F1B-CB0A52B41F6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63923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110" y="274640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9" y="1828804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449" y="2743205"/>
            <a:ext cx="3532790" cy="3428999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7764" y="1828804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7764" y="2743205"/>
            <a:ext cx="3532790" cy="3428999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 baseline="0"/>
            </a:lvl8pPr>
            <a:lvl9pPr>
              <a:defRPr sz="788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fld id="{619461B0-DB3F-4B12-9E32-A56F3A36F86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fld id="{D7133FC2-5D89-447B-9F1B-CB0A52B41F6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63603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160" y="202563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fld id="{619461B0-DB3F-4B12-9E32-A56F3A36F86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fld id="{D7133FC2-5D89-447B-9F1B-CB0A52B41F6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06865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951" y="181450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6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fld id="{619461B0-DB3F-4B12-9E32-A56F3A36F86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fld id="{D7133FC2-5D89-447B-9F1B-CB0A52B4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5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2251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7" y="685800"/>
            <a:ext cx="4230202" cy="5486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5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13"/>
            </a:lvl1pPr>
            <a:lvl2pPr marL="257243" indent="0">
              <a:buNone/>
              <a:defRPr sz="675"/>
            </a:lvl2pPr>
            <a:lvl3pPr marL="514487" indent="0">
              <a:buNone/>
              <a:defRPr sz="563"/>
            </a:lvl3pPr>
            <a:lvl4pPr marL="771731" indent="0">
              <a:buNone/>
              <a:defRPr sz="506"/>
            </a:lvl4pPr>
            <a:lvl5pPr marL="1028975" indent="0">
              <a:buNone/>
              <a:defRPr sz="506"/>
            </a:lvl5pPr>
            <a:lvl6pPr marL="1286218" indent="0">
              <a:buNone/>
              <a:defRPr sz="506"/>
            </a:lvl6pPr>
            <a:lvl7pPr marL="1543462" indent="0">
              <a:buNone/>
              <a:defRPr sz="506"/>
            </a:lvl7pPr>
            <a:lvl8pPr marL="1800705" indent="0">
              <a:buNone/>
              <a:defRPr sz="506"/>
            </a:lvl8pPr>
            <a:lvl9pPr marL="2057949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fld id="{619461B0-DB3F-4B12-9E32-A56F3A36F86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fld id="{D7133FC2-5D89-447B-9F1B-CB0A52B41F6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86022" y="609600"/>
            <a:ext cx="0" cy="5762627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84" y="4860290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228600"/>
            <a:ext cx="7668323" cy="1034415"/>
          </a:xfrm>
        </p:spPr>
        <p:txBody>
          <a:bodyPr/>
          <a:lstStyle>
            <a:lvl1pPr>
              <a:defRPr b="1" u="none" cap="none">
                <a:solidFill>
                  <a:schemeClr val="tx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668323" cy="4312574"/>
          </a:xfrm>
        </p:spPr>
        <p:txBody>
          <a:bodyPr/>
          <a:lstStyle>
            <a:lvl1pPr marL="205795" indent="-171496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77291" indent="-171496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548786" indent="-171496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720282" indent="-171496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891778" indent="-171496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028" name="Picture 4" descr="http://afmarcom.com/blog/wp-content/uploads/2012/05/Facebook-glo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52400" y="341818"/>
            <a:ext cx="921197" cy="92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172200"/>
            <a:ext cx="6525322" cy="18684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295400" y="1263015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5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5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225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7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1350"/>
            </a:lvl1pPr>
            <a:lvl2pPr marL="257243" indent="0">
              <a:buNone/>
              <a:defRPr sz="1576"/>
            </a:lvl2pPr>
            <a:lvl3pPr marL="514487" indent="0">
              <a:buNone/>
              <a:defRPr sz="1350"/>
            </a:lvl3pPr>
            <a:lvl4pPr marL="771731" indent="0">
              <a:buNone/>
              <a:defRPr sz="1125"/>
            </a:lvl4pPr>
            <a:lvl5pPr marL="1028975" indent="0">
              <a:buNone/>
              <a:defRPr sz="1125"/>
            </a:lvl5pPr>
            <a:lvl6pPr marL="1286218" indent="0">
              <a:buNone/>
              <a:defRPr sz="1125"/>
            </a:lvl6pPr>
            <a:lvl7pPr marL="1543462" indent="0">
              <a:buNone/>
              <a:defRPr sz="1125"/>
            </a:lvl7pPr>
            <a:lvl8pPr marL="1800705" indent="0">
              <a:buNone/>
              <a:defRPr sz="1125"/>
            </a:lvl8pPr>
            <a:lvl9pPr marL="2057949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5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13"/>
            </a:lvl1pPr>
            <a:lvl2pPr marL="257243" indent="0">
              <a:buNone/>
              <a:defRPr sz="675"/>
            </a:lvl2pPr>
            <a:lvl3pPr marL="514487" indent="0">
              <a:buNone/>
              <a:defRPr sz="563"/>
            </a:lvl3pPr>
            <a:lvl4pPr marL="771731" indent="0">
              <a:buNone/>
              <a:defRPr sz="506"/>
            </a:lvl4pPr>
            <a:lvl5pPr marL="1028975" indent="0">
              <a:buNone/>
              <a:defRPr sz="506"/>
            </a:lvl5pPr>
            <a:lvl6pPr marL="1286218" indent="0">
              <a:buNone/>
              <a:defRPr sz="506"/>
            </a:lvl6pPr>
            <a:lvl7pPr marL="1543462" indent="0">
              <a:buNone/>
              <a:defRPr sz="506"/>
            </a:lvl7pPr>
            <a:lvl8pPr marL="1800705" indent="0">
              <a:buNone/>
              <a:defRPr sz="506"/>
            </a:lvl8pPr>
            <a:lvl9pPr marL="2057949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fld id="{619461B0-DB3F-4B12-9E32-A56F3A36F86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fld id="{D7133FC2-5D89-447B-9F1B-CB0A52B41F6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86022" y="685802"/>
            <a:ext cx="0" cy="5762627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80" y="4830446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fld id="{619461B0-DB3F-4B12-9E32-A56F3A36F86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fld id="{D7133FC2-5D89-447B-9F1B-CB0A52B4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7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685800"/>
            <a:ext cx="160115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9" y="685800"/>
            <a:ext cx="5563552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fld id="{619461B0-DB3F-4B12-9E32-A56F3A36F86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fld id="{D7133FC2-5D89-447B-9F1B-CB0A52B4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7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28000">
              <a:schemeClr val="accent6">
                <a:lumMod val="40000"/>
                <a:lumOff val="60000"/>
              </a:schemeClr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title="World map"/>
          <p:cNvSpPr>
            <a:spLocks noEditPoints="1"/>
          </p:cNvSpPr>
          <p:nvPr/>
        </p:nvSpPr>
        <p:spPr bwMode="auto">
          <a:xfrm>
            <a:off x="-3572" y="285750"/>
            <a:ext cx="9145191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31844">
                <a:srgbClr val="E3E3E3"/>
              </a:gs>
              <a:gs pos="0">
                <a:srgbClr val="E3E3E3"/>
              </a:gs>
              <a:gs pos="59300">
                <a:srgbClr val="E3E3E3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51449" tIns="25724" rIns="51449" bIns="25724" numCol="1" anchor="t" anchorCtr="0" compatLnSpc="1">
            <a:prstTxWarp prst="textNoShape">
              <a:avLst/>
            </a:prstTxWarp>
          </a:bodyPr>
          <a:lstStyle/>
          <a:p>
            <a:pPr lvl="0"/>
            <a:endParaRPr sz="1013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50" y="1828804"/>
            <a:ext cx="7317105" cy="3048001"/>
          </a:xfrm>
        </p:spPr>
        <p:txBody>
          <a:bodyPr>
            <a:normAutofit/>
          </a:bodyPr>
          <a:lstStyle>
            <a:lvl1pPr algn="ctr">
              <a:defRPr sz="3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7772" y="285750"/>
            <a:ext cx="7945383" cy="114300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1" y="228602"/>
            <a:ext cx="7668323" cy="1034415"/>
          </a:xfrm>
        </p:spPr>
        <p:txBody>
          <a:bodyPr/>
          <a:lstStyle>
            <a:lvl1pPr>
              <a:defRPr b="1" u="none" cap="none">
                <a:solidFill>
                  <a:schemeClr val="tx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447800"/>
            <a:ext cx="7668323" cy="4312574"/>
          </a:xfrm>
        </p:spPr>
        <p:txBody>
          <a:bodyPr/>
          <a:lstStyle>
            <a:lvl1pPr marL="154346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82968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411590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540212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668834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028" name="Picture 4" descr="http://afmarcom.com/blog/wp-content/uploads/2012/05/Facebook-glo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52401" y="341820"/>
            <a:ext cx="921197" cy="92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172202"/>
            <a:ext cx="6525322" cy="18684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295401" y="1263015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8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51" y="3429005"/>
            <a:ext cx="7317105" cy="2362199"/>
          </a:xfrm>
        </p:spPr>
        <p:txBody>
          <a:bodyPr anchor="b">
            <a:normAutofit/>
          </a:bodyPr>
          <a:lstStyle>
            <a:lvl1pPr algn="l">
              <a:defRPr sz="2476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02" y="685806"/>
            <a:ext cx="5891331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125">
                <a:solidFill>
                  <a:schemeClr val="tx1"/>
                </a:solidFill>
              </a:defRPr>
            </a:lvl1pPr>
            <a:lvl2pPr marL="257243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4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73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9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6218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462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70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9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F47329-EA3A-4C6D-A522-DF7919AEEC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13451" y="60198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://afmarcom.com/blog/wp-content/uploads/2012/05/Facebook-glo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128762" y="796706"/>
            <a:ext cx="921197" cy="92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5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 baseline="0"/>
            </a:lvl7pPr>
            <a:lvl8pPr>
              <a:defRPr sz="900" baseline="0"/>
            </a:lvl8pPr>
            <a:lvl9pPr>
              <a:defRPr sz="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8084" y="1828800"/>
            <a:ext cx="3532470" cy="4343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EF9A33-E4B0-4A3A-9333-9D28F0A4DA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63923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110" y="274640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9" y="1828804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449" y="2743205"/>
            <a:ext cx="3532790" cy="3428999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7764" y="1828804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7764" y="2743205"/>
            <a:ext cx="3532790" cy="3428999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 baseline="0"/>
            </a:lvl8pPr>
            <a:lvl9pPr>
              <a:defRPr sz="788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971D19C-57C9-4541-A126-0702084C67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63603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160" y="202563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E326E8-E60E-4E2A-803C-403062006A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06865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951" y="181450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0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8170E0E-AFB2-4385-A3DF-52900B0977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1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50" y="3429003"/>
            <a:ext cx="7317105" cy="2362199"/>
          </a:xfrm>
        </p:spPr>
        <p:txBody>
          <a:bodyPr anchor="b">
            <a:normAutofit/>
          </a:bodyPr>
          <a:lstStyle>
            <a:lvl1pPr algn="l">
              <a:defRPr sz="3301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01" y="685804"/>
            <a:ext cx="5891331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F47329-EA3A-4C6D-A522-DF7919AEEC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13450" y="60198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://afmarcom.com/blog/wp-content/uploads/2012/05/Facebook-glo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128761" y="796704"/>
            <a:ext cx="921197" cy="92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6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5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2251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7" y="685800"/>
            <a:ext cx="4230202" cy="5486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5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13"/>
            </a:lvl1pPr>
            <a:lvl2pPr marL="257243" indent="0">
              <a:buNone/>
              <a:defRPr sz="675"/>
            </a:lvl2pPr>
            <a:lvl3pPr marL="514487" indent="0">
              <a:buNone/>
              <a:defRPr sz="563"/>
            </a:lvl3pPr>
            <a:lvl4pPr marL="771731" indent="0">
              <a:buNone/>
              <a:defRPr sz="506"/>
            </a:lvl4pPr>
            <a:lvl5pPr marL="1028975" indent="0">
              <a:buNone/>
              <a:defRPr sz="506"/>
            </a:lvl5pPr>
            <a:lvl6pPr marL="1286218" indent="0">
              <a:buNone/>
              <a:defRPr sz="506"/>
            </a:lvl6pPr>
            <a:lvl7pPr marL="1543462" indent="0">
              <a:buNone/>
              <a:defRPr sz="506"/>
            </a:lvl7pPr>
            <a:lvl8pPr marL="1800705" indent="0">
              <a:buNone/>
              <a:defRPr sz="506"/>
            </a:lvl8pPr>
            <a:lvl9pPr marL="2057949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EEDBE9-8080-41C1-8719-1C119EBC1B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86022" y="609600"/>
            <a:ext cx="0" cy="5762627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84" y="4860290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2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5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225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7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1350"/>
            </a:lvl1pPr>
            <a:lvl2pPr marL="257243" indent="0">
              <a:buNone/>
              <a:defRPr sz="1576"/>
            </a:lvl2pPr>
            <a:lvl3pPr marL="514487" indent="0">
              <a:buNone/>
              <a:defRPr sz="1350"/>
            </a:lvl3pPr>
            <a:lvl4pPr marL="771731" indent="0">
              <a:buNone/>
              <a:defRPr sz="1125"/>
            </a:lvl4pPr>
            <a:lvl5pPr marL="1028975" indent="0">
              <a:buNone/>
              <a:defRPr sz="1125"/>
            </a:lvl5pPr>
            <a:lvl6pPr marL="1286218" indent="0">
              <a:buNone/>
              <a:defRPr sz="1125"/>
            </a:lvl6pPr>
            <a:lvl7pPr marL="1543462" indent="0">
              <a:buNone/>
              <a:defRPr sz="1125"/>
            </a:lvl7pPr>
            <a:lvl8pPr marL="1800705" indent="0">
              <a:buNone/>
              <a:defRPr sz="1125"/>
            </a:lvl8pPr>
            <a:lvl9pPr marL="2057949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5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13"/>
            </a:lvl1pPr>
            <a:lvl2pPr marL="257243" indent="0">
              <a:buNone/>
              <a:defRPr sz="675"/>
            </a:lvl2pPr>
            <a:lvl3pPr marL="514487" indent="0">
              <a:buNone/>
              <a:defRPr sz="563"/>
            </a:lvl3pPr>
            <a:lvl4pPr marL="771731" indent="0">
              <a:buNone/>
              <a:defRPr sz="506"/>
            </a:lvl4pPr>
            <a:lvl5pPr marL="1028975" indent="0">
              <a:buNone/>
              <a:defRPr sz="506"/>
            </a:lvl5pPr>
            <a:lvl6pPr marL="1286218" indent="0">
              <a:buNone/>
              <a:defRPr sz="506"/>
            </a:lvl6pPr>
            <a:lvl7pPr marL="1543462" indent="0">
              <a:buNone/>
              <a:defRPr sz="506"/>
            </a:lvl7pPr>
            <a:lvl8pPr marL="1800705" indent="0">
              <a:buNone/>
              <a:defRPr sz="506"/>
            </a:lvl8pPr>
            <a:lvl9pPr marL="2057949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48D75D-6740-46E9-A698-01CA0B708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86022" y="685802"/>
            <a:ext cx="0" cy="5762627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80" y="4830446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E06DD49-3374-4F39-87C4-05D6AA60D5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685800"/>
            <a:ext cx="160115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9" y="685800"/>
            <a:ext cx="5563552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A0BE69A-097C-44FF-AE6C-9EA4FFB66D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95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74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6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4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8084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EF9A33-E4B0-4A3A-9333-9D28F0A4DA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63922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109" y="274638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20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90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085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3107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1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22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823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8" y="1828802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448" y="2743203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7764" y="1828802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7764" y="2743203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971D19C-57C9-4541-A126-0702084C67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63602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159" y="202562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7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042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46B-C366-4855-89F9-0D2ACA4E9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70B86-45C4-4F63-9A76-EB4975D93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9FF2B-3061-44C5-88CD-CBCE096EE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563A1-25BC-4391-ADC4-A94D471A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FAFDB-096E-4D68-A2A8-8155659B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49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6E804-3681-4140-B7FF-0BAABD32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F5D38-7DFC-4E82-B0AD-5AF0A09FD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9C60-4AD1-4D28-AFD1-27ABD1FE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1B270-273E-4EF7-8CD5-A8677A29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F2AFB-B2EA-4C12-8F5A-A336266F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556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5F1C4-E416-4E02-857B-B6211020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BA548-690D-4B35-8163-DE490D092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F9E27-182E-4E58-82B1-9B607E1AA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B092B-B57E-4A64-87BE-21B66399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30707-A3E7-4FCF-9331-AB3AD81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32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8A36-BC5C-4E84-AA1F-5A91DF37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32234-0329-4823-8512-898ADE52A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D6FD7-B67C-427D-B988-75ED0083F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58E7B-6A96-401B-8AB2-71961D59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588B5-36F5-4E05-893D-C005C0C82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51A0A-076A-4D02-B883-622AC893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73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263A-6702-4F46-B5D0-699E1B75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9A95-B722-4308-B263-7972E13B8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9A948-46C0-4C1C-950E-C71C9B479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ECF81B-0DFF-4287-9EAC-EBB9A17A0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DA774A-8896-4E5C-B1FA-D865908E5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34877C-1AB6-4BDD-8832-75B57928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932FA-5624-4C5C-B805-4003DD4A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FDB5C0-9572-491A-AB06-A717438E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004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CE7C-B8B1-4352-B4F1-AD9537CDF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507628-137A-4DA2-973D-C78C4390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C7BC7-A43B-4779-A166-95E176051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24AE2-EAF8-4234-A574-E3752419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446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0EED5-6305-4360-9CF2-11E1173E8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8C0D4-2B9A-40A2-9655-63661B68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824E8-9D1B-4CA5-B59F-9D09EA2E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81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E467-DDD9-4075-BECD-7A53EBEB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A66CB-F51B-40BB-B768-AACB204AB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BCA98-4945-4927-B439-709C79F4A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A67D6-E5BC-42CA-AF99-86ACC576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B2D4D-111E-464D-AE49-3E2549E02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9874B-4FD3-41F6-A461-3717A128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E326E8-E60E-4E2A-803C-403062006A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06864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950" y="181449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A39F9-D3DF-4FBC-B48C-D05732A91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917AD1-5CCB-449E-A2E1-BAA782C93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D9861-BFAC-4F07-BF9A-0F9F04E54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0E453-531F-406D-A730-5EEE2104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73FAA-35FE-45FC-969C-80717029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68B04-C9A2-4E6C-97B3-62E0D5F8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06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1C1E-6D12-44A3-9306-41ACA8E5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57BDE-ED8F-4503-80A3-E034B5572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6F219-602C-40D9-BA4A-97FA2590E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47A57-4285-40F0-A3B2-35D3E388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1774D-4A97-4F55-ADB2-3B93378A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12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7BDDD-1BC6-492D-8B84-30B1D032C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DAC65D-1532-4D83-9978-5E3A108BD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07FE9-AEE7-48DD-819B-03644DAD2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36718-7522-4D20-AA00-5FF04921A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09DCF-EEEA-458A-AACA-45F2A896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2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8170E0E-AFB2-4385-A3DF-52900B0977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685800"/>
            <a:ext cx="4230202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EEDBE9-8080-41C1-8719-1C119EBC1B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86022" y="609600"/>
            <a:ext cx="0" cy="5762627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83" y="4860288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6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48D75D-6740-46E9-A698-01CA0B708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86022" y="685800"/>
            <a:ext cx="0" cy="5762627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79" y="4830444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8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6">
                <a:lumMod val="40000"/>
                <a:lumOff val="60000"/>
              </a:schemeClr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51" y="274638"/>
            <a:ext cx="533495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50" y="1828800"/>
            <a:ext cx="7317105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65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4000" kern="1200" cap="none" baseline="0">
          <a:solidFill>
            <a:schemeClr val="tx1">
              <a:lumMod val="50000"/>
            </a:schemeClr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05795" indent="-171496" algn="l" defTabSz="685983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377291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548786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720282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891778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1063273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769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06265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77761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8000">
              <a:schemeClr val="accent6">
                <a:lumMod val="40000"/>
                <a:lumOff val="60000"/>
              </a:schemeClr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52" y="274638"/>
            <a:ext cx="533495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51" y="1828800"/>
            <a:ext cx="7317105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950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487" rtl="0" eaLnBrk="1" latinLnBrk="0" hangingPunct="1">
        <a:lnSpc>
          <a:spcPct val="90000"/>
        </a:lnSpc>
        <a:spcBef>
          <a:spcPct val="0"/>
        </a:spcBef>
        <a:buNone/>
        <a:defRPr sz="3000" kern="1200" cap="none" baseline="0">
          <a:solidFill>
            <a:schemeClr val="tx1">
              <a:lumMod val="50000"/>
            </a:schemeClr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154346" indent="-128622" algn="l" defTabSz="514487" rtl="0" eaLnBrk="1" latinLnBrk="0" hangingPunct="1">
        <a:lnSpc>
          <a:spcPct val="90000"/>
        </a:lnSpc>
        <a:spcBef>
          <a:spcPts val="1013"/>
        </a:spcBef>
        <a:buClr>
          <a:schemeClr val="tx1"/>
        </a:buClr>
        <a:buSzPct val="80000"/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282968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411590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540212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668834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797455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926077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054699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183321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243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487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731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975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6218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462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705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949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6">
                <a:lumMod val="40000"/>
                <a:lumOff val="60000"/>
              </a:schemeClr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52" y="274638"/>
            <a:ext cx="533495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51" y="1828800"/>
            <a:ext cx="7317105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739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487" rtl="0" eaLnBrk="1" latinLnBrk="0" hangingPunct="1">
        <a:lnSpc>
          <a:spcPct val="90000"/>
        </a:lnSpc>
        <a:spcBef>
          <a:spcPct val="0"/>
        </a:spcBef>
        <a:buNone/>
        <a:defRPr sz="3000" kern="1200" cap="none" baseline="0">
          <a:solidFill>
            <a:schemeClr val="tx1">
              <a:lumMod val="50000"/>
            </a:schemeClr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154346" indent="-128622" algn="l" defTabSz="514487" rtl="0" eaLnBrk="1" latinLnBrk="0" hangingPunct="1">
        <a:lnSpc>
          <a:spcPct val="90000"/>
        </a:lnSpc>
        <a:spcBef>
          <a:spcPts val="1013"/>
        </a:spcBef>
        <a:buClr>
          <a:schemeClr val="tx1"/>
        </a:buClr>
        <a:buSzPct val="80000"/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282968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411590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540212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668834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797455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926077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054699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183321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243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487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731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975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6218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462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705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949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BFA773-4F4C-0340-BB4C-FDCAD6F00AA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51A573D-A804-294E-9A87-8584AEC7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6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7C97DE-C311-46DE-8B6C-30BC432C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C8B0E-1827-4A5B-A28A-BC017B6D4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BF9ED-FD70-4AC6-880F-038FE0DCD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1508C-CF49-494F-AA13-CFB230C36B6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8120B-0A10-4B72-AE63-D49C23826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D9F0-ADAC-4479-979B-D899D927D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559F-C009-4E9F-AFD0-C6424DA4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jpe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syracuseuniversity.qualtrics.com/jfe/form/SV_8dDrcqxBzBGkS6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aswart@syr.edu" TargetMode="External"/><Relationship Id="rId2" Type="http://schemas.openxmlformats.org/officeDocument/2006/relationships/hyperlink" Target="mailto:knvick@syr.edu" TargetMode="External"/><Relationship Id="rId1" Type="http://schemas.openxmlformats.org/officeDocument/2006/relationships/slideLayout" Target="../slideLayouts/slideLayout53.xml"/><Relationship Id="rId4" Type="http://schemas.openxmlformats.org/officeDocument/2006/relationships/hyperlink" Target="https://forms.gle/acbyZpFkVknhqYnB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awhitcom@syr.edu" TargetMode="Externa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“We can do no great things, only small things with great love.”</a:t>
            </a:r>
            <a:br>
              <a:rPr lang="en-US" dirty="0"/>
            </a:b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1" y="4452071"/>
            <a:ext cx="357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~Mother Teresa</a:t>
            </a:r>
          </a:p>
        </p:txBody>
      </p:sp>
    </p:spTree>
    <p:extLst>
      <p:ext uri="{BB962C8B-B14F-4D97-AF65-F5344CB8AC3E}">
        <p14:creationId xmlns:p14="http://schemas.microsoft.com/office/powerpoint/2010/main" val="35386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930" y="5831372"/>
            <a:ext cx="787064" cy="443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629" y="134754"/>
            <a:ext cx="8832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Leading Causes of Homelessness in America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540" y="1054908"/>
            <a:ext cx="8502316" cy="44627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Lack of affordable housing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Unemployment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Poverty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Low Wages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Mental illness and lack of needed services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Substance abuse and lack of needed services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Criminal Records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Domestic Violence/Family Stabilization</a:t>
            </a:r>
          </a:p>
        </p:txBody>
      </p:sp>
    </p:spTree>
    <p:extLst>
      <p:ext uri="{BB962C8B-B14F-4D97-AF65-F5344CB8AC3E}">
        <p14:creationId xmlns:p14="http://schemas.microsoft.com/office/powerpoint/2010/main" val="18445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930" y="5831372"/>
            <a:ext cx="787064" cy="443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3682"/>
            <a:ext cx="88327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The Reality of Homelessness in CNY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324" y="582468"/>
            <a:ext cx="8502316" cy="509370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PIT Count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	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national, annual census of the homeless population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occurs every January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Flawed system?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Central New York PIT stats in 2020</a:t>
            </a:r>
            <a:r>
              <a:rPr kumimoji="0" lang="en-US" sz="2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*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Sheltered/Unsheltered Households (at least one adult and child): 47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Total persons: 136 (including 80 children)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Sheltered/Unsheltered Adults (no children): 475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322 male, 151 female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Sheltered/Unsheltered Unaccompanied Youth: 7 (all female)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Adults with a serious mental illness: 182 (34% all adults)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Adults with a substance abuse disorder: 133 (25% all adults)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Adult survivors of domestic violence: 90 (17% all adults)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Veterans: 30 (6% all adults, all male)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91845"/>
            <a:ext cx="74637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*includes Onondaga, Cayuga, Cortland, Oswego counties</a:t>
            </a:r>
          </a:p>
        </p:txBody>
      </p:sp>
    </p:spTree>
    <p:extLst>
      <p:ext uri="{BB962C8B-B14F-4D97-AF65-F5344CB8AC3E}">
        <p14:creationId xmlns:p14="http://schemas.microsoft.com/office/powerpoint/2010/main" val="16345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930" y="5831372"/>
            <a:ext cx="787064" cy="443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7150" y="125651"/>
            <a:ext cx="8832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Digging Deeper: Racial Disparities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318" y="1054908"/>
            <a:ext cx="8502316" cy="478592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According to US Census data (2019), in Onondaga County: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80% of the population is White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12% of the population is Black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According to the 2018 PIT Count, in Onondaga County: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39.5% of the homeless population is White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47.9% of the homeless population is Black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930" y="5831372"/>
            <a:ext cx="787064" cy="443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9018"/>
            <a:ext cx="8832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Additional Resources on Homelessness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540" y="1054908"/>
            <a:ext cx="8502316" cy="432426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Evicted: Poverty and Profit in the American City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Author: Matthew Desmond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NY Times The Daily Podcast, “The Sunday Read: The Children in the Shadows”, 9/13/20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2017 C4 Innovations SPARC Study: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Chose six communities: Atlanta, Dallas, San Francisco; Syracuse, NY; Columbus, OH; Pierce County, WA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Studied racial disparities in homelessness</a:t>
            </a:r>
          </a:p>
        </p:txBody>
      </p:sp>
    </p:spTree>
    <p:extLst>
      <p:ext uri="{BB962C8B-B14F-4D97-AF65-F5344CB8AC3E}">
        <p14:creationId xmlns:p14="http://schemas.microsoft.com/office/powerpoint/2010/main" val="35742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8776177" cy="558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688" y="2377782"/>
            <a:ext cx="411480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76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80" y="554049"/>
            <a:ext cx="8279720" cy="4657343"/>
          </a:xfrm>
        </p:spPr>
      </p:pic>
    </p:spTree>
    <p:extLst>
      <p:ext uri="{BB962C8B-B14F-4D97-AF65-F5344CB8AC3E}">
        <p14:creationId xmlns:p14="http://schemas.microsoft.com/office/powerpoint/2010/main" val="20581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066" y="165202"/>
            <a:ext cx="6945278" cy="2770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182" y="5840998"/>
            <a:ext cx="787064" cy="443060"/>
          </a:xfrm>
          <a:prstGeom prst="rect">
            <a:avLst/>
          </a:prstGeom>
        </p:spPr>
      </p:pic>
      <p:pic>
        <p:nvPicPr>
          <p:cNvPr id="6" name="Picture 2" descr="\\dataserver\users\jcdennin\My Documents\gospel wago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3870" y="3121088"/>
            <a:ext cx="3923035" cy="2338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8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2F2157-93FF-404E-A088-28DD19A73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43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09" y="548983"/>
            <a:ext cx="7182673" cy="5859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365" y="647700"/>
            <a:ext cx="4259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Serving Three Regions in New York State</a:t>
            </a:r>
          </a:p>
        </p:txBody>
      </p:sp>
    </p:spTree>
    <p:extLst>
      <p:ext uri="{BB962C8B-B14F-4D97-AF65-F5344CB8AC3E}">
        <p14:creationId xmlns:p14="http://schemas.microsoft.com/office/powerpoint/2010/main" val="33329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6000"/>
                    </a14:imgEffect>
                    <a14:imgEffect>
                      <a14:brightnessContrast bright="-12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12" y="0"/>
            <a:ext cx="8793018" cy="2072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" y="2111425"/>
            <a:ext cx="87782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charset="0"/>
                <a:cs typeface="Calibri" charset="0"/>
              </a:rPr>
              <a:t>2019 RESCUE MISSION IMPACT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3262" y="2638753"/>
            <a:ext cx="8500110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charset="0"/>
                <a:cs typeface="Calibri" charset="0"/>
              </a:rPr>
              <a:t>211,648 meals served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charset="0"/>
                <a:cs typeface="Calibri" charset="0"/>
              </a:rPr>
              <a:t>104,482 overnight stays provided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charset="0"/>
                <a:cs typeface="Calibri" charset="0"/>
              </a:rPr>
              <a:t>569 permanent housing placements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charset="0"/>
                <a:cs typeface="Calibri" charset="0"/>
              </a:rPr>
              <a:t>176 found employment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charset="0"/>
                <a:cs typeface="Calibri" charset="0"/>
              </a:rPr>
              <a:t>9,655 men, women and children served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182" y="5840998"/>
            <a:ext cx="787064" cy="4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95" y="890638"/>
            <a:ext cx="6039853" cy="4454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14200" y="110975"/>
            <a:ext cx="8780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Times New Roman" panose="02020603050405020304" pitchFamily="18" charset="0"/>
              </a:rPr>
              <a:t>Food Services Center: 3 Meals/Day, 365 Days/Year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9576" y="5786856"/>
            <a:ext cx="787064" cy="443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545" y="840740"/>
            <a:ext cx="5971327" cy="447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83" y="912786"/>
            <a:ext cx="6503928" cy="4334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64" y="989415"/>
            <a:ext cx="6497053" cy="4329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6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  <a:p>
            <a:r>
              <a:rPr lang="en-US" dirty="0"/>
              <a:t>Speaker: Tori Shires</a:t>
            </a:r>
          </a:p>
          <a:p>
            <a:r>
              <a:rPr lang="en-US" dirty="0"/>
              <a:t>Next Class</a:t>
            </a:r>
          </a:p>
        </p:txBody>
      </p:sp>
    </p:spTree>
    <p:extLst>
      <p:ext uri="{BB962C8B-B14F-4D97-AF65-F5344CB8AC3E}">
        <p14:creationId xmlns:p14="http://schemas.microsoft.com/office/powerpoint/2010/main" val="22963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13" y="338121"/>
            <a:ext cx="8265772" cy="4941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356" y="5817336"/>
            <a:ext cx="787064" cy="443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95" y="5678626"/>
            <a:ext cx="79473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Times New Roman" panose="02020603050405020304" pitchFamily="18" charset="0"/>
              </a:rPr>
              <a:t>Emergency Shelter and Day Center</a:t>
            </a:r>
          </a:p>
        </p:txBody>
      </p:sp>
    </p:spTree>
    <p:extLst>
      <p:ext uri="{BB962C8B-B14F-4D97-AF65-F5344CB8AC3E}">
        <p14:creationId xmlns:p14="http://schemas.microsoft.com/office/powerpoint/2010/main" val="7117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0" y="743322"/>
            <a:ext cx="8255530" cy="4643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056" y="6129756"/>
            <a:ext cx="787064" cy="443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CB1152-4F7E-4DE5-85AF-5C656F1E9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47" y="800467"/>
            <a:ext cx="8274870" cy="4654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20DB2D-E574-45DF-A74F-AE5899179A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055" y="1673458"/>
            <a:ext cx="5841126" cy="3286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E2A202-18E4-4B78-B160-61F0DCC43B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47" y="432609"/>
            <a:ext cx="8238654" cy="46342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2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7445" y="1281815"/>
            <a:ext cx="5338947" cy="2965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72" y="3094778"/>
            <a:ext cx="4306538" cy="2422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72" y="119783"/>
            <a:ext cx="4344638" cy="25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9576" y="5824956"/>
            <a:ext cx="787064" cy="443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044" y="5612001"/>
            <a:ext cx="8776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Times New Roman" panose="02020603050405020304" pitchFamily="18" charset="0"/>
              </a:rPr>
              <a:t>Street Outreach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046" y="2948366"/>
            <a:ext cx="5827270" cy="2586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046" y="304282"/>
            <a:ext cx="5827270" cy="2493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891" y="5813703"/>
            <a:ext cx="787064" cy="443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5633427"/>
            <a:ext cx="8775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Times New Roman" panose="02020603050405020304" pitchFamily="18" charset="0"/>
              </a:rPr>
              <a:t>Crossroads Adult Home</a:t>
            </a:r>
          </a:p>
        </p:txBody>
      </p:sp>
    </p:spTree>
    <p:extLst>
      <p:ext uri="{BB962C8B-B14F-4D97-AF65-F5344CB8AC3E}">
        <p14:creationId xmlns:p14="http://schemas.microsoft.com/office/powerpoint/2010/main" val="2420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2377" y="218458"/>
            <a:ext cx="3081922" cy="2346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Baldwinsville Stor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552" y="225482"/>
            <a:ext cx="3565148" cy="2339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77" y="2728091"/>
            <a:ext cx="7143612" cy="2760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889" y="5851626"/>
            <a:ext cx="787064" cy="443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634891"/>
            <a:ext cx="7947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Times New Roman" panose="02020603050405020304" pitchFamily="18" charset="0"/>
              </a:rPr>
              <a:t>Thrifty Shoppers and 3fifteen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144" y="5780124"/>
            <a:ext cx="787064" cy="4430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8752114" cy="558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25" y="2074511"/>
            <a:ext cx="2647350" cy="337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392" y="2074511"/>
            <a:ext cx="2647350" cy="337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359" y="2074511"/>
            <a:ext cx="2647350" cy="33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684" y="88519"/>
            <a:ext cx="5067873" cy="19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4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336" y="5817336"/>
            <a:ext cx="787064" cy="443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8755380" cy="5589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A42C2B"/>
              </a:clrFrom>
              <a:clrTo>
                <a:srgbClr val="A42C2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20" y="45720"/>
            <a:ext cx="2697480" cy="1517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03220" y="45720"/>
            <a:ext cx="2697480" cy="151733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54330"/>
            <a:ext cx="875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Rescue Mission and the Coronavirus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" y="1791119"/>
            <a:ext cx="8671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How has COVID-19 impacted Rescue Mission Operations?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Changes in programming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Food Service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Shelter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Permanent Housing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Financial Ramifications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Personnel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Ramifcations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1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DD789A-E911-49F4-BF09-9DCBA43F4050}"/>
              </a:ext>
            </a:extLst>
          </p:cNvPr>
          <p:cNvSpPr txBox="1"/>
          <p:nvPr/>
        </p:nvSpPr>
        <p:spPr>
          <a:xfrm>
            <a:off x="0" y="1365379"/>
            <a:ext cx="8721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Doing Well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Doing Good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336" y="5817336"/>
            <a:ext cx="787064" cy="4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336" y="5817336"/>
            <a:ext cx="787064" cy="443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5096" y="552025"/>
            <a:ext cx="8848435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Questions?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Tori Shires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Chief Development Officer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victoria.shires@rmsyr.org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315.877.7876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www.rescuemissionalliance.org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7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190" y="1447799"/>
            <a:ext cx="8138533" cy="5254083"/>
          </a:xfrm>
        </p:spPr>
        <p:txBody>
          <a:bodyPr>
            <a:normAutofit/>
          </a:bodyPr>
          <a:lstStyle/>
          <a:p>
            <a:r>
              <a:rPr lang="en-US" dirty="0"/>
              <a:t>Fill out Tori’s speaker survey by 12:45PM on Friday 9/18 </a:t>
            </a:r>
            <a:r>
              <a:rPr lang="en-US" dirty="0">
                <a:solidFill>
                  <a:srgbClr val="FF0000"/>
                </a:solidFill>
              </a:rPr>
              <a:t>or lose 5 points </a:t>
            </a:r>
          </a:p>
          <a:p>
            <a:pPr lvl="1"/>
            <a:r>
              <a:rPr lang="en-US" dirty="0" err="1"/>
              <a:t>Link:</a:t>
            </a:r>
            <a:r>
              <a:rPr lang="en-US" dirty="0" err="1">
                <a:hlinkClick r:id="rId2"/>
              </a:rPr>
              <a:t>https</a:t>
            </a:r>
            <a:r>
              <a:rPr lang="en-US" dirty="0">
                <a:hlinkClick r:id="rId2"/>
              </a:rPr>
              <a:t>://syracuseuniversity.qualtrics.com/jfe/form/SV_8dDrcqxBzBGkS69</a:t>
            </a: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  <a:p>
            <a:pPr marL="34299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7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F14AE4-B975-574B-B484-B3D425952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610" y="1"/>
            <a:ext cx="5253111" cy="6858000"/>
          </a:xfrm>
        </p:spPr>
      </p:pic>
    </p:spTree>
    <p:extLst>
      <p:ext uri="{BB962C8B-B14F-4D97-AF65-F5344CB8AC3E}">
        <p14:creationId xmlns:p14="http://schemas.microsoft.com/office/powerpoint/2010/main" val="18040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3125453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8B34FD-3ED7-426A-A628-57A90185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6" y="1722430"/>
            <a:ext cx="2400300" cy="33458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DPS Reform Feedback Group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2" y="2698860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230D1A-616E-458E-A990-671D65DCD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2" y="1300759"/>
            <a:ext cx="5179868" cy="4189214"/>
          </a:xfrm>
        </p:spPr>
        <p:txBody>
          <a:bodyPr anchor="ctr">
            <a:normAutofit/>
          </a:bodyPr>
          <a:lstStyle/>
          <a:p>
            <a:r>
              <a:rPr lang="en-US" dirty="0"/>
              <a:t>Attend 1 session to share your thoughts on what DPS can improve on</a:t>
            </a:r>
          </a:p>
          <a:p>
            <a:r>
              <a:rPr lang="en-US" dirty="0"/>
              <a:t>Topics Covered: Bias, Expectations for Covid-19, Policy Enforcement, and Recommendations</a:t>
            </a:r>
          </a:p>
          <a:p>
            <a:r>
              <a:rPr lang="en-US" dirty="0"/>
              <a:t>September 16-18 Via Zoom at 3-4pm, 4-5pm, or 5-6pm</a:t>
            </a:r>
          </a:p>
          <a:p>
            <a:r>
              <a:rPr lang="en-US" dirty="0"/>
              <a:t>Email Kailee Vick at </a:t>
            </a:r>
            <a:r>
              <a:rPr lang="en-US" dirty="0">
                <a:hlinkClick r:id="rId2"/>
              </a:rPr>
              <a:t>knvick@syr.edu</a:t>
            </a:r>
            <a:r>
              <a:rPr lang="en-US" dirty="0"/>
              <a:t> or Skylar Swart at </a:t>
            </a:r>
            <a:r>
              <a:rPr lang="en-US" dirty="0">
                <a:hlinkClick r:id="rId3"/>
              </a:rPr>
              <a:t>saswart@syr.edu</a:t>
            </a:r>
            <a:r>
              <a:rPr lang="en-US" dirty="0"/>
              <a:t> with questions</a:t>
            </a:r>
          </a:p>
          <a:p>
            <a:r>
              <a:rPr lang="en-US" dirty="0"/>
              <a:t>To sign up: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https://forms.gle/acbyZpFkVknhqYnB6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89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Competition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3972" y="2307091"/>
            <a:ext cx="774746" cy="26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8" algn="ctr" defTabSz="385763">
              <a:spcBef>
                <a:spcPct val="50000"/>
              </a:spcBef>
              <a:defRPr/>
            </a:pPr>
            <a:r>
              <a:rPr lang="en-US" sz="1139" i="1" dirty="0">
                <a:solidFill>
                  <a:srgbClr val="336699"/>
                </a:solidFill>
                <a:latin typeface="Times New Roman" charset="0"/>
                <a:cs typeface="Times New Roman" charset="0"/>
                <a:sym typeface="Times New Roman" charset="0"/>
              </a:rPr>
              <a:t>Winners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68" y="2564101"/>
            <a:ext cx="1653393" cy="2137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3034" y="4689198"/>
            <a:ext cx="625683" cy="26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85763">
              <a:spcBef>
                <a:spcPct val="50000"/>
              </a:spcBef>
              <a:defRPr/>
            </a:pPr>
            <a:r>
              <a:rPr lang="en-US" sz="1139" i="1" dirty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Losers</a:t>
            </a:r>
            <a:endParaRPr lang="en-US" sz="760" i="1" dirty="0">
              <a:solidFill>
                <a:srgbClr val="336699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3971" y="4951177"/>
            <a:ext cx="973711" cy="2092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385763"/>
            <a:r>
              <a:rPr lang="en-US" sz="760" dirty="0">
                <a:solidFill>
                  <a:prstClr val="black"/>
                </a:solidFill>
                <a:latin typeface="Arial"/>
                <a:ea typeface="MS PGothic"/>
                <a:cs typeface="Arial"/>
              </a:rPr>
              <a:t>As of 09/14/2020</a:t>
            </a:r>
            <a:endParaRPr lang="en-US" sz="760" dirty="0">
              <a:solidFill>
                <a:prstClr val="black"/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9A063B8-8C0E-DF42-929F-722287703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745" y="2347043"/>
            <a:ext cx="103939" cy="36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/>
            <a:br>
              <a:rPr lang="en-US" altLang="en-US" sz="1013">
                <a:solidFill>
                  <a:prstClr val="black"/>
                </a:solidFill>
              </a:rPr>
            </a:br>
            <a:endParaRPr lang="en-US" altLang="en-US" sz="1013">
              <a:solidFill>
                <a:prstClr val="black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851F58B-9A0A-7748-BD65-CF5CEE4886DF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905000"/>
          <a:ext cx="1689054" cy="45348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7192">
                  <a:extLst>
                    <a:ext uri="{9D8B030D-6E8A-4147-A177-3AD203B41FA5}">
                      <a16:colId xmlns:a16="http://schemas.microsoft.com/office/drawing/2014/main" val="2044096137"/>
                    </a:ext>
                  </a:extLst>
                </a:gridCol>
                <a:gridCol w="1041862">
                  <a:extLst>
                    <a:ext uri="{9D8B030D-6E8A-4147-A177-3AD203B41FA5}">
                      <a16:colId xmlns:a16="http://schemas.microsoft.com/office/drawing/2014/main" val="3340991414"/>
                    </a:ext>
                  </a:extLst>
                </a:gridCol>
              </a:tblGrid>
              <a:tr h="995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Groups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Points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4075030219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2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464003054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11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3954471528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13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marL="0" marR="0" lvl="0" indent="0" algn="l" defTabSz="514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3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922023641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8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marL="0" lvl="0" indent="0" algn="l" defTabSz="5144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1" dirty="0"/>
                        <a:t>2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1226990246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9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marL="0" lvl="0" indent="0" algn="l" defTabSz="5144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1" dirty="0"/>
                        <a:t>2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674006115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10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marL="0" marR="0" lvl="0" indent="0" algn="l" defTabSz="514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3825010176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14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lvl="0" algn="l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2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037143073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048641594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5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1679604216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15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541883128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16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1379717524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17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351286784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3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822355887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4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997389663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6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994087628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7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4285861512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12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19569380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A3AFD9A-5C80-C049-B780-325C275CC0AD}"/>
              </a:ext>
            </a:extLst>
          </p:cNvPr>
          <p:cNvSpPr txBox="1"/>
          <p:nvPr/>
        </p:nvSpPr>
        <p:spPr>
          <a:xfrm>
            <a:off x="809897" y="5564777"/>
            <a:ext cx="343553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Groups 4, 8, 12, 13, 15, 17 got a point from asking Tori questions</a:t>
            </a:r>
          </a:p>
        </p:txBody>
      </p:sp>
    </p:spTree>
    <p:extLst>
      <p:ext uri="{BB962C8B-B14F-4D97-AF65-F5344CB8AC3E}">
        <p14:creationId xmlns:p14="http://schemas.microsoft.com/office/powerpoint/2010/main" val="20932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 Surveys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53365"/>
            <a:ext cx="6495287" cy="3234431"/>
          </a:xfrm>
        </p:spPr>
        <p:txBody>
          <a:bodyPr>
            <a:noAutofit/>
          </a:bodyPr>
          <a:lstStyle/>
          <a:p>
            <a:r>
              <a:rPr lang="en-US" sz="3200" dirty="0"/>
              <a:t>After each speaker there will be a link in the PowerPoint to a survey</a:t>
            </a:r>
          </a:p>
          <a:p>
            <a:r>
              <a:rPr lang="en-US" sz="3200" dirty="0"/>
              <a:t>You must fill out the survey before 12:45pm on the date of the next class or </a:t>
            </a:r>
            <a:r>
              <a:rPr lang="en-US" sz="3200" dirty="0">
                <a:solidFill>
                  <a:srgbClr val="FF0000"/>
                </a:solidFill>
              </a:rPr>
              <a:t>lose 5 points</a:t>
            </a:r>
          </a:p>
          <a:p>
            <a:r>
              <a:rPr lang="en-US" sz="3200" dirty="0"/>
              <a:t>For any questions or concerns regarding speaker surveys please email Alexandra Whitcomb at </a:t>
            </a:r>
            <a:r>
              <a:rPr lang="en-US" sz="3200" u="sng" dirty="0">
                <a:hlinkClick r:id="rId2"/>
              </a:rPr>
              <a:t>awhitcom@syr.edu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4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65A18-3CA4-4E76-9A34-EBBB3D8B0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/>
                <a:cs typeface="Segoe UI Light"/>
              </a:rPr>
              <a:t>Speaker Presentation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256D5-32FA-4A09-A9C9-0EC6B4C84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54305" indent="-128270"/>
            <a:r>
              <a:rPr lang="en-US" dirty="0">
                <a:latin typeface="Segoe UI Light"/>
                <a:cs typeface="Segoe UI Light"/>
              </a:rPr>
              <a:t>Be a good listener and questioner! </a:t>
            </a:r>
            <a:endParaRPr lang="en-US" dirty="0"/>
          </a:p>
          <a:p>
            <a:pPr marL="154305" indent="-128270"/>
            <a:r>
              <a:rPr lang="en-US" dirty="0">
                <a:latin typeface="Segoe UI Light"/>
                <a:cs typeface="Segoe UI Light"/>
              </a:rPr>
              <a:t>Raise your hand to ask a question </a:t>
            </a:r>
            <a:endParaRPr lang="en-US" dirty="0"/>
          </a:p>
          <a:p>
            <a:pPr marL="154305" indent="-128270"/>
            <a:r>
              <a:rPr lang="en-US" dirty="0">
                <a:latin typeface="Segoe UI Light"/>
                <a:cs typeface="Segoe UI Light"/>
              </a:rPr>
              <a:t>Good questions will get you 1 point for your group, especially if you give Tori a hard time.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F583C-DCD6-4307-BF0B-E7D0887F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/>
                <a:cs typeface="Segoe UI Light"/>
              </a:rPr>
              <a:t>Tori Shires </a:t>
            </a:r>
            <a:endParaRPr lang="en-US" dirty="0"/>
          </a:p>
        </p:txBody>
      </p:sp>
      <p:pic>
        <p:nvPicPr>
          <p:cNvPr id="4" name="Picture 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DD501089-4B6C-4EEF-A775-9CAC9817F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772" y="2277326"/>
            <a:ext cx="3981778" cy="298395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735E23-A008-4A35-B7A4-D2A267AE50F2}"/>
              </a:ext>
            </a:extLst>
          </p:cNvPr>
          <p:cNvSpPr txBox="1"/>
          <p:nvPr/>
        </p:nvSpPr>
        <p:spPr>
          <a:xfrm>
            <a:off x="4474779" y="2293883"/>
            <a:ext cx="4673011" cy="21698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500" dirty="0"/>
              <a:t>Graduate of Syracuse University</a:t>
            </a:r>
            <a:endParaRPr lang="en-US" sz="2500" dirty="0">
              <a:cs typeface="Calibri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2500" dirty="0">
              <a:cs typeface="Calibri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500" dirty="0"/>
              <a:t>Chief Development Officer at </a:t>
            </a:r>
          </a:p>
          <a:p>
            <a:pPr>
              <a:lnSpc>
                <a:spcPct val="90000"/>
              </a:lnSpc>
            </a:pPr>
            <a:r>
              <a:rPr lang="en-US" sz="2500" dirty="0"/>
              <a:t>     Syracuse Rescue Mission</a:t>
            </a:r>
            <a:endParaRPr lang="en-US" sz="25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2500" dirty="0">
              <a:cs typeface="Calibri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500" dirty="0"/>
              <a:t>Focus: POVERTY</a:t>
            </a:r>
            <a:endParaRPr lang="en-US" sz="25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79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3089C9-3DAA-4C4C-A6CA-B6B5BB634AA8}"/>
              </a:ext>
            </a:extLst>
          </p:cNvPr>
          <p:cNvSpPr txBox="1"/>
          <p:nvPr/>
        </p:nvSpPr>
        <p:spPr>
          <a:xfrm>
            <a:off x="12835" y="203297"/>
            <a:ext cx="8832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About Me</a:t>
            </a:r>
          </a:p>
        </p:txBody>
      </p:sp>
      <p:pic>
        <p:nvPicPr>
          <p:cNvPr id="6" name="Picture 8" descr="No automatic alt text available.">
            <a:extLst>
              <a:ext uri="{FF2B5EF4-FFF2-40B4-BE49-F238E27FC236}">
                <a16:creationId xmlns:a16="http://schemas.microsoft.com/office/drawing/2014/main" id="{FA407FE9-BAC6-4228-8896-F2F8EB14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1907" y="2456618"/>
            <a:ext cx="4487538" cy="298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may contain: 4 people, people smiling">
            <a:extLst>
              <a:ext uri="{FF2B5EF4-FFF2-40B4-BE49-F238E27FC236}">
                <a16:creationId xmlns:a16="http://schemas.microsoft.com/office/drawing/2014/main" id="{956CEAD0-92ED-42DD-83A9-CAEC6353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823" y="2368220"/>
            <a:ext cx="4302862" cy="32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F34E-C421-45D8-B8AA-983EA978CF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195" y="2730690"/>
            <a:ext cx="4162118" cy="2666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0E880F-FB36-4243-B286-631AC054F0E1}"/>
              </a:ext>
            </a:extLst>
          </p:cNvPr>
          <p:cNvSpPr txBox="1"/>
          <p:nvPr/>
        </p:nvSpPr>
        <p:spPr>
          <a:xfrm>
            <a:off x="230931" y="724966"/>
            <a:ext cx="62796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Tori Shires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Hometown: Waterbury, CT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SU Class of 2004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B.A., Policy Studies/Political Science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3F1107-B523-4AEE-8755-6C52F4BD29C9}"/>
              </a:ext>
            </a:extLst>
          </p:cNvPr>
          <p:cNvSpPr/>
          <p:nvPr/>
        </p:nvSpPr>
        <p:spPr>
          <a:xfrm>
            <a:off x="355058" y="3104870"/>
            <a:ext cx="3422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Love Syracuse.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Everything about it.</a:t>
            </a:r>
          </a:p>
        </p:txBody>
      </p:sp>
      <p:pic>
        <p:nvPicPr>
          <p:cNvPr id="1026" name="Picture 2" descr="Image may contain: 1 person">
            <a:extLst>
              <a:ext uri="{FF2B5EF4-FFF2-40B4-BE49-F238E27FC236}">
                <a16:creationId xmlns:a16="http://schemas.microsoft.com/office/drawing/2014/main" id="{B13044B6-28A6-4E7D-A6BF-3209179C6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9532" y="2417737"/>
            <a:ext cx="2783369" cy="317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44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ontinental World 16x9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M2L9-Mod2 Debriefing 2017 Updated" id="{E5E48F31-7D2C-7147-9ABE-569DB164B3F7}" vid="{0595DC8A-898B-0545-91CF-CEA053434DC5}"/>
    </a:ext>
  </a:extLst>
</a:theme>
</file>

<file path=ppt/theme/theme2.xml><?xml version="1.0" encoding="utf-8"?>
<a:theme xmlns:a="http://schemas.openxmlformats.org/drawingml/2006/main" name="Theme1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5A88EB7C-7F13-4023-9157-9DDF0D760C81}" vid="{20FEDFA7-89DE-4BA8-9361-35807B958600}"/>
    </a:ext>
  </a:extLst>
</a:theme>
</file>

<file path=ppt/theme/theme3.xml><?xml version="1.0" encoding="utf-8"?>
<a:theme xmlns:a="http://schemas.openxmlformats.org/drawingml/2006/main" name="3_Continental World 16x9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M2L9-Mod2 Debriefing 2017 Updated" id="{E5E48F31-7D2C-7147-9ABE-569DB164B3F7}" vid="{0595DC8A-898B-0545-91CF-CEA053434DC5}"/>
    </a:ext>
  </a:extLst>
</a:theme>
</file>

<file path=ppt/theme/theme4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80758EB9B75A459F9F5E4025C4C44D" ma:contentTypeVersion="6" ma:contentTypeDescription="Create a new document." ma:contentTypeScope="" ma:versionID="f3d4f837e4e0e2e887b51db74f7e0d88">
  <xsd:schema xmlns:xsd="http://www.w3.org/2001/XMLSchema" xmlns:xs="http://www.w3.org/2001/XMLSchema" xmlns:p="http://schemas.microsoft.com/office/2006/metadata/properties" xmlns:ns2="378dde1d-f95b-480e-a2f8-2594b11a5a69" xmlns:ns3="3435fdc1-bd18-4e81-ad4b-8ae74479101b" targetNamespace="http://schemas.microsoft.com/office/2006/metadata/properties" ma:root="true" ma:fieldsID="0f835025cb364d4683b4f688fb499511" ns2:_="" ns3:_="">
    <xsd:import namespace="378dde1d-f95b-480e-a2f8-2594b11a5a69"/>
    <xsd:import namespace="3435fdc1-bd18-4e81-ad4b-8ae7447910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dde1d-f95b-480e-a2f8-2594b11a5a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fdc1-bd18-4e81-ad4b-8ae74479101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D0987C-3620-450D-B798-5B40C8DEB419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378dde1d-f95b-480e-a2f8-2594b11a5a69"/>
    <ds:schemaRef ds:uri="3435fdc1-bd18-4e81-ad4b-8ae74479101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D519598-A1AD-4951-BF60-2CBE6C0D31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8246C5-5B9C-4395-9CAA-7AA6FF07D8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8dde1d-f95b-480e-a2f8-2594b11a5a69"/>
    <ds:schemaRef ds:uri="3435fdc1-bd18-4e81-ad4b-8ae7447910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21273</TotalTime>
  <Words>751</Words>
  <Application>Microsoft Macintosh PowerPoint</Application>
  <PresentationFormat>On-screen Show (4:3)</PresentationFormat>
  <Paragraphs>166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Bahnschrift</vt:lpstr>
      <vt:lpstr>Bahnschrift SemiBold</vt:lpstr>
      <vt:lpstr>Calibri</vt:lpstr>
      <vt:lpstr>Calibri Light</vt:lpstr>
      <vt:lpstr>Impact</vt:lpstr>
      <vt:lpstr>Segoe UI Light</vt:lpstr>
      <vt:lpstr>Times New Roman</vt:lpstr>
      <vt:lpstr>Continental World 16x9</vt:lpstr>
      <vt:lpstr>Theme1</vt:lpstr>
      <vt:lpstr>3_Continental World 16x9</vt:lpstr>
      <vt:lpstr>Main Event</vt:lpstr>
      <vt:lpstr>Office Theme</vt:lpstr>
      <vt:lpstr>“We can do no great things, only small things with great love.” </vt:lpstr>
      <vt:lpstr>Agenda </vt:lpstr>
      <vt:lpstr>PowerPoint Presentation</vt:lpstr>
      <vt:lpstr>DPS Reform Feedback Group</vt:lpstr>
      <vt:lpstr>Competition Points</vt:lpstr>
      <vt:lpstr>Speaker Surveys</vt:lpstr>
      <vt:lpstr>Speaker Presentation </vt:lpstr>
      <vt:lpstr>Tori Shires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Next Class</vt:lpstr>
    </vt:vector>
  </TitlesOfParts>
  <Company>Rescue Mission Alliance of Syracuse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Quick Poll</dc:title>
  <dc:creator>Alan Thornton</dc:creator>
  <cp:lastModifiedBy>Connor M Muldoon</cp:lastModifiedBy>
  <cp:revision>337</cp:revision>
  <dcterms:created xsi:type="dcterms:W3CDTF">2014-04-07T10:48:51Z</dcterms:created>
  <dcterms:modified xsi:type="dcterms:W3CDTF">2020-09-16T16:28:11Z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0x0101002780758EB9B75A459F9F5E4025C4C44D</vt:lpwstr>
  </property>
</Properties>
</file>