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1089" r:id="rId4"/>
    <p:sldMasterId id="2147491101" r:id="rId5"/>
    <p:sldMasterId id="2147491113" r:id="rId6"/>
    <p:sldMasterId id="2147491251" r:id="rId7"/>
    <p:sldMasterId id="2147491281" r:id="rId8"/>
  </p:sldMasterIdLst>
  <p:notesMasterIdLst>
    <p:notesMasterId r:id="rId47"/>
  </p:notesMasterIdLst>
  <p:handoutMasterIdLst>
    <p:handoutMasterId r:id="rId48"/>
  </p:handoutMasterIdLst>
  <p:sldIdLst>
    <p:sldId id="600" r:id="rId9"/>
    <p:sldId id="540" r:id="rId10"/>
    <p:sldId id="466" r:id="rId11"/>
    <p:sldId id="467" r:id="rId12"/>
    <p:sldId id="468" r:id="rId13"/>
    <p:sldId id="635" r:id="rId14"/>
    <p:sldId id="470" r:id="rId15"/>
    <p:sldId id="256" r:id="rId16"/>
    <p:sldId id="465" r:id="rId17"/>
    <p:sldId id="595" r:id="rId18"/>
    <p:sldId id="603" r:id="rId19"/>
    <p:sldId id="604" r:id="rId20"/>
    <p:sldId id="607" r:id="rId21"/>
    <p:sldId id="605" r:id="rId22"/>
    <p:sldId id="606" r:id="rId23"/>
    <p:sldId id="608" r:id="rId24"/>
    <p:sldId id="609" r:id="rId25"/>
    <p:sldId id="542" r:id="rId26"/>
    <p:sldId id="476" r:id="rId27"/>
    <p:sldId id="626" r:id="rId28"/>
    <p:sldId id="612" r:id="rId29"/>
    <p:sldId id="613" r:id="rId30"/>
    <p:sldId id="614" r:id="rId31"/>
    <p:sldId id="628" r:id="rId32"/>
    <p:sldId id="616" r:id="rId33"/>
    <p:sldId id="627" r:id="rId34"/>
    <p:sldId id="617" r:id="rId35"/>
    <p:sldId id="618" r:id="rId36"/>
    <p:sldId id="629" r:id="rId37"/>
    <p:sldId id="619" r:id="rId38"/>
    <p:sldId id="620" r:id="rId39"/>
    <p:sldId id="621" r:id="rId40"/>
    <p:sldId id="622" r:id="rId41"/>
    <p:sldId id="624" r:id="rId42"/>
    <p:sldId id="625" r:id="rId43"/>
    <p:sldId id="634" r:id="rId44"/>
    <p:sldId id="636" r:id="rId45"/>
    <p:sldId id="611" r:id="rId46"/>
  </p:sldIdLst>
  <p:sldSz cx="9144000" cy="6858000" type="screen4x3"/>
  <p:notesSz cx="6950075" cy="9236075"/>
  <p:defaultTex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6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y Peyton" initials="AP" lastIdx="6" clrIdx="0">
    <p:extLst>
      <p:ext uri="{19B8F6BF-5375-455C-9EA6-DF929625EA0E}">
        <p15:presenceInfo xmlns:p15="http://schemas.microsoft.com/office/powerpoint/2012/main" userId="aa28dced234464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0000"/>
    <a:srgbClr val="E9F6F7"/>
    <a:srgbClr val="FFCCFF"/>
    <a:srgbClr val="FFFF66"/>
    <a:srgbClr val="766CFA"/>
    <a:srgbClr val="FF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4C953-9CF6-4CA3-B1F5-43415715D9F1}" v="8" dt="2020-06-15T14:11:38.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4650"/>
  </p:normalViewPr>
  <p:slideViewPr>
    <p:cSldViewPr>
      <p:cViewPr varScale="1">
        <p:scale>
          <a:sx n="107" d="100"/>
          <a:sy n="107" d="100"/>
        </p:scale>
        <p:origin x="1760" y="168"/>
      </p:cViewPr>
      <p:guideLst>
        <p:guide orient="horz" pos="2160"/>
        <p:guide pos="2880"/>
      </p:guideLst>
    </p:cSldViewPr>
  </p:slideViewPr>
  <p:outlineViewPr>
    <p:cViewPr>
      <p:scale>
        <a:sx n="33" d="100"/>
        <a:sy n="33" d="100"/>
      </p:scale>
      <p:origin x="42" y="30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72"/>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Bezdedeanu" userId="5589b2a7-81a3-47a0-9d61-1aa872f43760" providerId="ADAL" clId="{BD1E7722-0118-41EE-94E6-07838E42C321}"/>
    <pc:docChg chg="undo redo custSel delSld modSld delMainMaster">
      <pc:chgData name="Christopher Bezdedeanu" userId="5589b2a7-81a3-47a0-9d61-1aa872f43760" providerId="ADAL" clId="{BD1E7722-0118-41EE-94E6-07838E42C321}" dt="2020-06-02T03:33:50.785" v="461" actId="255"/>
      <pc:docMkLst>
        <pc:docMk/>
      </pc:docMkLst>
      <pc:sldChg chg="modSp">
        <pc:chgData name="Christopher Bezdedeanu" userId="5589b2a7-81a3-47a0-9d61-1aa872f43760" providerId="ADAL" clId="{BD1E7722-0118-41EE-94E6-07838E42C321}" dt="2020-05-28T14:27:55.216" v="89" actId="20577"/>
        <pc:sldMkLst>
          <pc:docMk/>
          <pc:sldMk cId="0" sldId="476"/>
        </pc:sldMkLst>
        <pc:spChg chg="mod">
          <ac:chgData name="Christopher Bezdedeanu" userId="5589b2a7-81a3-47a0-9d61-1aa872f43760" providerId="ADAL" clId="{BD1E7722-0118-41EE-94E6-07838E42C321}" dt="2020-05-28T14:27:55.216" v="89" actId="20577"/>
          <ac:spMkLst>
            <pc:docMk/>
            <pc:sldMk cId="0" sldId="476"/>
            <ac:spMk id="126979" creationId="{00000000-0000-0000-0000-000000000000}"/>
          </ac:spMkLst>
        </pc:spChg>
      </pc:sldChg>
      <pc:sldChg chg="modSp">
        <pc:chgData name="Christopher Bezdedeanu" userId="5589b2a7-81a3-47a0-9d61-1aa872f43760" providerId="ADAL" clId="{BD1E7722-0118-41EE-94E6-07838E42C321}" dt="2020-05-28T14:50:57.507" v="256" actId="20577"/>
        <pc:sldMkLst>
          <pc:docMk/>
          <pc:sldMk cId="1908244753" sldId="595"/>
        </pc:sldMkLst>
        <pc:spChg chg="mod">
          <ac:chgData name="Christopher Bezdedeanu" userId="5589b2a7-81a3-47a0-9d61-1aa872f43760" providerId="ADAL" clId="{BD1E7722-0118-41EE-94E6-07838E42C321}" dt="2020-05-28T14:50:57.507" v="256" actId="20577"/>
          <ac:spMkLst>
            <pc:docMk/>
            <pc:sldMk cId="1908244753" sldId="595"/>
            <ac:spMk id="3" creationId="{00000000-0000-0000-0000-000000000000}"/>
          </ac:spMkLst>
        </pc:spChg>
      </pc:sldChg>
      <pc:sldChg chg="modSp">
        <pc:chgData name="Christopher Bezdedeanu" userId="5589b2a7-81a3-47a0-9d61-1aa872f43760" providerId="ADAL" clId="{BD1E7722-0118-41EE-94E6-07838E42C321}" dt="2020-05-28T14:54:58.749" v="454" actId="20577"/>
        <pc:sldMkLst>
          <pc:docMk/>
          <pc:sldMk cId="1318008930" sldId="611"/>
        </pc:sldMkLst>
        <pc:spChg chg="mod">
          <ac:chgData name="Christopher Bezdedeanu" userId="5589b2a7-81a3-47a0-9d61-1aa872f43760" providerId="ADAL" clId="{BD1E7722-0118-41EE-94E6-07838E42C321}" dt="2020-05-28T14:54:58.749" v="454" actId="20577"/>
          <ac:spMkLst>
            <pc:docMk/>
            <pc:sldMk cId="1318008930" sldId="611"/>
            <ac:spMk id="160771" creationId="{00000000-0000-0000-0000-000000000000}"/>
          </ac:spMkLst>
        </pc:spChg>
      </pc:sldChg>
      <pc:sldChg chg="modSp">
        <pc:chgData name="Christopher Bezdedeanu" userId="5589b2a7-81a3-47a0-9d61-1aa872f43760" providerId="ADAL" clId="{BD1E7722-0118-41EE-94E6-07838E42C321}" dt="2020-05-28T14:33:55.974" v="240" actId="122"/>
        <pc:sldMkLst>
          <pc:docMk/>
          <pc:sldMk cId="2040210535" sldId="617"/>
        </pc:sldMkLst>
        <pc:spChg chg="mod">
          <ac:chgData name="Christopher Bezdedeanu" userId="5589b2a7-81a3-47a0-9d61-1aa872f43760" providerId="ADAL" clId="{BD1E7722-0118-41EE-94E6-07838E42C321}" dt="2020-05-28T14:33:55.974" v="240" actId="122"/>
          <ac:spMkLst>
            <pc:docMk/>
            <pc:sldMk cId="2040210535" sldId="617"/>
            <ac:spMk id="161795" creationId="{00000000-0000-0000-0000-000000000000}"/>
          </ac:spMkLst>
        </pc:spChg>
      </pc:sldChg>
      <pc:sldChg chg="modSp">
        <pc:chgData name="Christopher Bezdedeanu" userId="5589b2a7-81a3-47a0-9d61-1aa872f43760" providerId="ADAL" clId="{BD1E7722-0118-41EE-94E6-07838E42C321}" dt="2020-05-28T14:36:01.725" v="244" actId="20577"/>
        <pc:sldMkLst>
          <pc:docMk/>
          <pc:sldMk cId="927152777" sldId="619"/>
        </pc:sldMkLst>
        <pc:spChg chg="mod">
          <ac:chgData name="Christopher Bezdedeanu" userId="5589b2a7-81a3-47a0-9d61-1aa872f43760" providerId="ADAL" clId="{BD1E7722-0118-41EE-94E6-07838E42C321}" dt="2020-05-28T14:36:01.725" v="244" actId="20577"/>
          <ac:spMkLst>
            <pc:docMk/>
            <pc:sldMk cId="927152777" sldId="619"/>
            <ac:spMk id="3" creationId="{00000000-0000-0000-0000-000000000000}"/>
          </ac:spMkLst>
        </pc:spChg>
      </pc:sldChg>
      <pc:sldChg chg="addSp delSp modSp">
        <pc:chgData name="Christopher Bezdedeanu" userId="5589b2a7-81a3-47a0-9d61-1aa872f43760" providerId="ADAL" clId="{BD1E7722-0118-41EE-94E6-07838E42C321}" dt="2020-05-28T14:30:28.269" v="169" actId="255"/>
        <pc:sldMkLst>
          <pc:docMk/>
          <pc:sldMk cId="2586138509" sldId="626"/>
        </pc:sldMkLst>
        <pc:spChg chg="mod">
          <ac:chgData name="Christopher Bezdedeanu" userId="5589b2a7-81a3-47a0-9d61-1aa872f43760" providerId="ADAL" clId="{BD1E7722-0118-41EE-94E6-07838E42C321}" dt="2020-05-28T14:29:48.588" v="121" actId="20577"/>
          <ac:spMkLst>
            <pc:docMk/>
            <pc:sldMk cId="2586138509" sldId="626"/>
            <ac:spMk id="2" creationId="{00000000-0000-0000-0000-000000000000}"/>
          </ac:spMkLst>
        </pc:spChg>
        <pc:spChg chg="add del mod">
          <ac:chgData name="Christopher Bezdedeanu" userId="5589b2a7-81a3-47a0-9d61-1aa872f43760" providerId="ADAL" clId="{BD1E7722-0118-41EE-94E6-07838E42C321}" dt="2020-05-28T14:29:32.002" v="92"/>
          <ac:spMkLst>
            <pc:docMk/>
            <pc:sldMk cId="2586138509" sldId="626"/>
            <ac:spMk id="3" creationId="{A6A35CBC-67A2-4D4B-AD50-2819D6235866}"/>
          </ac:spMkLst>
        </pc:spChg>
        <pc:spChg chg="add mod">
          <ac:chgData name="Christopher Bezdedeanu" userId="5589b2a7-81a3-47a0-9d61-1aa872f43760" providerId="ADAL" clId="{BD1E7722-0118-41EE-94E6-07838E42C321}" dt="2020-05-28T14:30:28.269" v="169" actId="255"/>
          <ac:spMkLst>
            <pc:docMk/>
            <pc:sldMk cId="2586138509" sldId="626"/>
            <ac:spMk id="4" creationId="{6AA6854F-AF32-43F3-AF24-108ACB071A89}"/>
          </ac:spMkLst>
        </pc:spChg>
      </pc:sldChg>
      <pc:sldChg chg="modSp">
        <pc:chgData name="Christopher Bezdedeanu" userId="5589b2a7-81a3-47a0-9d61-1aa872f43760" providerId="ADAL" clId="{BD1E7722-0118-41EE-94E6-07838E42C321}" dt="2020-05-28T14:33:15.193" v="204" actId="20577"/>
        <pc:sldMkLst>
          <pc:docMk/>
          <pc:sldMk cId="3279544535" sldId="627"/>
        </pc:sldMkLst>
        <pc:spChg chg="mod">
          <ac:chgData name="Christopher Bezdedeanu" userId="5589b2a7-81a3-47a0-9d61-1aa872f43760" providerId="ADAL" clId="{BD1E7722-0118-41EE-94E6-07838E42C321}" dt="2020-05-28T14:33:15.193" v="204" actId="20577"/>
          <ac:spMkLst>
            <pc:docMk/>
            <pc:sldMk cId="3279544535" sldId="627"/>
            <ac:spMk id="151554" creationId="{00000000-0000-0000-0000-000000000000}"/>
          </ac:spMkLst>
        </pc:spChg>
      </pc:sldChg>
      <pc:sldChg chg="modSp">
        <pc:chgData name="Christopher Bezdedeanu" userId="5589b2a7-81a3-47a0-9d61-1aa872f43760" providerId="ADAL" clId="{BD1E7722-0118-41EE-94E6-07838E42C321}" dt="2020-05-28T14:28:43.830" v="90" actId="20577"/>
        <pc:sldMkLst>
          <pc:docMk/>
          <pc:sldMk cId="2103965986" sldId="630"/>
        </pc:sldMkLst>
        <pc:spChg chg="mod">
          <ac:chgData name="Christopher Bezdedeanu" userId="5589b2a7-81a3-47a0-9d61-1aa872f43760" providerId="ADAL" clId="{BD1E7722-0118-41EE-94E6-07838E42C321}" dt="2020-05-28T14:28:43.830" v="90" actId="20577"/>
          <ac:spMkLst>
            <pc:docMk/>
            <pc:sldMk cId="2103965986" sldId="630"/>
            <ac:spMk id="6" creationId="{00000000-0000-0000-0000-000000000000}"/>
          </ac:spMkLst>
        </pc:spChg>
      </pc:sldChg>
      <pc:sldChg chg="del">
        <pc:chgData name="Christopher Bezdedeanu" userId="5589b2a7-81a3-47a0-9d61-1aa872f43760" providerId="ADAL" clId="{BD1E7722-0118-41EE-94E6-07838E42C321}" dt="2020-05-28T14:04:42.995" v="0" actId="2696"/>
        <pc:sldMkLst>
          <pc:docMk/>
          <pc:sldMk cId="3367286014" sldId="631"/>
        </pc:sldMkLst>
      </pc:sldChg>
      <pc:sldChg chg="del">
        <pc:chgData name="Christopher Bezdedeanu" userId="5589b2a7-81a3-47a0-9d61-1aa872f43760" providerId="ADAL" clId="{BD1E7722-0118-41EE-94E6-07838E42C321}" dt="2020-05-28T14:04:46.006" v="2" actId="2696"/>
        <pc:sldMkLst>
          <pc:docMk/>
          <pc:sldMk cId="191644477" sldId="632"/>
        </pc:sldMkLst>
      </pc:sldChg>
      <pc:sldChg chg="del">
        <pc:chgData name="Christopher Bezdedeanu" userId="5589b2a7-81a3-47a0-9d61-1aa872f43760" providerId="ADAL" clId="{BD1E7722-0118-41EE-94E6-07838E42C321}" dt="2020-05-28T14:04:48.875" v="3" actId="2696"/>
        <pc:sldMkLst>
          <pc:docMk/>
          <pc:sldMk cId="4087491037" sldId="636"/>
        </pc:sldMkLst>
      </pc:sldChg>
      <pc:sldChg chg="modSp">
        <pc:chgData name="Christopher Bezdedeanu" userId="5589b2a7-81a3-47a0-9d61-1aa872f43760" providerId="ADAL" clId="{BD1E7722-0118-41EE-94E6-07838E42C321}" dt="2020-06-02T03:33:50.785" v="461" actId="255"/>
        <pc:sldMkLst>
          <pc:docMk/>
          <pc:sldMk cId="3194414149" sldId="637"/>
        </pc:sldMkLst>
        <pc:spChg chg="mod">
          <ac:chgData name="Christopher Bezdedeanu" userId="5589b2a7-81a3-47a0-9d61-1aa872f43760" providerId="ADAL" clId="{BD1E7722-0118-41EE-94E6-07838E42C321}" dt="2020-06-02T03:33:50.785" v="461" actId="255"/>
          <ac:spMkLst>
            <pc:docMk/>
            <pc:sldMk cId="3194414149" sldId="637"/>
            <ac:spMk id="271363" creationId="{00000000-0000-0000-0000-000000000000}"/>
          </ac:spMkLst>
        </pc:spChg>
      </pc:sldChg>
      <pc:sldChg chg="del">
        <pc:chgData name="Christopher Bezdedeanu" userId="5589b2a7-81a3-47a0-9d61-1aa872f43760" providerId="ADAL" clId="{BD1E7722-0118-41EE-94E6-07838E42C321}" dt="2020-05-28T14:05:20.150" v="4" actId="2696"/>
        <pc:sldMkLst>
          <pc:docMk/>
          <pc:sldMk cId="268612113" sldId="638"/>
        </pc:sldMkLst>
      </pc:sldChg>
      <pc:sldMasterChg chg="del delSldLayout">
        <pc:chgData name="Christopher Bezdedeanu" userId="5589b2a7-81a3-47a0-9d61-1aa872f43760" providerId="ADAL" clId="{BD1E7722-0118-41EE-94E6-07838E42C321}" dt="2020-05-28T14:05:20.162" v="16" actId="2696"/>
        <pc:sldMasterMkLst>
          <pc:docMk/>
          <pc:sldMasterMk cId="1579291355" sldId="2147491256"/>
        </pc:sldMasterMkLst>
        <pc:sldLayoutChg chg="del">
          <pc:chgData name="Christopher Bezdedeanu" userId="5589b2a7-81a3-47a0-9d61-1aa872f43760" providerId="ADAL" clId="{BD1E7722-0118-41EE-94E6-07838E42C321}" dt="2020-05-28T14:05:20.151" v="5" actId="2696"/>
          <pc:sldLayoutMkLst>
            <pc:docMk/>
            <pc:sldMasterMk cId="1579291355" sldId="2147491256"/>
            <pc:sldLayoutMk cId="2825270566" sldId="2147491257"/>
          </pc:sldLayoutMkLst>
        </pc:sldLayoutChg>
        <pc:sldLayoutChg chg="del">
          <pc:chgData name="Christopher Bezdedeanu" userId="5589b2a7-81a3-47a0-9d61-1aa872f43760" providerId="ADAL" clId="{BD1E7722-0118-41EE-94E6-07838E42C321}" dt="2020-05-28T14:05:20.153" v="6" actId="2696"/>
          <pc:sldLayoutMkLst>
            <pc:docMk/>
            <pc:sldMasterMk cId="1579291355" sldId="2147491256"/>
            <pc:sldLayoutMk cId="4034302393" sldId="2147491258"/>
          </pc:sldLayoutMkLst>
        </pc:sldLayoutChg>
        <pc:sldLayoutChg chg="del">
          <pc:chgData name="Christopher Bezdedeanu" userId="5589b2a7-81a3-47a0-9d61-1aa872f43760" providerId="ADAL" clId="{BD1E7722-0118-41EE-94E6-07838E42C321}" dt="2020-05-28T14:05:20.154" v="7" actId="2696"/>
          <pc:sldLayoutMkLst>
            <pc:docMk/>
            <pc:sldMasterMk cId="1579291355" sldId="2147491256"/>
            <pc:sldLayoutMk cId="369736926" sldId="2147491259"/>
          </pc:sldLayoutMkLst>
        </pc:sldLayoutChg>
        <pc:sldLayoutChg chg="del">
          <pc:chgData name="Christopher Bezdedeanu" userId="5589b2a7-81a3-47a0-9d61-1aa872f43760" providerId="ADAL" clId="{BD1E7722-0118-41EE-94E6-07838E42C321}" dt="2020-05-28T14:05:20.155" v="8" actId="2696"/>
          <pc:sldLayoutMkLst>
            <pc:docMk/>
            <pc:sldMasterMk cId="1579291355" sldId="2147491256"/>
            <pc:sldLayoutMk cId="4101505078" sldId="2147491260"/>
          </pc:sldLayoutMkLst>
        </pc:sldLayoutChg>
        <pc:sldLayoutChg chg="del">
          <pc:chgData name="Christopher Bezdedeanu" userId="5589b2a7-81a3-47a0-9d61-1aa872f43760" providerId="ADAL" clId="{BD1E7722-0118-41EE-94E6-07838E42C321}" dt="2020-05-28T14:05:20.156" v="9" actId="2696"/>
          <pc:sldLayoutMkLst>
            <pc:docMk/>
            <pc:sldMasterMk cId="1579291355" sldId="2147491256"/>
            <pc:sldLayoutMk cId="3099340793" sldId="2147491261"/>
          </pc:sldLayoutMkLst>
        </pc:sldLayoutChg>
        <pc:sldLayoutChg chg="del">
          <pc:chgData name="Christopher Bezdedeanu" userId="5589b2a7-81a3-47a0-9d61-1aa872f43760" providerId="ADAL" clId="{BD1E7722-0118-41EE-94E6-07838E42C321}" dt="2020-05-28T14:05:20.157" v="10" actId="2696"/>
          <pc:sldLayoutMkLst>
            <pc:docMk/>
            <pc:sldMasterMk cId="1579291355" sldId="2147491256"/>
            <pc:sldLayoutMk cId="1547651040" sldId="2147491262"/>
          </pc:sldLayoutMkLst>
        </pc:sldLayoutChg>
        <pc:sldLayoutChg chg="del">
          <pc:chgData name="Christopher Bezdedeanu" userId="5589b2a7-81a3-47a0-9d61-1aa872f43760" providerId="ADAL" clId="{BD1E7722-0118-41EE-94E6-07838E42C321}" dt="2020-05-28T14:05:20.158" v="11" actId="2696"/>
          <pc:sldLayoutMkLst>
            <pc:docMk/>
            <pc:sldMasterMk cId="1579291355" sldId="2147491256"/>
            <pc:sldLayoutMk cId="4256155020" sldId="2147491263"/>
          </pc:sldLayoutMkLst>
        </pc:sldLayoutChg>
        <pc:sldLayoutChg chg="del">
          <pc:chgData name="Christopher Bezdedeanu" userId="5589b2a7-81a3-47a0-9d61-1aa872f43760" providerId="ADAL" clId="{BD1E7722-0118-41EE-94E6-07838E42C321}" dt="2020-05-28T14:05:20.158" v="12" actId="2696"/>
          <pc:sldLayoutMkLst>
            <pc:docMk/>
            <pc:sldMasterMk cId="1579291355" sldId="2147491256"/>
            <pc:sldLayoutMk cId="4073637950" sldId="2147491264"/>
          </pc:sldLayoutMkLst>
        </pc:sldLayoutChg>
        <pc:sldLayoutChg chg="del">
          <pc:chgData name="Christopher Bezdedeanu" userId="5589b2a7-81a3-47a0-9d61-1aa872f43760" providerId="ADAL" clId="{BD1E7722-0118-41EE-94E6-07838E42C321}" dt="2020-05-28T14:05:20.159" v="13" actId="2696"/>
          <pc:sldLayoutMkLst>
            <pc:docMk/>
            <pc:sldMasterMk cId="1579291355" sldId="2147491256"/>
            <pc:sldLayoutMk cId="3731004609" sldId="2147491265"/>
          </pc:sldLayoutMkLst>
        </pc:sldLayoutChg>
        <pc:sldLayoutChg chg="del">
          <pc:chgData name="Christopher Bezdedeanu" userId="5589b2a7-81a3-47a0-9d61-1aa872f43760" providerId="ADAL" clId="{BD1E7722-0118-41EE-94E6-07838E42C321}" dt="2020-05-28T14:05:20.160" v="14" actId="2696"/>
          <pc:sldLayoutMkLst>
            <pc:docMk/>
            <pc:sldMasterMk cId="1579291355" sldId="2147491256"/>
            <pc:sldLayoutMk cId="1526526982" sldId="2147491266"/>
          </pc:sldLayoutMkLst>
        </pc:sldLayoutChg>
        <pc:sldLayoutChg chg="del">
          <pc:chgData name="Christopher Bezdedeanu" userId="5589b2a7-81a3-47a0-9d61-1aa872f43760" providerId="ADAL" clId="{BD1E7722-0118-41EE-94E6-07838E42C321}" dt="2020-05-28T14:05:20.161" v="15" actId="2696"/>
          <pc:sldLayoutMkLst>
            <pc:docMk/>
            <pc:sldMasterMk cId="1579291355" sldId="2147491256"/>
            <pc:sldLayoutMk cId="3263983104" sldId="2147491267"/>
          </pc:sldLayoutMkLst>
        </pc:sldLayoutChg>
        <pc:sldLayoutChg chg="del">
          <pc:chgData name="Christopher Bezdedeanu" userId="5589b2a7-81a3-47a0-9d61-1aa872f43760" providerId="ADAL" clId="{BD1E7722-0118-41EE-94E6-07838E42C321}" dt="2020-05-28T14:04:42.998" v="1" actId="2696"/>
          <pc:sldLayoutMkLst>
            <pc:docMk/>
            <pc:sldMasterMk cId="1579291355" sldId="2147491256"/>
            <pc:sldLayoutMk cId="534315226" sldId="2147491268"/>
          </pc:sldLayoutMkLst>
        </pc:sldLayoutChg>
      </pc:sldMasterChg>
    </pc:docChg>
  </pc:docChgLst>
  <pc:docChgLst>
    <pc:chgData name="Christopher Bezdedeanu" userId="5589b2a7-81a3-47a0-9d61-1aa872f43760" providerId="ADAL" clId="{7434C953-9CF6-4CA3-B1F5-43415715D9F1}"/>
    <pc:docChg chg="custSel modSld">
      <pc:chgData name="Christopher Bezdedeanu" userId="5589b2a7-81a3-47a0-9d61-1aa872f43760" providerId="ADAL" clId="{7434C953-9CF6-4CA3-B1F5-43415715D9F1}" dt="2020-06-25T00:12:16.725" v="262" actId="20577"/>
      <pc:docMkLst>
        <pc:docMk/>
      </pc:docMkLst>
      <pc:sldChg chg="modSp">
        <pc:chgData name="Christopher Bezdedeanu" userId="5589b2a7-81a3-47a0-9d61-1aa872f43760" providerId="ADAL" clId="{7434C953-9CF6-4CA3-B1F5-43415715D9F1}" dt="2020-06-24T23:10:36.729" v="244" actId="20577"/>
        <pc:sldMkLst>
          <pc:docMk/>
          <pc:sldMk cId="1908244753" sldId="595"/>
        </pc:sldMkLst>
        <pc:spChg chg="mod">
          <ac:chgData name="Christopher Bezdedeanu" userId="5589b2a7-81a3-47a0-9d61-1aa872f43760" providerId="ADAL" clId="{7434C953-9CF6-4CA3-B1F5-43415715D9F1}" dt="2020-06-24T23:10:36.729" v="244" actId="20577"/>
          <ac:spMkLst>
            <pc:docMk/>
            <pc:sldMk cId="1908244753" sldId="595"/>
            <ac:spMk id="3" creationId="{00000000-0000-0000-0000-000000000000}"/>
          </ac:spMkLst>
        </pc:spChg>
      </pc:sldChg>
      <pc:sldChg chg="modSp">
        <pc:chgData name="Christopher Bezdedeanu" userId="5589b2a7-81a3-47a0-9d61-1aa872f43760" providerId="ADAL" clId="{7434C953-9CF6-4CA3-B1F5-43415715D9F1}" dt="2020-06-08T18:52:18.477" v="106" actId="20577"/>
        <pc:sldMkLst>
          <pc:docMk/>
          <pc:sldMk cId="59286629" sldId="606"/>
        </pc:sldMkLst>
        <pc:spChg chg="mod">
          <ac:chgData name="Christopher Bezdedeanu" userId="5589b2a7-81a3-47a0-9d61-1aa872f43760" providerId="ADAL" clId="{7434C953-9CF6-4CA3-B1F5-43415715D9F1}" dt="2020-06-08T18:52:18.477" v="106" actId="20577"/>
          <ac:spMkLst>
            <pc:docMk/>
            <pc:sldMk cId="59286629" sldId="606"/>
            <ac:spMk id="2" creationId="{00000000-0000-0000-0000-000000000000}"/>
          </ac:spMkLst>
        </pc:spChg>
      </pc:sldChg>
      <pc:sldChg chg="modSp">
        <pc:chgData name="Christopher Bezdedeanu" userId="5589b2a7-81a3-47a0-9d61-1aa872f43760" providerId="ADAL" clId="{7434C953-9CF6-4CA3-B1F5-43415715D9F1}" dt="2020-06-25T00:12:16.725" v="262" actId="20577"/>
        <pc:sldMkLst>
          <pc:docMk/>
          <pc:sldMk cId="1318008930" sldId="611"/>
        </pc:sldMkLst>
        <pc:spChg chg="mod">
          <ac:chgData name="Christopher Bezdedeanu" userId="5589b2a7-81a3-47a0-9d61-1aa872f43760" providerId="ADAL" clId="{7434C953-9CF6-4CA3-B1F5-43415715D9F1}" dt="2020-06-25T00:12:16.725" v="262" actId="20577"/>
          <ac:spMkLst>
            <pc:docMk/>
            <pc:sldMk cId="1318008930" sldId="611"/>
            <ac:spMk id="160771" creationId="{00000000-0000-0000-0000-000000000000}"/>
          </ac:spMkLst>
        </pc:spChg>
      </pc:sldChg>
      <pc:sldChg chg="modNotesTx">
        <pc:chgData name="Christopher Bezdedeanu" userId="5589b2a7-81a3-47a0-9d61-1aa872f43760" providerId="ADAL" clId="{7434C953-9CF6-4CA3-B1F5-43415715D9F1}" dt="2020-06-15T14:19:18.781" v="174" actId="113"/>
        <pc:sldMkLst>
          <pc:docMk/>
          <pc:sldMk cId="462830298" sldId="614"/>
        </pc:sldMkLst>
      </pc:sldChg>
      <pc:sldChg chg="modNotesTx">
        <pc:chgData name="Christopher Bezdedeanu" userId="5589b2a7-81a3-47a0-9d61-1aa872f43760" providerId="ADAL" clId="{7434C953-9CF6-4CA3-B1F5-43415715D9F1}" dt="2020-06-15T14:20:06.567" v="175" actId="113"/>
        <pc:sldMkLst>
          <pc:docMk/>
          <pc:sldMk cId="2040210535" sldId="617"/>
        </pc:sldMkLst>
      </pc:sldChg>
      <pc:sldChg chg="modSp">
        <pc:chgData name="Christopher Bezdedeanu" userId="5589b2a7-81a3-47a0-9d61-1aa872f43760" providerId="ADAL" clId="{7434C953-9CF6-4CA3-B1F5-43415715D9F1}" dt="2020-06-15T14:36:50.984" v="205" actId="20577"/>
        <pc:sldMkLst>
          <pc:docMk/>
          <pc:sldMk cId="1438415537" sldId="624"/>
        </pc:sldMkLst>
        <pc:spChg chg="mod">
          <ac:chgData name="Christopher Bezdedeanu" userId="5589b2a7-81a3-47a0-9d61-1aa872f43760" providerId="ADAL" clId="{7434C953-9CF6-4CA3-B1F5-43415715D9F1}" dt="2020-06-15T14:36:50.984" v="205" actId="20577"/>
          <ac:spMkLst>
            <pc:docMk/>
            <pc:sldMk cId="1438415537" sldId="624"/>
            <ac:spMk id="3" creationId="{00000000-0000-0000-0000-000000000000}"/>
          </ac:spMkLst>
        </pc:spChg>
      </pc:sldChg>
      <pc:sldChg chg="modSp">
        <pc:chgData name="Christopher Bezdedeanu" userId="5589b2a7-81a3-47a0-9d61-1aa872f43760" providerId="ADAL" clId="{7434C953-9CF6-4CA3-B1F5-43415715D9F1}" dt="2020-06-15T14:37:59.001" v="216" actId="5793"/>
        <pc:sldMkLst>
          <pc:docMk/>
          <pc:sldMk cId="1776757432" sldId="634"/>
        </pc:sldMkLst>
        <pc:spChg chg="mod">
          <ac:chgData name="Christopher Bezdedeanu" userId="5589b2a7-81a3-47a0-9d61-1aa872f43760" providerId="ADAL" clId="{7434C953-9CF6-4CA3-B1F5-43415715D9F1}" dt="2020-06-15T14:37:59.001" v="216" actId="5793"/>
          <ac:spMkLst>
            <pc:docMk/>
            <pc:sldMk cId="1776757432" sldId="634"/>
            <ac:spMk id="3" creationId="{00000000-0000-0000-0000-000000000000}"/>
          </ac:spMkLst>
        </pc:spChg>
      </pc:sldChg>
      <pc:sldChg chg="modSp">
        <pc:chgData name="Christopher Bezdedeanu" userId="5589b2a7-81a3-47a0-9d61-1aa872f43760" providerId="ADAL" clId="{7434C953-9CF6-4CA3-B1F5-43415715D9F1}" dt="2020-06-10T14:53:01.963" v="143" actId="20577"/>
        <pc:sldMkLst>
          <pc:docMk/>
          <pc:sldMk cId="3194414149" sldId="637"/>
        </pc:sldMkLst>
        <pc:spChg chg="mod">
          <ac:chgData name="Christopher Bezdedeanu" userId="5589b2a7-81a3-47a0-9d61-1aa872f43760" providerId="ADAL" clId="{7434C953-9CF6-4CA3-B1F5-43415715D9F1}" dt="2020-06-10T14:53:01.963" v="143" actId="20577"/>
          <ac:spMkLst>
            <pc:docMk/>
            <pc:sldMk cId="3194414149" sldId="637"/>
            <ac:spMk id="27136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eaLnBrk="1" hangingPunct="1">
              <a:spcBef>
                <a:spcPct val="50000"/>
              </a:spcBef>
              <a:defRPr sz="1200">
                <a:latin typeface="Arial" charset="0"/>
                <a:ea typeface="ＭＳ Ｐゴシック" pitchFamily="34" charset="-128"/>
              </a:defRPr>
            </a:lvl1pPr>
          </a:lstStyle>
          <a:p>
            <a:pPr>
              <a:defRPr/>
            </a:pPr>
            <a:endParaRPr lang="en-US"/>
          </a:p>
        </p:txBody>
      </p:sp>
      <p:sp>
        <p:nvSpPr>
          <p:cNvPr id="136195" name="Rectangle 3"/>
          <p:cNvSpPr>
            <a:spLocks noGrp="1" noChangeArrowheads="1"/>
          </p:cNvSpPr>
          <p:nvPr>
            <p:ph type="dt" sz="quarter" idx="1"/>
          </p:nvPr>
        </p:nvSpPr>
        <p:spPr bwMode="auto">
          <a:xfrm>
            <a:off x="3938590" y="0"/>
            <a:ext cx="3011487" cy="4635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eaLnBrk="1" hangingPunct="1">
              <a:spcBef>
                <a:spcPct val="50000"/>
              </a:spcBef>
              <a:defRPr sz="1200">
                <a:latin typeface="Arial" charset="0"/>
                <a:ea typeface="ＭＳ Ｐゴシック" pitchFamily="34" charset="-128"/>
              </a:defRPr>
            </a:lvl1pPr>
          </a:lstStyle>
          <a:p>
            <a:pPr>
              <a:defRPr/>
            </a:pPr>
            <a:endParaRPr lang="en-US"/>
          </a:p>
        </p:txBody>
      </p:sp>
      <p:sp>
        <p:nvSpPr>
          <p:cNvPr id="136196" name="Rectangle 4"/>
          <p:cNvSpPr>
            <a:spLocks noGrp="1" noChangeArrowheads="1"/>
          </p:cNvSpPr>
          <p:nvPr>
            <p:ph type="ftr" sz="quarter" idx="2"/>
          </p:nvPr>
        </p:nvSpPr>
        <p:spPr bwMode="auto">
          <a:xfrm>
            <a:off x="0" y="8774115"/>
            <a:ext cx="3011488" cy="46196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eaLnBrk="1" hangingPunct="1">
              <a:spcBef>
                <a:spcPct val="50000"/>
              </a:spcBef>
              <a:defRPr sz="1200">
                <a:latin typeface="Arial" charset="0"/>
                <a:ea typeface="ＭＳ Ｐゴシック" pitchFamily="34" charset="-128"/>
              </a:defRPr>
            </a:lvl1pPr>
          </a:lstStyle>
          <a:p>
            <a:pPr>
              <a:defRPr/>
            </a:pPr>
            <a:endParaRPr lang="en-US"/>
          </a:p>
        </p:txBody>
      </p:sp>
      <p:sp>
        <p:nvSpPr>
          <p:cNvPr id="136197" name="Rectangle 5"/>
          <p:cNvSpPr>
            <a:spLocks noGrp="1" noChangeArrowheads="1"/>
          </p:cNvSpPr>
          <p:nvPr>
            <p:ph type="sldNum" sz="quarter" idx="3"/>
          </p:nvPr>
        </p:nvSpPr>
        <p:spPr bwMode="auto">
          <a:xfrm>
            <a:off x="3938590" y="8774115"/>
            <a:ext cx="3011487" cy="46196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eaLnBrk="1" hangingPunct="1">
              <a:spcBef>
                <a:spcPct val="50000"/>
              </a:spcBef>
              <a:defRPr sz="1200"/>
            </a:lvl1pPr>
          </a:lstStyle>
          <a:p>
            <a:pPr>
              <a:defRPr/>
            </a:pPr>
            <a:fld id="{822E41E7-B6D1-4C37-B944-8B1D0D743420}" type="slidenum">
              <a:rPr lang="en-US"/>
              <a:pPr>
                <a:defRPr/>
              </a:pPr>
              <a:t>‹#›</a:t>
            </a:fld>
            <a:endParaRPr lang="en-US"/>
          </a:p>
        </p:txBody>
      </p:sp>
    </p:spTree>
    <p:extLst>
      <p:ext uri="{BB962C8B-B14F-4D97-AF65-F5344CB8AC3E}">
        <p14:creationId xmlns:p14="http://schemas.microsoft.com/office/powerpoint/2010/main" val="14806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eaLnBrk="1" hangingPunct="1">
              <a:defRPr sz="1200" b="0">
                <a:latin typeface="Times New Roman" pitchFamily="18" charset="0"/>
                <a:ea typeface="ＭＳ Ｐゴシック" pitchFamily="34" charset="-128"/>
              </a:defRPr>
            </a:lvl1pPr>
          </a:lstStyle>
          <a:p>
            <a:pPr>
              <a:defRPr/>
            </a:pPr>
            <a:endParaRPr lang="en-US"/>
          </a:p>
        </p:txBody>
      </p:sp>
      <p:sp>
        <p:nvSpPr>
          <p:cNvPr id="91139" name="Rectangle 3"/>
          <p:cNvSpPr>
            <a:spLocks noGrp="1" noChangeArrowheads="1"/>
          </p:cNvSpPr>
          <p:nvPr>
            <p:ph type="dt" idx="1"/>
          </p:nvPr>
        </p:nvSpPr>
        <p:spPr bwMode="auto">
          <a:xfrm>
            <a:off x="3938590" y="0"/>
            <a:ext cx="3011487" cy="4635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eaLnBrk="1" hangingPunct="1">
              <a:defRPr sz="1200" b="0">
                <a:latin typeface="Times New Roman" pitchFamily="18" charset="0"/>
                <a:ea typeface="ＭＳ Ｐゴシック" pitchFamily="34" charset="-128"/>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927102" y="4387852"/>
            <a:ext cx="5095875" cy="4156075"/>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1142" name="Rectangle 6"/>
          <p:cNvSpPr>
            <a:spLocks noGrp="1" noChangeArrowheads="1"/>
          </p:cNvSpPr>
          <p:nvPr>
            <p:ph type="ftr" sz="quarter" idx="4"/>
          </p:nvPr>
        </p:nvSpPr>
        <p:spPr bwMode="auto">
          <a:xfrm>
            <a:off x="0" y="8774115"/>
            <a:ext cx="3011488" cy="46196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eaLnBrk="1" hangingPunct="1">
              <a:defRPr sz="1200" b="0">
                <a:latin typeface="Times New Roman" pitchFamily="18" charset="0"/>
                <a:ea typeface="ＭＳ Ｐゴシック" pitchFamily="34" charset="-128"/>
              </a:defRPr>
            </a:lvl1pPr>
          </a:lstStyle>
          <a:p>
            <a:pPr>
              <a:defRPr/>
            </a:pPr>
            <a:endParaRPr lang="en-US"/>
          </a:p>
        </p:txBody>
      </p:sp>
      <p:sp>
        <p:nvSpPr>
          <p:cNvPr id="91143" name="Rectangle 7"/>
          <p:cNvSpPr>
            <a:spLocks noGrp="1" noChangeArrowheads="1"/>
          </p:cNvSpPr>
          <p:nvPr>
            <p:ph type="sldNum" sz="quarter" idx="5"/>
          </p:nvPr>
        </p:nvSpPr>
        <p:spPr bwMode="auto">
          <a:xfrm>
            <a:off x="3938590" y="8774115"/>
            <a:ext cx="3011487" cy="46196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eaLnBrk="1" hangingPunct="1">
              <a:defRPr sz="1200" b="0">
                <a:latin typeface="Times New Roman" panose="02020603050405020304" pitchFamily="18" charset="0"/>
              </a:defRPr>
            </a:lvl1pPr>
          </a:lstStyle>
          <a:p>
            <a:pPr>
              <a:defRPr/>
            </a:pPr>
            <a:fld id="{BB8ED346-A41A-48CE-8867-DA3F68EBD8DC}" type="slidenum">
              <a:rPr lang="en-US"/>
              <a:pPr>
                <a:defRPr/>
              </a:pPr>
              <a:t>‹#›</a:t>
            </a:fld>
            <a:endParaRPr lang="en-US"/>
          </a:p>
        </p:txBody>
      </p:sp>
    </p:spTree>
    <p:extLst>
      <p:ext uri="{BB962C8B-B14F-4D97-AF65-F5344CB8AC3E}">
        <p14:creationId xmlns:p14="http://schemas.microsoft.com/office/powerpoint/2010/main" val="3734853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31758" indent="-279369">
              <a:defRPr sz="3600" b="1">
                <a:solidFill>
                  <a:schemeClr val="tx1"/>
                </a:solidFill>
                <a:latin typeface="Arial" panose="020B0604020202020204" pitchFamily="34" charset="0"/>
                <a:ea typeface="MS PGothic" panose="020B0600070205080204" pitchFamily="34" charset="-128"/>
              </a:defRPr>
            </a:lvl2pPr>
            <a:lvl3pPr marL="1127002" indent="-223812">
              <a:defRPr sz="3600" b="1">
                <a:solidFill>
                  <a:schemeClr val="tx1"/>
                </a:solidFill>
                <a:latin typeface="Arial" panose="020B0604020202020204" pitchFamily="34" charset="0"/>
                <a:ea typeface="MS PGothic" panose="020B0600070205080204" pitchFamily="34" charset="-128"/>
              </a:defRPr>
            </a:lvl3pPr>
            <a:lvl4pPr marL="1579390" indent="-223812">
              <a:defRPr sz="3600" b="1">
                <a:solidFill>
                  <a:schemeClr val="tx1"/>
                </a:solidFill>
                <a:latin typeface="Arial" panose="020B0604020202020204" pitchFamily="34" charset="0"/>
                <a:ea typeface="MS PGothic" panose="020B0600070205080204" pitchFamily="34" charset="-128"/>
              </a:defRPr>
            </a:lvl4pPr>
            <a:lvl5pPr marL="2031778" indent="-223812">
              <a:defRPr sz="3600" b="1">
                <a:solidFill>
                  <a:schemeClr val="tx1"/>
                </a:solidFill>
                <a:latin typeface="Arial" panose="020B0604020202020204" pitchFamily="34" charset="0"/>
                <a:ea typeface="MS PGothic" panose="020B0600070205080204" pitchFamily="34" charset="-128"/>
              </a:defRPr>
            </a:lvl5pPr>
            <a:lvl6pPr marL="2488928"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60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0322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603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pPr defTabSz="914300" fontAlgn="auto">
              <a:spcBef>
                <a:spcPts val="0"/>
              </a:spcBef>
              <a:spcAft>
                <a:spcPts val="0"/>
              </a:spcAft>
              <a:defRPr/>
            </a:pPr>
            <a:fld id="{A2F295EE-A1C4-4498-9316-FAEEEEB737DE}" type="slidenum">
              <a:rPr lang="en-US" altLang="en-US" sz="1200" b="0" kern="0">
                <a:latin typeface="Times New Roman" panose="02020603050405020304" pitchFamily="18" charset="0"/>
              </a:rPr>
              <a:pPr defTabSz="914300" fontAlgn="auto">
                <a:spcBef>
                  <a:spcPts val="0"/>
                </a:spcBef>
                <a:spcAft>
                  <a:spcPts val="0"/>
                </a:spcAft>
                <a:defRPr/>
              </a:pPr>
              <a:t>2</a:t>
            </a:fld>
            <a:endParaRPr lang="en-US" altLang="en-US" sz="1200" b="0" kern="0">
              <a:latin typeface="Times New Roman" panose="02020603050405020304" pitchFamily="18" charset="0"/>
            </a:endParaRPr>
          </a:p>
        </p:txBody>
      </p:sp>
    </p:spTree>
    <p:extLst>
      <p:ext uri="{BB962C8B-B14F-4D97-AF65-F5344CB8AC3E}">
        <p14:creationId xmlns:p14="http://schemas.microsoft.com/office/powerpoint/2010/main" val="163691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31758" indent="-279369">
              <a:defRPr sz="3600" b="1">
                <a:solidFill>
                  <a:schemeClr val="tx1"/>
                </a:solidFill>
                <a:latin typeface="Arial" panose="020B0604020202020204" pitchFamily="34" charset="0"/>
                <a:ea typeface="MS PGothic" panose="020B0600070205080204" pitchFamily="34" charset="-128"/>
              </a:defRPr>
            </a:lvl2pPr>
            <a:lvl3pPr marL="1127002" indent="-223812">
              <a:defRPr sz="3600" b="1">
                <a:solidFill>
                  <a:schemeClr val="tx1"/>
                </a:solidFill>
                <a:latin typeface="Arial" panose="020B0604020202020204" pitchFamily="34" charset="0"/>
                <a:ea typeface="MS PGothic" panose="020B0600070205080204" pitchFamily="34" charset="-128"/>
              </a:defRPr>
            </a:lvl3pPr>
            <a:lvl4pPr marL="1579390" indent="-223812">
              <a:defRPr sz="3600" b="1">
                <a:solidFill>
                  <a:schemeClr val="tx1"/>
                </a:solidFill>
                <a:latin typeface="Arial" panose="020B0604020202020204" pitchFamily="34" charset="0"/>
                <a:ea typeface="MS PGothic" panose="020B0600070205080204" pitchFamily="34" charset="-128"/>
              </a:defRPr>
            </a:lvl4pPr>
            <a:lvl5pPr marL="2031778" indent="-223812">
              <a:defRPr sz="3600" b="1">
                <a:solidFill>
                  <a:schemeClr val="tx1"/>
                </a:solidFill>
                <a:latin typeface="Arial" panose="020B0604020202020204" pitchFamily="34" charset="0"/>
                <a:ea typeface="MS PGothic" panose="020B0600070205080204" pitchFamily="34" charset="-128"/>
              </a:defRPr>
            </a:lvl5pPr>
            <a:lvl6pPr marL="2488928"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60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0322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603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pPr defTabSz="914300" fontAlgn="auto">
              <a:spcBef>
                <a:spcPts val="0"/>
              </a:spcBef>
              <a:spcAft>
                <a:spcPts val="0"/>
              </a:spcAft>
              <a:defRPr/>
            </a:pPr>
            <a:fld id="{54820B9C-F719-458A-82B0-AC8EF0760AB1}" type="slidenum">
              <a:rPr lang="en-US" altLang="en-US" sz="1200" b="0" kern="0">
                <a:solidFill>
                  <a:srgbClr val="000000"/>
                </a:solidFill>
              </a:rPr>
              <a:pPr defTabSz="914300" fontAlgn="auto">
                <a:spcBef>
                  <a:spcPts val="0"/>
                </a:spcBef>
                <a:spcAft>
                  <a:spcPts val="0"/>
                </a:spcAft>
                <a:defRPr/>
              </a:pPr>
              <a:t>18</a:t>
            </a:fld>
            <a:endParaRPr lang="en-US" altLang="en-US" sz="1200" b="0" ker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Take notes-remember that exercise 1.4 is good for the topic for Module 2.</a:t>
            </a:r>
          </a:p>
        </p:txBody>
      </p:sp>
    </p:spTree>
    <p:extLst>
      <p:ext uri="{BB962C8B-B14F-4D97-AF65-F5344CB8AC3E}">
        <p14:creationId xmlns:p14="http://schemas.microsoft.com/office/powerpoint/2010/main" val="235494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41282" indent="-284133">
              <a:defRPr sz="3600" b="1">
                <a:solidFill>
                  <a:schemeClr val="tx1"/>
                </a:solidFill>
                <a:latin typeface="Arial" panose="020B0604020202020204" pitchFamily="34" charset="0"/>
                <a:ea typeface="MS PGothic" panose="020B0600070205080204" pitchFamily="34" charset="-128"/>
              </a:defRPr>
            </a:lvl2pPr>
            <a:lvl3pPr marL="1141288" indent="-226989">
              <a:defRPr sz="3600" b="1">
                <a:solidFill>
                  <a:schemeClr val="tx1"/>
                </a:solidFill>
                <a:latin typeface="Arial" panose="020B0604020202020204" pitchFamily="34" charset="0"/>
                <a:ea typeface="MS PGothic" panose="020B0600070205080204" pitchFamily="34" charset="-128"/>
              </a:defRPr>
            </a:lvl3pPr>
            <a:lvl4pPr marL="1598438" indent="-226989">
              <a:defRPr sz="3600" b="1">
                <a:solidFill>
                  <a:schemeClr val="tx1"/>
                </a:solidFill>
                <a:latin typeface="Arial" panose="020B0604020202020204" pitchFamily="34" charset="0"/>
                <a:ea typeface="MS PGothic" panose="020B0600070205080204" pitchFamily="34" charset="-128"/>
              </a:defRPr>
            </a:lvl4pPr>
            <a:lvl5pPr marL="2055587" indent="-226989">
              <a:defRPr sz="3600" b="1">
                <a:solidFill>
                  <a:schemeClr val="tx1"/>
                </a:solidFill>
                <a:latin typeface="Arial" panose="020B0604020202020204" pitchFamily="34" charset="0"/>
                <a:ea typeface="MS PGothic" panose="020B0600070205080204" pitchFamily="34" charset="-128"/>
              </a:defRPr>
            </a:lvl5pPr>
            <a:lvl6pPr marL="25127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698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270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841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A8A251B8-9E02-4276-A2DD-85F13A185884}" type="slidenum">
              <a:rPr lang="en-US" altLang="en-US" sz="1200" b="0">
                <a:latin typeface="Times New Roman" panose="02020603050405020304" pitchFamily="18" charset="0"/>
              </a:rPr>
              <a:pPr/>
              <a:t>19</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547655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41282" indent="-284133">
              <a:defRPr sz="3600" b="1">
                <a:solidFill>
                  <a:schemeClr val="tx1"/>
                </a:solidFill>
                <a:latin typeface="Arial" panose="020B0604020202020204" pitchFamily="34" charset="0"/>
                <a:ea typeface="MS PGothic" panose="020B0600070205080204" pitchFamily="34" charset="-128"/>
              </a:defRPr>
            </a:lvl2pPr>
            <a:lvl3pPr marL="1141288" indent="-226989">
              <a:defRPr sz="3600" b="1">
                <a:solidFill>
                  <a:schemeClr val="tx1"/>
                </a:solidFill>
                <a:latin typeface="Arial" panose="020B0604020202020204" pitchFamily="34" charset="0"/>
                <a:ea typeface="MS PGothic" panose="020B0600070205080204" pitchFamily="34" charset="-128"/>
              </a:defRPr>
            </a:lvl3pPr>
            <a:lvl4pPr marL="1598438" indent="-226989">
              <a:defRPr sz="3600" b="1">
                <a:solidFill>
                  <a:schemeClr val="tx1"/>
                </a:solidFill>
                <a:latin typeface="Arial" panose="020B0604020202020204" pitchFamily="34" charset="0"/>
                <a:ea typeface="MS PGothic" panose="020B0600070205080204" pitchFamily="34" charset="-128"/>
              </a:defRPr>
            </a:lvl4pPr>
            <a:lvl5pPr marL="2055587" indent="-226989">
              <a:defRPr sz="3600" b="1">
                <a:solidFill>
                  <a:schemeClr val="tx1"/>
                </a:solidFill>
                <a:latin typeface="Arial" panose="020B0604020202020204" pitchFamily="34" charset="0"/>
                <a:ea typeface="MS PGothic" panose="020B0600070205080204" pitchFamily="34" charset="-128"/>
              </a:defRPr>
            </a:lvl5pPr>
            <a:lvl6pPr marL="25127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698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270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841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F2627081-C1A4-4125-B6A3-36068A91F533}" type="slidenum">
              <a:rPr lang="en-US" altLang="en-US" sz="1200" b="0">
                <a:latin typeface="Times New Roman" panose="02020603050405020304" pitchFamily="18" charset="0"/>
              </a:rPr>
              <a:pPr/>
              <a:t>21</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69678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31758" indent="-279369">
              <a:defRPr sz="3600" b="1">
                <a:solidFill>
                  <a:schemeClr val="tx1"/>
                </a:solidFill>
                <a:latin typeface="Arial" panose="020B0604020202020204" pitchFamily="34" charset="0"/>
                <a:ea typeface="MS PGothic" panose="020B0600070205080204" pitchFamily="34" charset="-128"/>
              </a:defRPr>
            </a:lvl2pPr>
            <a:lvl3pPr marL="1127002" indent="-223812">
              <a:defRPr sz="3600" b="1">
                <a:solidFill>
                  <a:schemeClr val="tx1"/>
                </a:solidFill>
                <a:latin typeface="Arial" panose="020B0604020202020204" pitchFamily="34" charset="0"/>
                <a:ea typeface="MS PGothic" panose="020B0600070205080204" pitchFamily="34" charset="-128"/>
              </a:defRPr>
            </a:lvl3pPr>
            <a:lvl4pPr marL="1579390" indent="-223812">
              <a:defRPr sz="3600" b="1">
                <a:solidFill>
                  <a:schemeClr val="tx1"/>
                </a:solidFill>
                <a:latin typeface="Arial" panose="020B0604020202020204" pitchFamily="34" charset="0"/>
                <a:ea typeface="MS PGothic" panose="020B0600070205080204" pitchFamily="34" charset="-128"/>
              </a:defRPr>
            </a:lvl4pPr>
            <a:lvl5pPr marL="2031778" indent="-223812">
              <a:defRPr sz="3600" b="1">
                <a:solidFill>
                  <a:schemeClr val="tx1"/>
                </a:solidFill>
                <a:latin typeface="Arial" panose="020B0604020202020204" pitchFamily="34" charset="0"/>
                <a:ea typeface="MS PGothic" panose="020B0600070205080204" pitchFamily="34" charset="-128"/>
              </a:defRPr>
            </a:lvl5pPr>
            <a:lvl6pPr marL="2488928"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60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0322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603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8A5E5F03-0009-4741-B67C-0A695B5E8337}" type="slidenum">
              <a:rPr lang="en-US" altLang="en-US" sz="1200" b="0">
                <a:latin typeface="Times New Roman" panose="02020603050405020304" pitchFamily="18" charset="0"/>
              </a:rPr>
              <a:pPr/>
              <a:t>22</a:t>
            </a:fld>
            <a:endParaRPr lang="en-US" altLang="en-US" sz="1200" b="0">
              <a:latin typeface="Times New Roman" panose="02020603050405020304" pitchFamily="18" charset="0"/>
            </a:endParaRPr>
          </a:p>
        </p:txBody>
      </p:sp>
      <p:sp>
        <p:nvSpPr>
          <p:cNvPr id="156675" name="Rectangle 2050"/>
          <p:cNvSpPr>
            <a:spLocks noGrp="1" noRot="1" noChangeAspect="1" noChangeArrowheads="1" noTextEdit="1"/>
          </p:cNvSpPr>
          <p:nvPr>
            <p:ph type="sldImg"/>
          </p:nvPr>
        </p:nvSpPr>
        <p:spPr>
          <a:ln/>
        </p:spPr>
      </p:sp>
      <p:sp>
        <p:nvSpPr>
          <p:cNvPr id="15667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Notes  Who can give me an example? </a:t>
            </a:r>
          </a:p>
          <a:p>
            <a:endParaRPr lang="en-US" altLang="en-US"/>
          </a:p>
          <a:p>
            <a:r>
              <a:rPr lang="en-US" altLang="en-US"/>
              <a:t>Compare Liberal Arts from the brochures and the words of the Dean to your actual experiences.</a:t>
            </a:r>
          </a:p>
          <a:p>
            <a:endParaRPr lang="en-US" altLang="en-US"/>
          </a:p>
          <a:p>
            <a:r>
              <a:rPr lang="en-US" altLang="en-US"/>
              <a:t>Public Policy Analysts must talk to stakeholders, players, and experts.</a:t>
            </a:r>
          </a:p>
        </p:txBody>
      </p:sp>
    </p:spTree>
    <p:extLst>
      <p:ext uri="{BB962C8B-B14F-4D97-AF65-F5344CB8AC3E}">
        <p14:creationId xmlns:p14="http://schemas.microsoft.com/office/powerpoint/2010/main" val="166240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solidFill>
                  <a:srgbClr val="FF0000"/>
                </a:solidFill>
              </a:rPr>
              <a:t>Trump has proven the power of tweets</a:t>
            </a:r>
            <a:r>
              <a:rPr lang="en-US" altLang="en-US" b="1" baseline="0" dirty="0">
                <a:solidFill>
                  <a:srgbClr val="FF0000"/>
                </a:solidFill>
              </a:rPr>
              <a:t> which is an extreme form of aggregation </a:t>
            </a:r>
            <a:endParaRPr lang="en-US" altLang="en-US" b="1" dirty="0">
              <a:solidFill>
                <a:srgbClr val="FF0000"/>
              </a:solidFill>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41282" indent="-284133">
              <a:defRPr sz="3600" b="1">
                <a:solidFill>
                  <a:schemeClr val="tx1"/>
                </a:solidFill>
                <a:latin typeface="Arial" panose="020B0604020202020204" pitchFamily="34" charset="0"/>
                <a:ea typeface="MS PGothic" panose="020B0600070205080204" pitchFamily="34" charset="-128"/>
              </a:defRPr>
            </a:lvl2pPr>
            <a:lvl3pPr marL="1141288" indent="-226989">
              <a:defRPr sz="3600" b="1">
                <a:solidFill>
                  <a:schemeClr val="tx1"/>
                </a:solidFill>
                <a:latin typeface="Arial" panose="020B0604020202020204" pitchFamily="34" charset="0"/>
                <a:ea typeface="MS PGothic" panose="020B0600070205080204" pitchFamily="34" charset="-128"/>
              </a:defRPr>
            </a:lvl3pPr>
            <a:lvl4pPr marL="1598438" indent="-226989">
              <a:defRPr sz="3600" b="1">
                <a:solidFill>
                  <a:schemeClr val="tx1"/>
                </a:solidFill>
                <a:latin typeface="Arial" panose="020B0604020202020204" pitchFamily="34" charset="0"/>
                <a:ea typeface="MS PGothic" panose="020B0600070205080204" pitchFamily="34" charset="-128"/>
              </a:defRPr>
            </a:lvl4pPr>
            <a:lvl5pPr marL="2055587" indent="-226989">
              <a:defRPr sz="3600" b="1">
                <a:solidFill>
                  <a:schemeClr val="tx1"/>
                </a:solidFill>
                <a:latin typeface="Arial" panose="020B0604020202020204" pitchFamily="34" charset="0"/>
                <a:ea typeface="MS PGothic" panose="020B0600070205080204" pitchFamily="34" charset="-128"/>
              </a:defRPr>
            </a:lvl5pPr>
            <a:lvl6pPr marL="25127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698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270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841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pPr defTabSz="914300" fontAlgn="auto">
              <a:spcBef>
                <a:spcPts val="0"/>
              </a:spcBef>
              <a:spcAft>
                <a:spcPts val="0"/>
              </a:spcAft>
              <a:defRPr/>
            </a:pPr>
            <a:fld id="{35B4CCFC-3A93-4586-987C-976204AEB128}" type="slidenum">
              <a:rPr lang="en-US" altLang="en-US" sz="1200" b="0" kern="0">
                <a:solidFill>
                  <a:prstClr val="black"/>
                </a:solidFill>
                <a:latin typeface="Times New Roman" panose="02020603050405020304" pitchFamily="18" charset="0"/>
              </a:rPr>
              <a:pPr defTabSz="914300" fontAlgn="auto">
                <a:spcBef>
                  <a:spcPts val="0"/>
                </a:spcBef>
                <a:spcAft>
                  <a:spcPts val="0"/>
                </a:spcAft>
                <a:defRPr/>
              </a:pPr>
              <a:t>23</a:t>
            </a:fld>
            <a:endParaRPr lang="en-US" altLang="en-US" sz="1200" b="0" ker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96088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Apply to 101—Ann</a:t>
            </a:r>
            <a:r>
              <a:rPr lang="en-US" altLang="en-US" baseline="0" dirty="0"/>
              <a:t> and Jim are failing versus the class is doing poorly </a:t>
            </a:r>
            <a:endParaRPr lang="en-US" altLang="en-US"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41282" indent="-284133">
              <a:defRPr sz="3600" b="1">
                <a:solidFill>
                  <a:schemeClr val="tx1"/>
                </a:solidFill>
                <a:latin typeface="Arial" panose="020B0604020202020204" pitchFamily="34" charset="0"/>
                <a:ea typeface="MS PGothic" panose="020B0600070205080204" pitchFamily="34" charset="-128"/>
              </a:defRPr>
            </a:lvl2pPr>
            <a:lvl3pPr marL="1141288" indent="-226989">
              <a:defRPr sz="3600" b="1">
                <a:solidFill>
                  <a:schemeClr val="tx1"/>
                </a:solidFill>
                <a:latin typeface="Arial" panose="020B0604020202020204" pitchFamily="34" charset="0"/>
                <a:ea typeface="MS PGothic" panose="020B0600070205080204" pitchFamily="34" charset="-128"/>
              </a:defRPr>
            </a:lvl3pPr>
            <a:lvl4pPr marL="1598438" indent="-226989">
              <a:defRPr sz="3600" b="1">
                <a:solidFill>
                  <a:schemeClr val="tx1"/>
                </a:solidFill>
                <a:latin typeface="Arial" panose="020B0604020202020204" pitchFamily="34" charset="0"/>
                <a:ea typeface="MS PGothic" panose="020B0600070205080204" pitchFamily="34" charset="-128"/>
              </a:defRPr>
            </a:lvl4pPr>
            <a:lvl5pPr marL="2055587" indent="-226989">
              <a:defRPr sz="3600" b="1">
                <a:solidFill>
                  <a:schemeClr val="tx1"/>
                </a:solidFill>
                <a:latin typeface="Arial" panose="020B0604020202020204" pitchFamily="34" charset="0"/>
                <a:ea typeface="MS PGothic" panose="020B0600070205080204" pitchFamily="34" charset="-128"/>
              </a:defRPr>
            </a:lvl5pPr>
            <a:lvl6pPr marL="25127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698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270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841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8634071B-E820-4905-97FF-00040E052383}" type="slidenum">
              <a:rPr lang="en-US" altLang="en-US" sz="1200" b="0">
                <a:latin typeface="Times New Roman" panose="02020603050405020304" pitchFamily="18" charset="0"/>
              </a:rPr>
              <a:pPr/>
              <a:t>24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862806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the TA consider the right amount of detail</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BB8ED346-A41A-48CE-8867-DA3F68EBD8DC}" type="slidenum">
              <a:rPr lang="en-US" smtClean="0"/>
              <a:pPr>
                <a:defRPr/>
              </a:pPr>
              <a:t>25</a:t>
            </a:fld>
            <a:endParaRPr lang="en-US"/>
          </a:p>
        </p:txBody>
      </p:sp>
    </p:spTree>
    <p:extLst>
      <p:ext uri="{BB962C8B-B14F-4D97-AF65-F5344CB8AC3E}">
        <p14:creationId xmlns:p14="http://schemas.microsoft.com/office/powerpoint/2010/main" val="264510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41282" indent="-284133">
              <a:defRPr sz="3600" b="1">
                <a:solidFill>
                  <a:schemeClr val="tx1"/>
                </a:solidFill>
                <a:latin typeface="Arial" panose="020B0604020202020204" pitchFamily="34" charset="0"/>
                <a:ea typeface="MS PGothic" panose="020B0600070205080204" pitchFamily="34" charset="-128"/>
              </a:defRPr>
            </a:lvl2pPr>
            <a:lvl3pPr marL="1141288" indent="-226989">
              <a:defRPr sz="3600" b="1">
                <a:solidFill>
                  <a:schemeClr val="tx1"/>
                </a:solidFill>
                <a:latin typeface="Arial" panose="020B0604020202020204" pitchFamily="34" charset="0"/>
                <a:ea typeface="MS PGothic" panose="020B0600070205080204" pitchFamily="34" charset="-128"/>
              </a:defRPr>
            </a:lvl3pPr>
            <a:lvl4pPr marL="1598438" indent="-226989">
              <a:defRPr sz="3600" b="1">
                <a:solidFill>
                  <a:schemeClr val="tx1"/>
                </a:solidFill>
                <a:latin typeface="Arial" panose="020B0604020202020204" pitchFamily="34" charset="0"/>
                <a:ea typeface="MS PGothic" panose="020B0600070205080204" pitchFamily="34" charset="-128"/>
              </a:defRPr>
            </a:lvl4pPr>
            <a:lvl5pPr marL="2055587" indent="-226989">
              <a:defRPr sz="3600" b="1">
                <a:solidFill>
                  <a:schemeClr val="tx1"/>
                </a:solidFill>
                <a:latin typeface="Arial" panose="020B0604020202020204" pitchFamily="34" charset="0"/>
                <a:ea typeface="MS PGothic" panose="020B0600070205080204" pitchFamily="34" charset="-128"/>
              </a:defRPr>
            </a:lvl5pPr>
            <a:lvl6pPr marL="25127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698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270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841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4054F79E-A0D2-4AF2-A4FB-09532D2EBFDF}" type="slidenum">
              <a:rPr lang="en-US" altLang="en-US" sz="1200" b="0">
                <a:latin typeface="Times New Roman" panose="02020603050405020304" pitchFamily="18" charset="0"/>
              </a:rPr>
              <a:pPr/>
              <a:t>26</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52555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solidFill>
                  <a:srgbClr val="FF0000"/>
                </a:solidFill>
              </a:rPr>
              <a:t>Hint: Ask yourself why do cows defecate and what are the consequences?</a:t>
            </a:r>
          </a:p>
          <a:p>
            <a:r>
              <a:rPr lang="en-US" altLang="en-US" dirty="0"/>
              <a:t> </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31758" indent="-279369">
              <a:defRPr sz="3600" b="1">
                <a:solidFill>
                  <a:schemeClr val="tx1"/>
                </a:solidFill>
                <a:latin typeface="Arial" panose="020B0604020202020204" pitchFamily="34" charset="0"/>
                <a:ea typeface="MS PGothic" panose="020B0600070205080204" pitchFamily="34" charset="-128"/>
              </a:defRPr>
            </a:lvl2pPr>
            <a:lvl3pPr marL="1127002" indent="-223812">
              <a:defRPr sz="3600" b="1">
                <a:solidFill>
                  <a:schemeClr val="tx1"/>
                </a:solidFill>
                <a:latin typeface="Arial" panose="020B0604020202020204" pitchFamily="34" charset="0"/>
                <a:ea typeface="MS PGothic" panose="020B0600070205080204" pitchFamily="34" charset="-128"/>
              </a:defRPr>
            </a:lvl3pPr>
            <a:lvl4pPr marL="1579390" indent="-223812">
              <a:defRPr sz="3600" b="1">
                <a:solidFill>
                  <a:schemeClr val="tx1"/>
                </a:solidFill>
                <a:latin typeface="Arial" panose="020B0604020202020204" pitchFamily="34" charset="0"/>
                <a:ea typeface="MS PGothic" panose="020B0600070205080204" pitchFamily="34" charset="-128"/>
              </a:defRPr>
            </a:lvl4pPr>
            <a:lvl5pPr marL="2031778" indent="-223812">
              <a:defRPr sz="3600" b="1">
                <a:solidFill>
                  <a:schemeClr val="tx1"/>
                </a:solidFill>
                <a:latin typeface="Arial" panose="020B0604020202020204" pitchFamily="34" charset="0"/>
                <a:ea typeface="MS PGothic" panose="020B0600070205080204" pitchFamily="34" charset="-128"/>
              </a:defRPr>
            </a:lvl5pPr>
            <a:lvl6pPr marL="2488928"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460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0322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60377" indent="-223812"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D63FA8CB-346D-457F-B7F8-FA1BEA5E9EBE}" type="slidenum">
              <a:rPr lang="en-US" altLang="en-US" sz="1200" b="0">
                <a:latin typeface="Times New Roman" panose="02020603050405020304" pitchFamily="18" charset="0"/>
              </a:rPr>
              <a:pPr/>
              <a:t>27</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26440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8ED346-A41A-48CE-8867-DA3F68EBD8DC}" type="slidenum">
              <a:rPr lang="en-US" smtClean="0"/>
              <a:pPr>
                <a:defRPr/>
              </a:pPr>
              <a:t>28</a:t>
            </a:fld>
            <a:endParaRPr lang="en-US"/>
          </a:p>
        </p:txBody>
      </p:sp>
    </p:spTree>
    <p:extLst>
      <p:ext uri="{BB962C8B-B14F-4D97-AF65-F5344CB8AC3E}">
        <p14:creationId xmlns:p14="http://schemas.microsoft.com/office/powerpoint/2010/main" val="293033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723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DF2EF2-C858-447F-B3E2-8BEDDAF15D1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9541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41282" indent="-284133">
              <a:defRPr sz="3600" b="1">
                <a:solidFill>
                  <a:schemeClr val="tx1"/>
                </a:solidFill>
                <a:latin typeface="Arial" panose="020B0604020202020204" pitchFamily="34" charset="0"/>
                <a:ea typeface="MS PGothic" panose="020B0600070205080204" pitchFamily="34" charset="-128"/>
              </a:defRPr>
            </a:lvl2pPr>
            <a:lvl3pPr marL="1141288" indent="-226989">
              <a:defRPr sz="3600" b="1">
                <a:solidFill>
                  <a:schemeClr val="tx1"/>
                </a:solidFill>
                <a:latin typeface="Arial" panose="020B0604020202020204" pitchFamily="34" charset="0"/>
                <a:ea typeface="MS PGothic" panose="020B0600070205080204" pitchFamily="34" charset="-128"/>
              </a:defRPr>
            </a:lvl3pPr>
            <a:lvl4pPr marL="1598438" indent="-226989">
              <a:defRPr sz="3600" b="1">
                <a:solidFill>
                  <a:schemeClr val="tx1"/>
                </a:solidFill>
                <a:latin typeface="Arial" panose="020B0604020202020204" pitchFamily="34" charset="0"/>
                <a:ea typeface="MS PGothic" panose="020B0600070205080204" pitchFamily="34" charset="-128"/>
              </a:defRPr>
            </a:lvl4pPr>
            <a:lvl5pPr marL="2055587" indent="-226989">
              <a:defRPr sz="3600" b="1">
                <a:solidFill>
                  <a:schemeClr val="tx1"/>
                </a:solidFill>
                <a:latin typeface="Arial" panose="020B0604020202020204" pitchFamily="34" charset="0"/>
                <a:ea typeface="MS PGothic" panose="020B0600070205080204" pitchFamily="34" charset="-128"/>
              </a:defRPr>
            </a:lvl5pPr>
            <a:lvl6pPr marL="25127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698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270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841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C00205E6-82A2-428F-8688-D5F3675320AB}" type="slidenum">
              <a:rPr lang="en-US" altLang="en-US" sz="1200" b="0">
                <a:latin typeface="Times New Roman" panose="02020603050405020304" pitchFamily="18" charset="0"/>
              </a:rPr>
              <a:pPr/>
              <a:t>29</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4172193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8ED346-A41A-48CE-8867-DA3F68EBD8DC}" type="slidenum">
              <a:rPr lang="en-US" smtClean="0"/>
              <a:pPr>
                <a:defRPr/>
              </a:pPr>
              <a:t>30</a:t>
            </a:fld>
            <a:endParaRPr lang="en-US"/>
          </a:p>
        </p:txBody>
      </p:sp>
    </p:spTree>
    <p:extLst>
      <p:ext uri="{BB962C8B-B14F-4D97-AF65-F5344CB8AC3E}">
        <p14:creationId xmlns:p14="http://schemas.microsoft.com/office/powerpoint/2010/main" val="3839017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8ED346-A41A-48CE-8867-DA3F68EBD8DC}" type="slidenum">
              <a:rPr lang="en-US" smtClean="0"/>
              <a:pPr>
                <a:defRPr/>
              </a:pPr>
              <a:t>31</a:t>
            </a:fld>
            <a:endParaRPr lang="en-US"/>
          </a:p>
        </p:txBody>
      </p:sp>
    </p:spTree>
    <p:extLst>
      <p:ext uri="{BB962C8B-B14F-4D97-AF65-F5344CB8AC3E}">
        <p14:creationId xmlns:p14="http://schemas.microsoft.com/office/powerpoint/2010/main" val="827762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*Ask class to participate for possible competition points</a:t>
            </a:r>
          </a:p>
        </p:txBody>
      </p:sp>
      <p:sp>
        <p:nvSpPr>
          <p:cNvPr id="4" name="Slide Number Placeholder 3"/>
          <p:cNvSpPr>
            <a:spLocks noGrp="1"/>
          </p:cNvSpPr>
          <p:nvPr>
            <p:ph type="sldNum" sz="quarter" idx="10"/>
          </p:nvPr>
        </p:nvSpPr>
        <p:spPr/>
        <p:txBody>
          <a:bodyPr/>
          <a:lstStyle/>
          <a:p>
            <a:pPr>
              <a:defRPr/>
            </a:pPr>
            <a:fld id="{BB8ED346-A41A-48CE-8867-DA3F68EBD8DC}" type="slidenum">
              <a:rPr lang="en-US" smtClean="0"/>
              <a:pPr>
                <a:defRPr/>
              </a:pPr>
              <a:t>32</a:t>
            </a:fld>
            <a:endParaRPr lang="en-US"/>
          </a:p>
        </p:txBody>
      </p:sp>
    </p:spTree>
    <p:extLst>
      <p:ext uri="{BB962C8B-B14F-4D97-AF65-F5344CB8AC3E}">
        <p14:creationId xmlns:p14="http://schemas.microsoft.com/office/powerpoint/2010/main" val="293475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panose="020B0604020202020204" pitchFamily="34" charset="0"/>
                <a:ea typeface="MS PGothic" panose="020B0600070205080204" pitchFamily="34" charset="-128"/>
              </a:defRPr>
            </a:lvl1pPr>
            <a:lvl2pPr marL="741282" indent="-284133">
              <a:defRPr sz="3600" b="1">
                <a:solidFill>
                  <a:schemeClr val="tx1"/>
                </a:solidFill>
                <a:latin typeface="Arial" panose="020B0604020202020204" pitchFamily="34" charset="0"/>
                <a:ea typeface="MS PGothic" panose="020B0600070205080204" pitchFamily="34" charset="-128"/>
              </a:defRPr>
            </a:lvl2pPr>
            <a:lvl3pPr marL="1141288" indent="-226989">
              <a:defRPr sz="3600" b="1">
                <a:solidFill>
                  <a:schemeClr val="tx1"/>
                </a:solidFill>
                <a:latin typeface="Arial" panose="020B0604020202020204" pitchFamily="34" charset="0"/>
                <a:ea typeface="MS PGothic" panose="020B0600070205080204" pitchFamily="34" charset="-128"/>
              </a:defRPr>
            </a:lvl3pPr>
            <a:lvl4pPr marL="1598438" indent="-226989">
              <a:defRPr sz="3600" b="1">
                <a:solidFill>
                  <a:schemeClr val="tx1"/>
                </a:solidFill>
                <a:latin typeface="Arial" panose="020B0604020202020204" pitchFamily="34" charset="0"/>
                <a:ea typeface="MS PGothic" panose="020B0600070205080204" pitchFamily="34" charset="-128"/>
              </a:defRPr>
            </a:lvl4pPr>
            <a:lvl5pPr marL="2055587" indent="-226989">
              <a:defRPr sz="3600" b="1">
                <a:solidFill>
                  <a:schemeClr val="tx1"/>
                </a:solidFill>
                <a:latin typeface="Arial" panose="020B0604020202020204" pitchFamily="34" charset="0"/>
                <a:ea typeface="MS PGothic" panose="020B0600070205080204" pitchFamily="34" charset="-128"/>
              </a:defRPr>
            </a:lvl5pPr>
            <a:lvl6pPr marL="25127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6pPr>
            <a:lvl7pPr marL="29698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7pPr>
            <a:lvl8pPr marL="3427037"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8pPr>
            <a:lvl9pPr marL="3884188" indent="-226989" eaLnBrk="0" fontAlgn="base" hangingPunct="0">
              <a:spcBef>
                <a:spcPct val="0"/>
              </a:spcBef>
              <a:spcAft>
                <a:spcPct val="0"/>
              </a:spcAft>
              <a:defRPr sz="3600" b="1">
                <a:solidFill>
                  <a:schemeClr val="tx1"/>
                </a:solidFill>
                <a:latin typeface="Arial" panose="020B0604020202020204" pitchFamily="34" charset="0"/>
                <a:ea typeface="MS PGothic" panose="020B0600070205080204" pitchFamily="34" charset="-128"/>
              </a:defRPr>
            </a:lvl9pPr>
          </a:lstStyle>
          <a:p>
            <a:fld id="{219B36B5-BE50-4809-AC98-A2B97184E547}" type="slidenum">
              <a:rPr lang="en-US" altLang="en-US" sz="1200" b="0">
                <a:latin typeface="Times New Roman" panose="02020603050405020304" pitchFamily="18" charset="0"/>
              </a:rPr>
              <a:pPr/>
              <a:t>33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60310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–pragmatic (Ask class)</a:t>
            </a:r>
          </a:p>
        </p:txBody>
      </p:sp>
      <p:sp>
        <p:nvSpPr>
          <p:cNvPr id="4" name="Slide Number Placeholder 3"/>
          <p:cNvSpPr>
            <a:spLocks noGrp="1"/>
          </p:cNvSpPr>
          <p:nvPr>
            <p:ph type="sldNum" sz="quarter" idx="10"/>
          </p:nvPr>
        </p:nvSpPr>
        <p:spPr/>
        <p:txBody>
          <a:bodyPr/>
          <a:lstStyle/>
          <a:p>
            <a:pPr>
              <a:defRPr/>
            </a:pPr>
            <a:fld id="{BB8ED346-A41A-48CE-8867-DA3F68EBD8DC}" type="slidenum">
              <a:rPr lang="en-US" smtClean="0"/>
              <a:pPr>
                <a:defRPr/>
              </a:pPr>
              <a:t>34</a:t>
            </a:fld>
            <a:endParaRPr lang="en-US"/>
          </a:p>
        </p:txBody>
      </p:sp>
    </p:spTree>
    <p:extLst>
      <p:ext uri="{BB962C8B-B14F-4D97-AF65-F5344CB8AC3E}">
        <p14:creationId xmlns:p14="http://schemas.microsoft.com/office/powerpoint/2010/main" val="258447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8ED346-A41A-48CE-8867-DA3F68EBD8DC}" type="slidenum">
              <a:rPr lang="en-US" smtClean="0"/>
              <a:pPr>
                <a:defRPr/>
              </a:pPr>
              <a:t>35</a:t>
            </a:fld>
            <a:endParaRPr lang="en-US"/>
          </a:p>
        </p:txBody>
      </p:sp>
    </p:spTree>
    <p:extLst>
      <p:ext uri="{BB962C8B-B14F-4D97-AF65-F5344CB8AC3E}">
        <p14:creationId xmlns:p14="http://schemas.microsoft.com/office/powerpoint/2010/main" val="812686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8ED346-A41A-48CE-8867-DA3F68EBD8DC}" type="slidenum">
              <a:rPr lang="en-US" smtClean="0"/>
              <a:pPr>
                <a:defRPr/>
              </a:pPr>
              <a:t>36</a:t>
            </a:fld>
            <a:endParaRPr lang="en-US"/>
          </a:p>
        </p:txBody>
      </p:sp>
    </p:spTree>
    <p:extLst>
      <p:ext uri="{BB962C8B-B14F-4D97-AF65-F5344CB8AC3E}">
        <p14:creationId xmlns:p14="http://schemas.microsoft.com/office/powerpoint/2010/main" val="1138321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Slide</a:t>
            </a:r>
            <a:r>
              <a:rPr lang="en-US" altLang="en-US" baseline="0"/>
              <a:t> 28</a:t>
            </a:r>
            <a:endParaRPr lang="en-US"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06B1FA-A9E7-49FB-972E-62AFBADADC8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1710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4167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0329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0329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3868" rtl="0" eaLnBrk="1" fontAlgn="base" latinLnBrk="0" hangingPunct="1">
              <a:lnSpc>
                <a:spcPct val="100000"/>
              </a:lnSpc>
              <a:spcBef>
                <a:spcPct val="0"/>
              </a:spcBef>
              <a:spcAft>
                <a:spcPct val="0"/>
              </a:spcAft>
              <a:buClrTx/>
              <a:buSzTx/>
              <a:buFontTx/>
              <a:buNone/>
              <a:tabLst/>
              <a:defRPr/>
            </a:pPr>
            <a:fld id="{9EC2940E-259A-4B10-B301-529596EB74B5}"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86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6245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843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2269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A7C72-6E7E-AB4B-A94D-7D50F6B1E474}"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1.tif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accent6">
                <a:lumMod val="40000"/>
                <a:lumOff val="60000"/>
              </a:schemeClr>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Freeform 6" title="World map"/>
          <p:cNvSpPr>
            <a:spLocks noEditPoints="1"/>
          </p:cNvSpPr>
          <p:nvPr/>
        </p:nvSpPr>
        <p:spPr bwMode="auto">
          <a:xfrm>
            <a:off x="-3572"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31844">
                <a:srgbClr val="E3E3E3"/>
              </a:gs>
              <a:gs pos="0">
                <a:srgbClr val="E3E3E3"/>
              </a:gs>
              <a:gs pos="59300">
                <a:srgbClr val="E3E3E3"/>
              </a:gs>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lvl="0"/>
            <a:endParaRPr sz="1350">
              <a:solidFill>
                <a:schemeClr val="lt1"/>
              </a:solidFill>
            </a:endParaRPr>
          </a:p>
        </p:txBody>
      </p:sp>
      <p:sp>
        <p:nvSpPr>
          <p:cNvPr id="2" name="Title 1"/>
          <p:cNvSpPr>
            <a:spLocks noGrp="1"/>
          </p:cNvSpPr>
          <p:nvPr>
            <p:ph type="ctrTitle"/>
          </p:nvPr>
        </p:nvSpPr>
        <p:spPr>
          <a:xfrm>
            <a:off x="913449" y="1828802"/>
            <a:ext cx="7317105" cy="3048001"/>
          </a:xfrm>
        </p:spPr>
        <p:txBody>
          <a:bodyPr>
            <a:normAutofit/>
          </a:bodyPr>
          <a:lstStyle>
            <a:lvl1pPr algn="ctr">
              <a:defRPr sz="4800">
                <a:latin typeface="Segoe UI Light" panose="020B0502040204020203" pitchFamily="34" charset="0"/>
                <a:cs typeface="Segoe UI Light" panose="020B0502040204020203" pitchFamily="34" charset="0"/>
              </a:defRPr>
            </a:lvl1pPr>
          </a:lstStyle>
          <a:p>
            <a:r>
              <a:rPr lang="en-US"/>
              <a:t>Click to edit Master title style</a:t>
            </a:r>
            <a:endParaRPr dirty="0"/>
          </a:p>
        </p:txBody>
      </p:sp>
      <p:sp>
        <p:nvSpPr>
          <p:cNvPr id="3" name="Subtitle 2"/>
          <p:cNvSpPr>
            <a:spLocks noGrp="1"/>
          </p:cNvSpPr>
          <p:nvPr>
            <p:ph type="subTitle" idx="1"/>
          </p:nvPr>
        </p:nvSpPr>
        <p:spPr>
          <a:xfrm>
            <a:off x="867771" y="285750"/>
            <a:ext cx="7945383" cy="1143000"/>
          </a:xfrm>
        </p:spPr>
        <p:txBody>
          <a:bodyPr>
            <a:normAutofit/>
          </a:bodyPr>
          <a:lstStyle>
            <a:lvl1pPr marL="0" indent="0" algn="r">
              <a:spcBef>
                <a:spcPts val="0"/>
              </a:spcBef>
              <a:buNone/>
              <a:defRPr sz="3200" baseline="0">
                <a:solidFill>
                  <a:schemeClr val="bg1">
                    <a:lumMod val="50000"/>
                  </a:schemeClr>
                </a:solidFill>
                <a:latin typeface="Segoe UI Light" panose="020B0502040204020203" pitchFamily="34" charset="0"/>
                <a:cs typeface="Segoe UI Light" panose="020B0502040204020203" pitchFamily="34" charset="0"/>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984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341D2217-C7D0-4E8C-8C08-1E1D134A3D86}" type="slidenum">
              <a:rPr lang="en-US" smtClean="0"/>
              <a:pPr>
                <a:defRPr/>
              </a:pPr>
              <a:t>‹#›</a:t>
            </a:fld>
            <a:endParaRPr lang="en-US"/>
          </a:p>
        </p:txBody>
      </p:sp>
    </p:spTree>
    <p:extLst>
      <p:ext uri="{BB962C8B-B14F-4D97-AF65-F5344CB8AC3E}">
        <p14:creationId xmlns:p14="http://schemas.microsoft.com/office/powerpoint/2010/main" val="159424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B3D09A73-C86F-4D08-A7CC-793C17759183}" type="slidenum">
              <a:rPr lang="en-US" smtClean="0"/>
              <a:pPr>
                <a:defRPr/>
              </a:pPr>
              <a:t>‹#›</a:t>
            </a:fld>
            <a:endParaRPr lang="en-US"/>
          </a:p>
        </p:txBody>
      </p:sp>
    </p:spTree>
    <p:extLst>
      <p:ext uri="{BB962C8B-B14F-4D97-AF65-F5344CB8AC3E}">
        <p14:creationId xmlns:p14="http://schemas.microsoft.com/office/powerpoint/2010/main" val="410269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accent6">
                <a:lumMod val="40000"/>
                <a:lumOff val="60000"/>
              </a:schemeClr>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Freeform 6" title="World map"/>
          <p:cNvSpPr>
            <a:spLocks noEditPoints="1"/>
          </p:cNvSpPr>
          <p:nvPr/>
        </p:nvSpPr>
        <p:spPr bwMode="auto">
          <a:xfrm>
            <a:off x="-3572"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31844">
                <a:srgbClr val="E3E3E3"/>
              </a:gs>
              <a:gs pos="0">
                <a:srgbClr val="E3E3E3"/>
              </a:gs>
              <a:gs pos="59300">
                <a:srgbClr val="E3E3E3"/>
              </a:gs>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defTabSz="457200" eaLnBrk="1" fontAlgn="auto" hangingPunct="1">
              <a:spcBef>
                <a:spcPts val="0"/>
              </a:spcBef>
              <a:spcAft>
                <a:spcPts val="0"/>
              </a:spcAft>
            </a:pPr>
            <a:endParaRPr sz="1350" b="0">
              <a:solidFill>
                <a:prstClr val="white"/>
              </a:solidFill>
            </a:endParaRPr>
          </a:p>
        </p:txBody>
      </p:sp>
      <p:sp>
        <p:nvSpPr>
          <p:cNvPr id="2" name="Title 1"/>
          <p:cNvSpPr>
            <a:spLocks noGrp="1"/>
          </p:cNvSpPr>
          <p:nvPr>
            <p:ph type="ctrTitle"/>
          </p:nvPr>
        </p:nvSpPr>
        <p:spPr>
          <a:xfrm>
            <a:off x="913449" y="1828802"/>
            <a:ext cx="7317105" cy="3048001"/>
          </a:xfrm>
        </p:spPr>
        <p:txBody>
          <a:bodyPr>
            <a:normAutofit/>
          </a:bodyPr>
          <a:lstStyle>
            <a:lvl1pPr algn="ctr">
              <a:defRPr sz="4800">
                <a:latin typeface="Segoe UI Light" panose="020B0502040204020203" pitchFamily="34" charset="0"/>
                <a:cs typeface="Segoe UI Light" panose="020B0502040204020203" pitchFamily="34" charset="0"/>
              </a:defRPr>
            </a:lvl1pPr>
          </a:lstStyle>
          <a:p>
            <a:r>
              <a:rPr lang="en-US"/>
              <a:t>Click to edit Master title style</a:t>
            </a:r>
            <a:endParaRPr dirty="0"/>
          </a:p>
        </p:txBody>
      </p:sp>
      <p:sp>
        <p:nvSpPr>
          <p:cNvPr id="3" name="Subtitle 2"/>
          <p:cNvSpPr>
            <a:spLocks noGrp="1"/>
          </p:cNvSpPr>
          <p:nvPr>
            <p:ph type="subTitle" idx="1"/>
          </p:nvPr>
        </p:nvSpPr>
        <p:spPr>
          <a:xfrm>
            <a:off x="867771" y="285750"/>
            <a:ext cx="7945383" cy="1143000"/>
          </a:xfrm>
        </p:spPr>
        <p:txBody>
          <a:bodyPr>
            <a:normAutofit/>
          </a:bodyPr>
          <a:lstStyle>
            <a:lvl1pPr marL="0" indent="0" algn="r">
              <a:spcBef>
                <a:spcPts val="0"/>
              </a:spcBef>
              <a:buNone/>
              <a:defRPr sz="3200" baseline="0">
                <a:solidFill>
                  <a:schemeClr val="bg1">
                    <a:lumMod val="50000"/>
                  </a:schemeClr>
                </a:solidFill>
                <a:latin typeface="Segoe UI Light" panose="020B0502040204020203" pitchFamily="34" charset="0"/>
                <a:cs typeface="Segoe UI Light" panose="020B0502040204020203" pitchFamily="34" charset="0"/>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592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8600"/>
            <a:ext cx="7668323" cy="1034415"/>
          </a:xfrm>
        </p:spPr>
        <p:txBody>
          <a:bodyPr/>
          <a:lstStyle>
            <a:lvl1pPr>
              <a:defRPr b="1" u="none" cap="none">
                <a:solidFill>
                  <a:schemeClr val="tx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295400" y="1447800"/>
            <a:ext cx="7668323" cy="4312574"/>
          </a:xfrm>
        </p:spPr>
        <p:txBody>
          <a:bodyPr/>
          <a:lstStyle>
            <a:lvl1pPr marL="205795" indent="-171496">
              <a:buFont typeface="Arial" panose="020B0604020202020204" pitchFamily="34" charset="0"/>
              <a:buChar char="•"/>
              <a:defRPr>
                <a:latin typeface="Segoe UI Light" panose="020B0502040204020203" pitchFamily="34" charset="0"/>
                <a:cs typeface="Segoe UI Light" panose="020B0502040204020203" pitchFamily="34" charset="0"/>
              </a:defRPr>
            </a:lvl1pPr>
            <a:lvl2pPr marL="377291" indent="-171496">
              <a:buFont typeface="Arial" panose="020B0604020202020204" pitchFamily="34" charset="0"/>
              <a:buChar char="•"/>
              <a:defRPr>
                <a:latin typeface="Segoe UI Light" panose="020B0502040204020203" pitchFamily="34" charset="0"/>
                <a:cs typeface="Segoe UI Light" panose="020B0502040204020203" pitchFamily="34" charset="0"/>
              </a:defRPr>
            </a:lvl2pPr>
            <a:lvl3pPr marL="548786" indent="-171496">
              <a:buFont typeface="Arial" panose="020B0604020202020204" pitchFamily="34" charset="0"/>
              <a:buChar char="•"/>
              <a:defRPr>
                <a:latin typeface="Segoe UI Light" panose="020B0502040204020203" pitchFamily="34" charset="0"/>
                <a:cs typeface="Segoe UI Light" panose="020B0502040204020203" pitchFamily="34" charset="0"/>
              </a:defRPr>
            </a:lvl3pPr>
            <a:lvl4pPr marL="720282" indent="-171496">
              <a:buFont typeface="Arial" panose="020B0604020202020204" pitchFamily="34" charset="0"/>
              <a:buChar char="•"/>
              <a:defRPr>
                <a:latin typeface="Segoe UI Light" panose="020B0502040204020203" pitchFamily="34" charset="0"/>
                <a:cs typeface="Segoe UI Light" panose="020B0502040204020203" pitchFamily="34" charset="0"/>
              </a:defRPr>
            </a:lvl4pPr>
            <a:lvl5pPr marL="891778" indent="-171496">
              <a:buFont typeface="Arial" panose="020B0604020202020204" pitchFamily="34" charset="0"/>
              <a:buChar char="•"/>
              <a:defRPr>
                <a:latin typeface="Segoe UI Light" panose="020B0502040204020203" pitchFamily="34" charset="0"/>
                <a:cs typeface="Segoe UI Light" panose="020B0502040204020203" pitchFamily="34" charset="0"/>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02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152400" y="341818"/>
            <a:ext cx="921197" cy="921197"/>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1295400" y="6172200"/>
            <a:ext cx="6525322" cy="186847"/>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cxnSp>
        <p:nvCxnSpPr>
          <p:cNvPr id="6" name="Straight Connector 5"/>
          <p:cNvCxnSpPr/>
          <p:nvPr/>
        </p:nvCxnSpPr>
        <p:spPr>
          <a:xfrm>
            <a:off x="1295400" y="1263015"/>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02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450" y="3429003"/>
            <a:ext cx="7317105" cy="2362199"/>
          </a:xfr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910101" y="685804"/>
            <a:ext cx="5891331" cy="1142999"/>
          </a:xfr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FA799DD3-8694-48EF-8244-ABE3A740856C}"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cxnSp>
        <p:nvCxnSpPr>
          <p:cNvPr id="7" name="Straight Connector 6"/>
          <p:cNvCxnSpPr/>
          <p:nvPr/>
        </p:nvCxnSpPr>
        <p:spPr>
          <a:xfrm>
            <a:off x="913450" y="60198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7128761" y="796704"/>
            <a:ext cx="921197" cy="921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0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4"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19811975-2235-4EE8-939A-93651774D714}"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cxnSp>
        <p:nvCxnSpPr>
          <p:cNvPr id="8" name="Straight Connector 7"/>
          <p:cNvCxnSpPr/>
          <p:nvPr/>
        </p:nvCxnSpPr>
        <p:spPr>
          <a:xfrm>
            <a:off x="86392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6617109" y="274638"/>
            <a:ext cx="1511939" cy="1511939"/>
          </a:xfrm>
          <a:prstGeom prst="rect">
            <a:avLst/>
          </a:prstGeom>
        </p:spPr>
      </p:pic>
    </p:spTree>
    <p:extLst>
      <p:ext uri="{BB962C8B-B14F-4D97-AF65-F5344CB8AC3E}">
        <p14:creationId xmlns:p14="http://schemas.microsoft.com/office/powerpoint/2010/main" val="25749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13448"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7764"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8" name="Footer Placeholder 7"/>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9" name="Slide Number Placeholder 8"/>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4417481E-CE9D-4081-948B-D942D13D2386}"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cxnSp>
        <p:nvCxnSpPr>
          <p:cNvPr id="10" name="Straight Connector 9"/>
          <p:cNvCxnSpPr/>
          <p:nvPr/>
        </p:nvCxnSpPr>
        <p:spPr>
          <a:xfrm>
            <a:off x="86360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464159" y="202562"/>
            <a:ext cx="1511939" cy="1511939"/>
          </a:xfrm>
          <a:prstGeom prst="rect">
            <a:avLst/>
          </a:prstGeom>
        </p:spPr>
      </p:pic>
    </p:spTree>
    <p:extLst>
      <p:ext uri="{BB962C8B-B14F-4D97-AF65-F5344CB8AC3E}">
        <p14:creationId xmlns:p14="http://schemas.microsoft.com/office/powerpoint/2010/main" val="185616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4" name="Footer Placeholder 3"/>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5" name="Slide Number Placeholder 4"/>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D127068D-C74C-4DD6-853D-6A736055DBD7}"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cxnSp>
        <p:nvCxnSpPr>
          <p:cNvPr id="6" name="Straight Connector 5"/>
          <p:cNvCxnSpPr/>
          <p:nvPr/>
        </p:nvCxnSpPr>
        <p:spPr>
          <a:xfrm>
            <a:off x="906864"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6406950" y="181449"/>
            <a:ext cx="1511939" cy="1511939"/>
          </a:xfrm>
          <a:prstGeom prst="rect">
            <a:avLst/>
          </a:prstGeom>
        </p:spPr>
      </p:pic>
    </p:spTree>
    <p:extLst>
      <p:ext uri="{BB962C8B-B14F-4D97-AF65-F5344CB8AC3E}">
        <p14:creationId xmlns:p14="http://schemas.microsoft.com/office/powerpoint/2010/main" val="25159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3" name="Footer Placeholder 2"/>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4" name="Slide Number Placeholder 3"/>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7D7F49C9-767D-47F0-81C0-6C5E671EBD3F}"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spTree>
    <p:extLst>
      <p:ext uri="{BB962C8B-B14F-4D97-AF65-F5344CB8AC3E}">
        <p14:creationId xmlns:p14="http://schemas.microsoft.com/office/powerpoint/2010/main" val="211442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sz="1350" b="0">
              <a:solidFill>
                <a:prstClr val="white"/>
              </a:solidFill>
            </a:endParaRPr>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dirty="0"/>
          </a:p>
        </p:txBody>
      </p:sp>
      <p:sp>
        <p:nvSpPr>
          <p:cNvPr id="3" name="Content Placeholder 2"/>
          <p:cNvSpPr>
            <a:spLocks noGrp="1"/>
          </p:cNvSpPr>
          <p:nvPr>
            <p:ph idx="1"/>
          </p:nvPr>
        </p:nvSpPr>
        <p:spPr>
          <a:xfrm>
            <a:off x="4400506" y="685800"/>
            <a:ext cx="4230202"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AC6605B2-8A21-496D-A531-C9AC19BB66E9}"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cxnSp>
        <p:nvCxnSpPr>
          <p:cNvPr id="9" name="Straight Connector 8"/>
          <p:cNvCxnSpPr/>
          <p:nvPr/>
        </p:nvCxnSpPr>
        <p:spPr>
          <a:xfrm>
            <a:off x="3886022" y="6096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74083" y="4860288"/>
            <a:ext cx="1511939" cy="1511939"/>
          </a:xfrm>
          <a:prstGeom prst="rect">
            <a:avLst/>
          </a:prstGeom>
        </p:spPr>
      </p:pic>
    </p:spTree>
    <p:extLst>
      <p:ext uri="{BB962C8B-B14F-4D97-AF65-F5344CB8AC3E}">
        <p14:creationId xmlns:p14="http://schemas.microsoft.com/office/powerpoint/2010/main" val="4319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8600"/>
            <a:ext cx="7668323" cy="1034415"/>
          </a:xfrm>
        </p:spPr>
        <p:txBody>
          <a:bodyPr/>
          <a:lstStyle>
            <a:lvl1pPr>
              <a:defRPr b="1" u="none" cap="none">
                <a:solidFill>
                  <a:schemeClr val="tx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295400" y="1447800"/>
            <a:ext cx="7668323" cy="4312574"/>
          </a:xfrm>
        </p:spPr>
        <p:txBody>
          <a:bodyPr/>
          <a:lstStyle>
            <a:lvl1pPr marL="205795" indent="-171496">
              <a:buFont typeface="Arial" panose="020B0604020202020204" pitchFamily="34" charset="0"/>
              <a:buChar char="•"/>
              <a:defRPr>
                <a:latin typeface="Segoe UI Light" panose="020B0502040204020203" pitchFamily="34" charset="0"/>
                <a:cs typeface="Segoe UI Light" panose="020B0502040204020203" pitchFamily="34" charset="0"/>
              </a:defRPr>
            </a:lvl1pPr>
            <a:lvl2pPr marL="377291" indent="-171496">
              <a:buFont typeface="Arial" panose="020B0604020202020204" pitchFamily="34" charset="0"/>
              <a:buChar char="•"/>
              <a:defRPr>
                <a:latin typeface="Segoe UI Light" panose="020B0502040204020203" pitchFamily="34" charset="0"/>
                <a:cs typeface="Segoe UI Light" panose="020B0502040204020203" pitchFamily="34" charset="0"/>
              </a:defRPr>
            </a:lvl2pPr>
            <a:lvl3pPr marL="548786" indent="-171496">
              <a:buFont typeface="Arial" panose="020B0604020202020204" pitchFamily="34" charset="0"/>
              <a:buChar char="•"/>
              <a:defRPr>
                <a:latin typeface="Segoe UI Light" panose="020B0502040204020203" pitchFamily="34" charset="0"/>
                <a:cs typeface="Segoe UI Light" panose="020B0502040204020203" pitchFamily="34" charset="0"/>
              </a:defRPr>
            </a:lvl3pPr>
            <a:lvl4pPr marL="720282" indent="-171496">
              <a:buFont typeface="Arial" panose="020B0604020202020204" pitchFamily="34" charset="0"/>
              <a:buChar char="•"/>
              <a:defRPr>
                <a:latin typeface="Segoe UI Light" panose="020B0502040204020203" pitchFamily="34" charset="0"/>
                <a:cs typeface="Segoe UI Light" panose="020B0502040204020203" pitchFamily="34" charset="0"/>
              </a:defRPr>
            </a:lvl4pPr>
            <a:lvl5pPr marL="891778" indent="-171496">
              <a:buFont typeface="Arial" panose="020B0604020202020204" pitchFamily="34" charset="0"/>
              <a:buChar char="•"/>
              <a:defRPr>
                <a:latin typeface="Segoe UI Light" panose="020B0502040204020203" pitchFamily="34" charset="0"/>
                <a:cs typeface="Segoe UI Light" panose="020B0502040204020203" pitchFamily="34" charset="0"/>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02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152400" y="341818"/>
            <a:ext cx="921197" cy="921197"/>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1295400" y="6172200"/>
            <a:ext cx="6525322" cy="186847"/>
          </a:xfrm>
          <a:prstGeom prst="rect">
            <a:avLst/>
          </a:prstGeom>
        </p:spPr>
        <p:txBody>
          <a:bodyPr/>
          <a:lstStyle/>
          <a:p>
            <a:pPr>
              <a:defRPr/>
            </a:pPr>
            <a:endParaRPr lang="en-US"/>
          </a:p>
        </p:txBody>
      </p:sp>
      <p:cxnSp>
        <p:nvCxnSpPr>
          <p:cNvPr id="6" name="Straight Connector 5"/>
          <p:cNvCxnSpPr/>
          <p:nvPr/>
        </p:nvCxnSpPr>
        <p:spPr>
          <a:xfrm>
            <a:off x="1295400" y="1263015"/>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45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sz="1350" b="0">
              <a:solidFill>
                <a:prstClr val="white"/>
              </a:solidFill>
            </a:endParaRPr>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Drag picture to placeholder or click icon to add</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86DFF628-959C-4162-8FC5-ACAE8A47129C}"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cxnSp>
        <p:nvCxnSpPr>
          <p:cNvPr id="9" name="Straight Connector 8"/>
          <p:cNvCxnSpPr/>
          <p:nvPr/>
        </p:nvCxnSpPr>
        <p:spPr>
          <a:xfrm>
            <a:off x="3886022" y="6858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2161179" y="4830444"/>
            <a:ext cx="1511939" cy="1511939"/>
          </a:xfrm>
          <a:prstGeom prst="rect">
            <a:avLst/>
          </a:prstGeom>
        </p:spPr>
      </p:pic>
    </p:spTree>
    <p:extLst>
      <p:ext uri="{BB962C8B-B14F-4D97-AF65-F5344CB8AC3E}">
        <p14:creationId xmlns:p14="http://schemas.microsoft.com/office/powerpoint/2010/main" val="91749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26CC435A-98B5-4C7B-A8D6-B1CB1824AF44}"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spTree>
    <p:extLst>
      <p:ext uri="{BB962C8B-B14F-4D97-AF65-F5344CB8AC3E}">
        <p14:creationId xmlns:p14="http://schemas.microsoft.com/office/powerpoint/2010/main" val="147916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defTabSz="457200" eaLnBrk="1" fontAlgn="auto" hangingPunct="1">
              <a:spcBef>
                <a:spcPts val="0"/>
              </a:spcBef>
              <a:spcAft>
                <a:spcPts val="0"/>
              </a:spcAft>
              <a:defRPr/>
            </a:pPr>
            <a:endParaRPr lang="en-US" sz="1800" b="0">
              <a:solidFill>
                <a:prstClr val="black"/>
              </a:solidFill>
              <a:latin typeface="Calibri"/>
              <a:ea typeface="+mn-ea"/>
            </a:endParaRPr>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defTabSz="457200" eaLnBrk="1" fontAlgn="auto" hangingPunct="1">
              <a:spcBef>
                <a:spcPts val="0"/>
              </a:spcBef>
              <a:spcAft>
                <a:spcPts val="0"/>
              </a:spcAft>
              <a:defRPr/>
            </a:pPr>
            <a:fld id="{84A134D7-1AD3-43DF-983E-39DB9D793296}" type="slidenum">
              <a:rPr lang="en-US" sz="1800" b="0" smtClean="0">
                <a:solidFill>
                  <a:prstClr val="black"/>
                </a:solidFill>
                <a:latin typeface="Calibri"/>
                <a:ea typeface="+mn-ea"/>
              </a:rPr>
              <a:pPr defTabSz="457200" eaLnBrk="1" fontAlgn="auto" hangingPunct="1">
                <a:spcBef>
                  <a:spcPts val="0"/>
                </a:spcBef>
                <a:spcAft>
                  <a:spcPts val="0"/>
                </a:spcAft>
                <a:defRPr/>
              </a:pPr>
              <a:t>‹#›</a:t>
            </a:fld>
            <a:endParaRPr lang="en-US" sz="1800" b="0">
              <a:solidFill>
                <a:prstClr val="black"/>
              </a:solidFill>
              <a:latin typeface="Calibri"/>
              <a:ea typeface="+mn-ea"/>
            </a:endParaRPr>
          </a:p>
        </p:txBody>
      </p:sp>
    </p:spTree>
    <p:extLst>
      <p:ext uri="{BB962C8B-B14F-4D97-AF65-F5344CB8AC3E}">
        <p14:creationId xmlns:p14="http://schemas.microsoft.com/office/powerpoint/2010/main" val="107260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72585" y="0"/>
            <a:ext cx="4471416" cy="3353774"/>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0273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36702"/>
            <a:ext cx="4382429" cy="191801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016705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37744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902073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2428298"/>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21936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5">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77352" y="0"/>
            <a:ext cx="3770721" cy="4257964"/>
          </a:xfrm>
          <a:prstGeom prst="rect">
            <a:avLst/>
          </a:prstGeom>
        </p:spPr>
      </p:pic>
      <p:sp>
        <p:nvSpPr>
          <p:cNvPr id="2" name="Title 1"/>
          <p:cNvSpPr>
            <a:spLocks noGrp="1"/>
          </p:cNvSpPr>
          <p:nvPr>
            <p:ph type="ctrTitle" hasCustomPrompt="1"/>
          </p:nvPr>
        </p:nvSpPr>
        <p:spPr>
          <a:xfrm>
            <a:off x="365760" y="3482975"/>
            <a:ext cx="581152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538362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179505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4048" y="5129213"/>
            <a:ext cx="8348472" cy="646331"/>
          </a:xfrm>
          <a:solidFill>
            <a:schemeClr val="tx2"/>
          </a:solidFill>
        </p:spPr>
        <p:txBody>
          <a:bodyPr wrap="square" lIns="182880" tIns="182880" rIns="182880" bIns="182880" rtlCol="0">
            <a:spAutoFit/>
          </a:bodyPr>
          <a:lstStyle>
            <a:lvl1pPr algn="ctr">
              <a:defRPr lang="en-US" sz="1800" dirty="0" smtClean="0">
                <a:solidFill>
                  <a:schemeClr val="bg1"/>
                </a:solidFill>
              </a:defRPr>
            </a:lvl1pPr>
          </a:lstStyle>
          <a:p>
            <a:pPr lvl="0" algn="ctr"/>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4048" y="1627633"/>
            <a:ext cx="8347202" cy="34015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40795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450" y="3429003"/>
            <a:ext cx="7317105" cy="2362199"/>
          </a:xfr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910101" y="685804"/>
            <a:ext cx="5891331" cy="1142999"/>
          </a:xfr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23ECA628-5569-49BC-95EB-BF7E98F0E66D}" type="slidenum">
              <a:rPr lang="en-US" smtClean="0"/>
              <a:pPr>
                <a:defRPr/>
              </a:pPr>
              <a:t>‹#›</a:t>
            </a:fld>
            <a:endParaRPr lang="en-US"/>
          </a:p>
        </p:txBody>
      </p:sp>
      <p:cxnSp>
        <p:nvCxnSpPr>
          <p:cNvPr id="7" name="Straight Connector 6"/>
          <p:cNvCxnSpPr/>
          <p:nvPr/>
        </p:nvCxnSpPr>
        <p:spPr>
          <a:xfrm>
            <a:off x="913450" y="60198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7128761" y="796704"/>
            <a:ext cx="921197" cy="921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6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094" y="551747"/>
            <a:ext cx="8352156" cy="1021002"/>
          </a:xfrm>
        </p:spPr>
        <p:txBody>
          <a:bodyPr/>
          <a:lstStyle/>
          <a:p>
            <a:r>
              <a:rPr lang="en-US"/>
              <a:t>Click to edit Master title style</a:t>
            </a:r>
            <a:endParaRPr lang="en-US" dirty="0"/>
          </a:p>
        </p:txBody>
      </p:sp>
      <p:sp>
        <p:nvSpPr>
          <p:cNvPr id="3" name="Content Placeholder 2"/>
          <p:cNvSpPr>
            <a:spLocks noGrp="1"/>
          </p:cNvSpPr>
          <p:nvPr>
            <p:ph idx="1"/>
          </p:nvPr>
        </p:nvSpPr>
        <p:spPr>
          <a:xfrm>
            <a:off x="379094" y="2395728"/>
            <a:ext cx="8347202" cy="3654997"/>
          </a:xfrm>
        </p:spPr>
        <p:txBody>
          <a:bodyPr/>
          <a:lstStyle>
            <a:lvl1pPr>
              <a:defRPr sz="2800">
                <a:solidFill>
                  <a:schemeClr val="tx2"/>
                </a:solidFill>
              </a:defRPr>
            </a:lvl1pPr>
            <a:lvl2pPr marL="284163" indent="-263525">
              <a:defRPr sz="28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784266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032681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614" y="534983"/>
            <a:ext cx="8312573" cy="1582488"/>
          </a:xfrm>
        </p:spPr>
        <p:txBody>
          <a:bodyPr/>
          <a:lstStyle>
            <a:lvl1pPr>
              <a:lnSpc>
                <a:spcPct val="85000"/>
              </a:lnSpc>
              <a:defRPr sz="6000"/>
            </a:lvl1pPr>
          </a:lstStyle>
          <a:p>
            <a:r>
              <a:rPr lang="en-US" dirty="0" err="1"/>
              <a:t>PClick</a:t>
            </a:r>
            <a:r>
              <a:rPr lang="en-US" dirty="0"/>
              <a:t> to edit Master title style</a:t>
            </a:r>
          </a:p>
        </p:txBody>
      </p:sp>
      <p:sp>
        <p:nvSpPr>
          <p:cNvPr id="3" name="Content Placeholder 2"/>
          <p:cNvSpPr>
            <a:spLocks noGrp="1"/>
          </p:cNvSpPr>
          <p:nvPr>
            <p:ph idx="1"/>
          </p:nvPr>
        </p:nvSpPr>
        <p:spPr>
          <a:xfrm>
            <a:off x="384048" y="2438400"/>
            <a:ext cx="8347202" cy="3587492"/>
          </a:xfrm>
        </p:spPr>
        <p:txBody>
          <a:bodyPr/>
          <a:lstStyle>
            <a:lvl1pPr>
              <a:defRPr>
                <a:solidFill>
                  <a:schemeClr val="tx2"/>
                </a:solidFill>
              </a:defRPr>
            </a:lvl1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668252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91668" y="1657668"/>
            <a:ext cx="8347202" cy="4324350"/>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226387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Text Heavy 1-Line">
    <p:spTree>
      <p:nvGrpSpPr>
        <p:cNvPr id="1" name=""/>
        <p:cNvGrpSpPr/>
        <p:nvPr/>
      </p:nvGrpSpPr>
      <p:grpSpPr>
        <a:xfrm>
          <a:off x="0" y="0"/>
          <a:ext cx="0" cy="0"/>
          <a:chOff x="0" y="0"/>
          <a:chExt cx="0" cy="0"/>
        </a:xfrm>
      </p:grpSpPr>
      <p:sp>
        <p:nvSpPr>
          <p:cNvPr id="2" name="Title 1"/>
          <p:cNvSpPr>
            <a:spLocks noGrp="1"/>
          </p:cNvSpPr>
          <p:nvPr>
            <p:ph type="title"/>
          </p:nvPr>
        </p:nvSpPr>
        <p:spPr>
          <a:xfrm>
            <a:off x="379094" y="552450"/>
            <a:ext cx="8352156" cy="52775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91668" y="1080008"/>
            <a:ext cx="8347202" cy="4585145"/>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862212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91795" y="1656685"/>
            <a:ext cx="3896043" cy="4396453"/>
          </a:xfrm>
        </p:spPr>
        <p:txBody>
          <a:bodyPr vert="horz" lIns="0" tIns="0" rIns="0" bIns="0" rtlCol="0">
            <a:noAutofit/>
          </a:bodyPr>
          <a:lstStyle>
            <a:lvl1pPr>
              <a:spcBef>
                <a:spcPts val="1000"/>
              </a:spcBef>
              <a:defRPr lang="en-US" sz="2000" dirty="0" smtClean="0"/>
            </a:lvl1pPr>
            <a:lvl2pPr>
              <a:spcBef>
                <a:spcPts val="800"/>
              </a:spcBef>
              <a:defRPr lang="en-US" sz="1800" dirty="0" smtClean="0"/>
            </a:lvl2pPr>
            <a:lvl3pPr>
              <a:spcBef>
                <a:spcPts val="600"/>
              </a:spcBef>
              <a:defRPr lang="en-US" sz="1600" dirty="0" smtClean="0"/>
            </a:lvl3pPr>
            <a:lvl4pPr>
              <a:spcBef>
                <a:spcPts val="400"/>
              </a:spcBef>
              <a:defRPr lang="en-US" sz="140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31080" y="1656685"/>
            <a:ext cx="3900170" cy="439645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475261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91795" y="1634490"/>
            <a:ext cx="3904488"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PClick</a:t>
            </a:r>
            <a:r>
              <a:rPr lang="en-US" dirty="0"/>
              <a:t> to edit Master text</a:t>
            </a:r>
          </a:p>
        </p:txBody>
      </p:sp>
      <p:sp>
        <p:nvSpPr>
          <p:cNvPr id="4" name="Content Placeholder 3"/>
          <p:cNvSpPr>
            <a:spLocks noGrp="1"/>
          </p:cNvSpPr>
          <p:nvPr>
            <p:ph sz="half" idx="2"/>
          </p:nvPr>
        </p:nvSpPr>
        <p:spPr>
          <a:xfrm>
            <a:off x="391795" y="2071639"/>
            <a:ext cx="3904488"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Text Placeholder 4"/>
          <p:cNvSpPr>
            <a:spLocks noGrp="1"/>
          </p:cNvSpPr>
          <p:nvPr>
            <p:ph type="body" sz="quarter" idx="3"/>
          </p:nvPr>
        </p:nvSpPr>
        <p:spPr>
          <a:xfrm>
            <a:off x="4831080" y="1634490"/>
            <a:ext cx="3900170"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31080" y="2071639"/>
            <a:ext cx="3900170"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7" name="Date Placeholder 6"/>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916866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728788"/>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Content Placeholder 2"/>
          <p:cNvSpPr>
            <a:spLocks noGrp="1"/>
          </p:cNvSpPr>
          <p:nvPr>
            <p:ph sz="half" idx="13"/>
          </p:nvPr>
        </p:nvSpPr>
        <p:spPr>
          <a:xfrm>
            <a:off x="4644390" y="1728788"/>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Content Placeholder 2"/>
          <p:cNvSpPr>
            <a:spLocks noGrp="1"/>
          </p:cNvSpPr>
          <p:nvPr>
            <p:ph sz="half" idx="14"/>
          </p:nvPr>
        </p:nvSpPr>
        <p:spPr>
          <a:xfrm>
            <a:off x="0" y="3962196"/>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2"/>
          <p:cNvSpPr>
            <a:spLocks noGrp="1"/>
          </p:cNvSpPr>
          <p:nvPr>
            <p:ph sz="half" idx="15"/>
          </p:nvPr>
        </p:nvSpPr>
        <p:spPr>
          <a:xfrm>
            <a:off x="4644390" y="3962196"/>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9318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2751"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6" name="Content Placeholder 2"/>
          <p:cNvSpPr>
            <a:spLocks noGrp="1"/>
          </p:cNvSpPr>
          <p:nvPr>
            <p:ph sz="half" idx="13"/>
          </p:nvPr>
        </p:nvSpPr>
        <p:spPr>
          <a:xfrm>
            <a:off x="25298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0" name="Content Placeholder 2"/>
          <p:cNvSpPr>
            <a:spLocks noGrp="1"/>
          </p:cNvSpPr>
          <p:nvPr>
            <p:ph sz="half" idx="14"/>
          </p:nvPr>
        </p:nvSpPr>
        <p:spPr>
          <a:xfrm>
            <a:off x="464439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2" name="Content Placeholder 2"/>
          <p:cNvSpPr>
            <a:spLocks noGrp="1"/>
          </p:cNvSpPr>
          <p:nvPr>
            <p:ph sz="half" idx="15"/>
          </p:nvPr>
        </p:nvSpPr>
        <p:spPr>
          <a:xfrm>
            <a:off x="67589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8136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0" y="1727805"/>
            <a:ext cx="4498848" cy="411480"/>
          </a:xfrm>
          <a:solidFill>
            <a:schemeClr val="bg2"/>
          </a:solidFill>
        </p:spPr>
        <p:txBody>
          <a:bodyPr rIns="182880" bIns="27432" anchor="ctr"/>
          <a:lstStyle>
            <a:lvl1pPr marL="398463"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7510" y="2263518"/>
            <a:ext cx="3890328" cy="1525992"/>
          </a:xfrm>
        </p:spPr>
        <p:txBody>
          <a:bodyPr vert="horz" lIns="0" tIns="0" rIns="182880" bIns="0" rtlCol="0">
            <a:noAutofit/>
          </a:bodyPr>
          <a:lstStyle>
            <a:lvl1pPr>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5" name="Text Placeholder 4"/>
          <p:cNvSpPr>
            <a:spLocks noGrp="1"/>
          </p:cNvSpPr>
          <p:nvPr>
            <p:ph type="body" sz="quarter" idx="3"/>
          </p:nvPr>
        </p:nvSpPr>
        <p:spPr>
          <a:xfrm>
            <a:off x="4644390" y="1727805"/>
            <a:ext cx="4498848" cy="411480"/>
          </a:xfrm>
          <a:solidFill>
            <a:schemeClr val="bg2"/>
          </a:solidFill>
        </p:spPr>
        <p:txBody>
          <a:bodyPr rIns="182880" bIns="27432" anchor="ctr"/>
          <a:lstStyle>
            <a:lvl1pPr marL="182563"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6538" y="2263518"/>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7" name="Date Placeholder 6"/>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24" name="Text Placeholder 4"/>
          <p:cNvSpPr>
            <a:spLocks noGrp="1"/>
          </p:cNvSpPr>
          <p:nvPr>
            <p:ph type="body" sz="quarter" idx="14"/>
          </p:nvPr>
        </p:nvSpPr>
        <p:spPr>
          <a:xfrm>
            <a:off x="0" y="3991433"/>
            <a:ext cx="4498848" cy="411480"/>
          </a:xfrm>
          <a:solidFill>
            <a:schemeClr val="bg2"/>
          </a:solidFill>
        </p:spPr>
        <p:txBody>
          <a:bodyPr rIns="182880" bIns="27432" anchor="ctr"/>
          <a:lstStyle>
            <a:lvl1pPr marL="400050"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p:cNvSpPr>
            <a:spLocks noGrp="1"/>
          </p:cNvSpPr>
          <p:nvPr>
            <p:ph sz="quarter" idx="15"/>
          </p:nvPr>
        </p:nvSpPr>
        <p:spPr>
          <a:xfrm>
            <a:off x="397511" y="4527146"/>
            <a:ext cx="3890328"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26" name="Text Placeholder 4"/>
          <p:cNvSpPr>
            <a:spLocks noGrp="1"/>
          </p:cNvSpPr>
          <p:nvPr>
            <p:ph type="body" sz="quarter" idx="16"/>
          </p:nvPr>
        </p:nvSpPr>
        <p:spPr>
          <a:xfrm>
            <a:off x="4644390" y="3991433"/>
            <a:ext cx="4498848" cy="411480"/>
          </a:xfrm>
          <a:solidFill>
            <a:schemeClr val="bg2"/>
          </a:solidFill>
        </p:spPr>
        <p:txBody>
          <a:bodyPr rIns="182880" bIns="27432" anchor="ctr"/>
          <a:lstStyle>
            <a:lvl1pPr marL="180975"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p:cNvSpPr>
            <a:spLocks noGrp="1"/>
          </p:cNvSpPr>
          <p:nvPr>
            <p:ph sz="quarter" idx="17"/>
          </p:nvPr>
        </p:nvSpPr>
        <p:spPr>
          <a:xfrm>
            <a:off x="4826538" y="4527146"/>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Tree>
    <p:extLst>
      <p:ext uri="{BB962C8B-B14F-4D97-AF65-F5344CB8AC3E}">
        <p14:creationId xmlns:p14="http://schemas.microsoft.com/office/powerpoint/2010/main" val="76962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4"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DA53CFBA-D328-4060-86DE-D0168248115F}" type="slidenum">
              <a:rPr lang="en-US" smtClean="0"/>
              <a:pPr>
                <a:defRPr/>
              </a:pPr>
              <a:t>‹#›</a:t>
            </a:fld>
            <a:endParaRPr lang="en-US"/>
          </a:p>
        </p:txBody>
      </p:sp>
      <p:cxnSp>
        <p:nvCxnSpPr>
          <p:cNvPr id="8" name="Straight Connector 7"/>
          <p:cNvCxnSpPr/>
          <p:nvPr/>
        </p:nvCxnSpPr>
        <p:spPr>
          <a:xfrm>
            <a:off x="86392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6617109" y="274638"/>
            <a:ext cx="1511939" cy="1511939"/>
          </a:xfrm>
          <a:prstGeom prst="rect">
            <a:avLst/>
          </a:prstGeom>
        </p:spPr>
      </p:pic>
    </p:spTree>
    <p:extLst>
      <p:ext uri="{BB962C8B-B14F-4D97-AF65-F5344CB8AC3E}">
        <p14:creationId xmlns:p14="http://schemas.microsoft.com/office/powerpoint/2010/main" val="3308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412750" y="1911350"/>
            <a:ext cx="8318500" cy="3803650"/>
          </a:xfrm>
        </p:spPr>
        <p:txBody>
          <a:bodyPr anchor="ctr"/>
          <a:lstStyle>
            <a:lvl1pPr algn="ctr">
              <a:defRPr/>
            </a:lvl1pPr>
          </a:lstStyle>
          <a:p>
            <a:r>
              <a:rPr lang="en-US"/>
              <a:t>Click icon to add chart</a:t>
            </a:r>
          </a:p>
        </p:txBody>
      </p:sp>
    </p:spTree>
    <p:extLst>
      <p:ext uri="{BB962C8B-B14F-4D97-AF65-F5344CB8AC3E}">
        <p14:creationId xmlns:p14="http://schemas.microsoft.com/office/powerpoint/2010/main" val="544605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412750" y="1728788"/>
            <a:ext cx="8318500" cy="4324350"/>
          </a:xfrm>
        </p:spPr>
        <p:txBody>
          <a:bodyPr anchor="ctr"/>
          <a:lstStyle>
            <a:lvl1pPr algn="ctr">
              <a:defRPr/>
            </a:lvl1pPr>
          </a:lstStyle>
          <a:p>
            <a:r>
              <a:rPr lang="en-US"/>
              <a:t>Click icon to add table</a:t>
            </a:r>
            <a:endParaRPr lang="en-US" dirty="0"/>
          </a:p>
        </p:txBody>
      </p:sp>
    </p:spTree>
    <p:extLst>
      <p:ext uri="{BB962C8B-B14F-4D97-AF65-F5344CB8AC3E}">
        <p14:creationId xmlns:p14="http://schemas.microsoft.com/office/powerpoint/2010/main" val="159276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728900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374438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41900" y="1655444"/>
            <a:ext cx="3689350" cy="439769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endParaRPr lang="en-US" sz="1800" b="0" dirty="0">
              <a:solidFill>
                <a:srgbClr val="575757"/>
              </a:solidFill>
              <a:latin typeface="GE Inspira Pitch"/>
              <a:ea typeface="+mn-ea"/>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Picture Placeholder 10"/>
          <p:cNvSpPr>
            <a:spLocks noGrp="1"/>
          </p:cNvSpPr>
          <p:nvPr>
            <p:ph type="pic" sz="quarter" idx="13" hasCustomPrompt="1"/>
          </p:nvPr>
        </p:nvSpPr>
        <p:spPr>
          <a:xfrm>
            <a:off x="1" y="1728788"/>
            <a:ext cx="4514850" cy="4324350"/>
          </a:xfrm>
          <a:solidFill>
            <a:schemeClr val="bg1">
              <a:lumMod val="95000"/>
            </a:schemeClr>
          </a:solidFill>
        </p:spPr>
        <p:txBody>
          <a:bodyPr anchor="ctr"/>
          <a:lstStyle>
            <a:lvl1pPr algn="ctr">
              <a:defRPr/>
            </a:lvl1pPr>
          </a:lstStyle>
          <a:p>
            <a:r>
              <a:rPr lang="en-US" dirty="0"/>
              <a:t>Click to add image</a:t>
            </a:r>
          </a:p>
        </p:txBody>
      </p:sp>
    </p:spTree>
    <p:extLst>
      <p:ext uri="{BB962C8B-B14F-4D97-AF65-F5344CB8AC3E}">
        <p14:creationId xmlns:p14="http://schemas.microsoft.com/office/powerpoint/2010/main" val="1903391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432435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a:xfrm>
            <a:off x="379094" y="552450"/>
            <a:ext cx="8352156" cy="1021002"/>
          </a:xfrm>
        </p:spPr>
        <p:txBody>
          <a:bodyPr/>
          <a:lstStyle/>
          <a:p>
            <a:r>
              <a:rPr lang="en-US"/>
              <a:t>Click to edit Master title style</a:t>
            </a:r>
            <a:endParaRPr lang="en-US" dirty="0"/>
          </a:p>
        </p:txBody>
      </p:sp>
      <p:sp>
        <p:nvSpPr>
          <p:cNvPr id="5" name="Date Placeholder 4"/>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8"/>
          <p:cNvSpPr>
            <a:spLocks noGrp="1"/>
          </p:cNvSpPr>
          <p:nvPr>
            <p:ph type="body" sz="quarter" idx="14" hasCustomPrompt="1"/>
          </p:nvPr>
        </p:nvSpPr>
        <p:spPr bwMode="gray">
          <a:xfrm>
            <a:off x="379094" y="1794739"/>
            <a:ext cx="8318500"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1503685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5129212"/>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a:xfrm>
            <a:off x="1543050" y="6352302"/>
            <a:ext cx="2971800" cy="135890"/>
          </a:xfrm>
          <a:prstGeom prst="rect">
            <a:avLst/>
          </a:prstGeom>
        </p:spPr>
        <p:txBody>
          <a:bodyPr/>
          <a:lstStyle>
            <a:lvl1pPr>
              <a:defRPr>
                <a:solidFill>
                  <a:schemeClr val="bg1"/>
                </a:solidFill>
              </a:defRPr>
            </a:lvl1pPr>
          </a:lstStyle>
          <a:p>
            <a:pPr eaLnBrk="1" fontAlgn="auto" hangingPunct="1">
              <a:spcBef>
                <a:spcPts val="0"/>
              </a:spcBef>
              <a:spcAft>
                <a:spcPts val="0"/>
              </a:spcAft>
            </a:pPr>
            <a:r>
              <a:rPr lang="en-US" sz="1800" b="0">
                <a:solidFill>
                  <a:prstClr val="white"/>
                </a:solidFill>
                <a:latin typeface="GE Inspira Pitch"/>
                <a:ea typeface="+mn-ea"/>
              </a:rPr>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9" name="Text Placeholder 8"/>
          <p:cNvSpPr>
            <a:spLocks noGrp="1"/>
          </p:cNvSpPr>
          <p:nvPr>
            <p:ph type="body" sz="quarter" idx="14" hasCustomPrompt="1"/>
          </p:nvPr>
        </p:nvSpPr>
        <p:spPr bwMode="gray">
          <a:xfrm>
            <a:off x="384048" y="1792224"/>
            <a:ext cx="8318500"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3847656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85800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a:xfrm>
            <a:off x="1543050" y="6352302"/>
            <a:ext cx="2971800" cy="135890"/>
          </a:xfrm>
          <a:prstGeom prst="rect">
            <a:avLst/>
          </a:prstGeom>
        </p:spPr>
        <p:txBody>
          <a:bodyPr/>
          <a:lstStyle>
            <a:lvl1pPr>
              <a:defRPr>
                <a:solidFill>
                  <a:schemeClr val="bg1"/>
                </a:solidFill>
              </a:defRPr>
            </a:lvl1pPr>
          </a:lstStyle>
          <a:p>
            <a:pPr eaLnBrk="1" fontAlgn="auto" hangingPunct="1">
              <a:spcBef>
                <a:spcPts val="0"/>
              </a:spcBef>
              <a:spcAft>
                <a:spcPts val="0"/>
              </a:spcAft>
            </a:pPr>
            <a:r>
              <a:rPr lang="en-US" sz="1800" b="0">
                <a:solidFill>
                  <a:prstClr val="white"/>
                </a:solidFill>
                <a:latin typeface="GE Inspira Pitch"/>
                <a:ea typeface="+mn-ea"/>
              </a:rPr>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58340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053138"/>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95083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365125" y="790743"/>
            <a:ext cx="4149725" cy="4513261"/>
          </a:xfrm>
        </p:spPr>
        <p:txBody>
          <a:bodyPr/>
          <a:lstStyle>
            <a:lvl1pPr>
              <a:lnSpc>
                <a:spcPct val="90000"/>
              </a:lnSpc>
              <a:defRPr sz="4400"/>
            </a:lvl1pPr>
          </a:lstStyle>
          <a:p>
            <a:r>
              <a:rPr lang="en-US" dirty="0"/>
              <a:t>Extra emphasis headline five lines maximum </a:t>
            </a:r>
          </a:p>
        </p:txBody>
      </p:sp>
      <p:sp>
        <p:nvSpPr>
          <p:cNvPr id="3" name="Subtitle 2"/>
          <p:cNvSpPr>
            <a:spLocks noGrp="1"/>
          </p:cNvSpPr>
          <p:nvPr>
            <p:ph type="subTitle" idx="1" hasCustomPrompt="1"/>
          </p:nvPr>
        </p:nvSpPr>
        <p:spPr bwMode="gray">
          <a:xfrm>
            <a:off x="4955540" y="795823"/>
            <a:ext cx="3544570" cy="4528437"/>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APdditional</a:t>
            </a:r>
            <a:r>
              <a:rPr lang="en-US" dirty="0"/>
              <a:t> statement goes here</a:t>
            </a:r>
          </a:p>
        </p:txBody>
      </p:sp>
      <p:sp>
        <p:nvSpPr>
          <p:cNvPr id="4" name="Date Placeholder 3"/>
          <p:cNvSpPr>
            <a:spLocks noGrp="1"/>
          </p:cNvSpPr>
          <p:nvPr>
            <p:ph type="dt" sz="half" idx="10"/>
          </p:nvPr>
        </p:nvSpPr>
        <p:spPr>
          <a:xfrm>
            <a:off x="1543050" y="6352302"/>
            <a:ext cx="2971800" cy="135890"/>
          </a:xfrm>
          <a:prstGeom prst="rect">
            <a:avLst/>
          </a:prstGeom>
        </p:spPr>
        <p:txBody>
          <a:bodyPr/>
          <a:lstStyle/>
          <a:p>
            <a:pPr eaLnBrk="1" fontAlgn="auto" hangingPunct="1">
              <a:spcBef>
                <a:spcPts val="0"/>
              </a:spcBef>
              <a:spcAft>
                <a:spcPts val="0"/>
              </a:spcAft>
            </a:pPr>
            <a:r>
              <a:rPr lang="en-US" sz="1800" b="0">
                <a:solidFill>
                  <a:srgbClr val="575757"/>
                </a:solidFill>
                <a:latin typeface="GE Inspira Pitch"/>
                <a:ea typeface="+mn-ea"/>
              </a:rPr>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213353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13448"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7764"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373079" y="6448427"/>
            <a:ext cx="857474" cy="180974"/>
          </a:xfrm>
          <a:prstGeom prst="rect">
            <a:avLst/>
          </a:prstGeom>
        </p:spPr>
        <p:txBody>
          <a:bodyPr/>
          <a:lstStyle/>
          <a:p>
            <a:pPr>
              <a:defRPr/>
            </a:pPr>
            <a:fld id="{5BE1EDC1-AD55-44FD-816D-50CC818CA50E}" type="slidenum">
              <a:rPr lang="en-US" smtClean="0"/>
              <a:pPr>
                <a:defRPr/>
              </a:pPr>
              <a:t>‹#›</a:t>
            </a:fld>
            <a:endParaRPr lang="en-US"/>
          </a:p>
        </p:txBody>
      </p:sp>
      <p:cxnSp>
        <p:nvCxnSpPr>
          <p:cNvPr id="10" name="Straight Connector 9"/>
          <p:cNvCxnSpPr/>
          <p:nvPr/>
        </p:nvCxnSpPr>
        <p:spPr>
          <a:xfrm>
            <a:off x="86360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464159" y="202562"/>
            <a:ext cx="1511939" cy="1511939"/>
          </a:xfrm>
          <a:prstGeom prst="rect">
            <a:avLst/>
          </a:prstGeom>
        </p:spPr>
      </p:pic>
    </p:spTree>
    <p:extLst>
      <p:ext uri="{BB962C8B-B14F-4D97-AF65-F5344CB8AC3E}">
        <p14:creationId xmlns:p14="http://schemas.microsoft.com/office/powerpoint/2010/main" val="19761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1613535"/>
            <a:ext cx="8375650" cy="2624288"/>
          </a:xfrm>
        </p:spPr>
        <p:txBody>
          <a:bodyPr anchor="t"/>
          <a:lstStyle>
            <a:lvl1pPr algn="l">
              <a:defRPr sz="5400" b="0" cap="none" spc="0" baseline="0">
                <a:solidFill>
                  <a:schemeClr val="tx2"/>
                </a:solidFill>
              </a:defRPr>
            </a:lvl1pPr>
          </a:lstStyle>
          <a:p>
            <a:r>
              <a:rPr lang="en-US" dirty="0"/>
              <a:t>Click to add divider title</a:t>
            </a:r>
            <a:br>
              <a:rPr lang="en-US" dirty="0"/>
            </a:br>
            <a:r>
              <a:rPr lang="en-US" dirty="0"/>
              <a:t>two lines maximum</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3197262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709546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rgbClr val="46AD0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001312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FF982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465994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bg>
      <p:bgPr>
        <a:solidFill>
          <a:srgbClr val="59519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4069300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297392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rgbClr val="57575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648816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890010" y="2747009"/>
            <a:ext cx="1363980" cy="1363980"/>
          </a:xfrm>
          <a:prstGeom prst="rect">
            <a:avLst/>
          </a:prstGeom>
        </p:spPr>
      </p:pic>
    </p:spTree>
    <p:extLst>
      <p:ext uri="{BB962C8B-B14F-4D97-AF65-F5344CB8AC3E}">
        <p14:creationId xmlns:p14="http://schemas.microsoft.com/office/powerpoint/2010/main" val="3975842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t="2335"/>
          <a:stretch>
            <a:fillRect/>
          </a:stretch>
        </p:blipFill>
        <p:spPr bwMode="auto">
          <a:xfrm>
            <a:off x="0" y="0"/>
            <a:ext cx="91440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Fid_institional_lockup"/>
          <p:cNvPicPr>
            <a:picLocks noChangeAspect="1" noChangeArrowheads="1"/>
          </p:cNvPicPr>
          <p:nvPr/>
        </p:nvPicPr>
        <p:blipFill>
          <a:blip r:embed="rId3" cstate="print">
            <a:extLst>
              <a:ext uri="{28A0092B-C50C-407E-A947-70E740481C1C}">
                <a14:useLocalDpi xmlns:a14="http://schemas.microsoft.com/office/drawing/2010/main" val="0"/>
              </a:ext>
            </a:extLst>
          </a:blip>
          <a:srcRect l="-5133" t="-32288" r="43637" b="-20180"/>
          <a:stretch>
            <a:fillRect/>
          </a:stretch>
        </p:blipFill>
        <p:spPr bwMode="auto">
          <a:xfrm>
            <a:off x="7213600" y="6208713"/>
            <a:ext cx="16589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ctrTitle"/>
          </p:nvPr>
        </p:nvSpPr>
        <p:spPr>
          <a:xfrm>
            <a:off x="798513" y="2922287"/>
            <a:ext cx="6661150" cy="882650"/>
          </a:xfrm>
        </p:spPr>
        <p:txBody>
          <a:bodyPr anchor="t"/>
          <a:lstStyle>
            <a:lvl1pPr>
              <a:defRPr sz="3000" b="1"/>
            </a:lvl1pPr>
          </a:lstStyle>
          <a:p>
            <a:pPr lvl="0"/>
            <a:r>
              <a:rPr lang="en-US" noProof="0"/>
              <a:t>Click to edit Master title style</a:t>
            </a:r>
            <a:endParaRPr lang="en-US" noProof="0" dirty="0"/>
          </a:p>
        </p:txBody>
      </p:sp>
      <p:sp>
        <p:nvSpPr>
          <p:cNvPr id="27652" name="Rectangle 4"/>
          <p:cNvSpPr>
            <a:spLocks noGrp="1" noChangeArrowheads="1"/>
          </p:cNvSpPr>
          <p:nvPr>
            <p:ph type="subTitle" idx="1"/>
          </p:nvPr>
        </p:nvSpPr>
        <p:spPr>
          <a:xfrm>
            <a:off x="812800" y="4224676"/>
            <a:ext cx="6103938" cy="547687"/>
          </a:xfrm>
        </p:spPr>
        <p:txBody>
          <a:bodyPr/>
          <a:lstStyle>
            <a:lvl1pPr>
              <a:defRPr sz="1600">
                <a:solidFill>
                  <a:schemeClr val="tx1"/>
                </a:solidFill>
              </a:defRPr>
            </a:lvl1pPr>
          </a:lstStyle>
          <a:p>
            <a:pPr lvl="0"/>
            <a:r>
              <a:rPr lang="en-US" noProof="0" dirty="0"/>
              <a:t>Click to edit Master subtitle style</a:t>
            </a:r>
          </a:p>
        </p:txBody>
      </p:sp>
      <p:sp>
        <p:nvSpPr>
          <p:cNvPr id="3" name="Text Placeholder 2"/>
          <p:cNvSpPr>
            <a:spLocks noGrp="1"/>
          </p:cNvSpPr>
          <p:nvPr>
            <p:ph type="body" sz="quarter" idx="11"/>
          </p:nvPr>
        </p:nvSpPr>
        <p:spPr>
          <a:xfrm>
            <a:off x="381000" y="5938044"/>
            <a:ext cx="6143625" cy="541338"/>
          </a:xfrm>
        </p:spPr>
        <p:txBody>
          <a:bodyPr/>
          <a:lstStyle>
            <a:lvl1pPr marL="0" indent="0">
              <a:lnSpc>
                <a:spcPct val="100000"/>
              </a:lnSpc>
              <a:spcBef>
                <a:spcPts val="0"/>
              </a:spcBef>
              <a:defRPr sz="800" b="0"/>
            </a:lvl1pPr>
            <a:lvl5pPr>
              <a:defRPr/>
            </a:lvl5pPr>
          </a:lstStyle>
          <a:p>
            <a:pPr lvl="0"/>
            <a:r>
              <a:rPr lang="en-US" dirty="0"/>
              <a:t>Click to edit Master text styles</a:t>
            </a:r>
          </a:p>
        </p:txBody>
      </p:sp>
      <p:sp>
        <p:nvSpPr>
          <p:cNvPr id="8" name="Rectangle 42"/>
          <p:cNvSpPr>
            <a:spLocks noGrp="1" noChangeArrowheads="1"/>
          </p:cNvSpPr>
          <p:nvPr>
            <p:ph type="ftr" sz="quarter" idx="12"/>
          </p:nvPr>
        </p:nvSpPr>
        <p:spPr>
          <a:xfrm>
            <a:off x="381000" y="6556375"/>
            <a:ext cx="2895600" cy="247650"/>
          </a:xfrm>
          <a:prstGeom prst="rect">
            <a:avLst/>
          </a:prstGeom>
        </p:spPr>
        <p:txBody>
          <a:bodyPr/>
          <a:lstStyle>
            <a:lvl1pPr>
              <a:defRPr sz="1000" cap="all" baseline="0">
                <a:solidFill>
                  <a:schemeClr val="bg2"/>
                </a:solidFill>
                <a:latin typeface="Arial" pitchFamily="34" charset="0"/>
              </a:defRPr>
            </a:lvl1pPr>
          </a:lstStyle>
          <a:p>
            <a:pPr>
              <a:defRPr/>
            </a:pPr>
            <a:r>
              <a:rPr lang="en-US" dirty="0"/>
              <a:t>CONFIDENTIALITY LEVEL GOES HERE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6868" y="449954"/>
            <a:ext cx="1303889" cy="869259"/>
          </a:xfrm>
          <a:prstGeom prst="rect">
            <a:avLst/>
          </a:prstGeom>
        </p:spPr>
      </p:pic>
    </p:spTree>
    <p:extLst>
      <p:ext uri="{BB962C8B-B14F-4D97-AF65-F5344CB8AC3E}">
        <p14:creationId xmlns:p14="http://schemas.microsoft.com/office/powerpoint/2010/main" val="4034214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708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373079" y="6448427"/>
            <a:ext cx="857474" cy="180974"/>
          </a:xfrm>
          <a:prstGeom prst="rect">
            <a:avLst/>
          </a:prstGeom>
        </p:spPr>
        <p:txBody>
          <a:bodyPr/>
          <a:lstStyle/>
          <a:p>
            <a:pPr>
              <a:defRPr/>
            </a:pPr>
            <a:fld id="{69920D60-A5E0-4C61-B8C5-70A885C8E3D7}" type="slidenum">
              <a:rPr lang="en-US" smtClean="0"/>
              <a:pPr>
                <a:defRPr/>
              </a:pPr>
              <a:t>‹#›</a:t>
            </a:fld>
            <a:endParaRPr lang="en-US"/>
          </a:p>
        </p:txBody>
      </p:sp>
      <p:cxnSp>
        <p:nvCxnSpPr>
          <p:cNvPr id="6" name="Straight Connector 5"/>
          <p:cNvCxnSpPr/>
          <p:nvPr/>
        </p:nvCxnSpPr>
        <p:spPr>
          <a:xfrm>
            <a:off x="906864"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6406950" y="181449"/>
            <a:ext cx="1511939" cy="1511939"/>
          </a:xfrm>
          <a:prstGeom prst="rect">
            <a:avLst/>
          </a:prstGeom>
        </p:spPr>
      </p:pic>
    </p:spTree>
    <p:extLst>
      <p:ext uri="{BB962C8B-B14F-4D97-AF65-F5344CB8AC3E}">
        <p14:creationId xmlns:p14="http://schemas.microsoft.com/office/powerpoint/2010/main" val="259071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898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7239000" y="6200775"/>
            <a:ext cx="1771650" cy="571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728" tIns="109728" rIns="109728" bIns="109728">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1040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accent6">
                <a:lumMod val="40000"/>
                <a:lumOff val="60000"/>
              </a:schemeClr>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Freeform 6" title="World map"/>
          <p:cNvSpPr>
            <a:spLocks noEditPoints="1"/>
          </p:cNvSpPr>
          <p:nvPr/>
        </p:nvSpPr>
        <p:spPr bwMode="auto">
          <a:xfrm>
            <a:off x="-3572"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31844">
                <a:srgbClr val="E3E3E3"/>
              </a:gs>
              <a:gs pos="0">
                <a:srgbClr val="E3E3E3"/>
              </a:gs>
              <a:gs pos="59300">
                <a:srgbClr val="E3E3E3"/>
              </a:gs>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38587" tIns="19293" rIns="38587" bIns="19293" numCol="1" anchor="t" anchorCtr="0" compatLnSpc="1">
            <a:prstTxWarp prst="textNoShape">
              <a:avLst/>
            </a:prstTxWarp>
          </a:bodyPr>
          <a:lstStyle/>
          <a:p>
            <a:pPr lvl="0"/>
            <a:endParaRPr sz="760">
              <a:solidFill>
                <a:schemeClr val="lt1"/>
              </a:solidFill>
            </a:endParaRPr>
          </a:p>
        </p:txBody>
      </p:sp>
      <p:sp>
        <p:nvSpPr>
          <p:cNvPr id="2" name="Title 1"/>
          <p:cNvSpPr>
            <a:spLocks noGrp="1"/>
          </p:cNvSpPr>
          <p:nvPr>
            <p:ph type="ctrTitle"/>
          </p:nvPr>
        </p:nvSpPr>
        <p:spPr>
          <a:xfrm>
            <a:off x="913451" y="1828806"/>
            <a:ext cx="7317105" cy="3048001"/>
          </a:xfrm>
        </p:spPr>
        <p:txBody>
          <a:bodyPr>
            <a:normAutofit/>
          </a:bodyPr>
          <a:lstStyle>
            <a:lvl1pPr algn="ctr">
              <a:defRPr sz="2700">
                <a:latin typeface="Segoe UI Light" panose="020B0502040204020203" pitchFamily="34" charset="0"/>
                <a:cs typeface="Segoe UI Light" panose="020B0502040204020203" pitchFamily="34" charset="0"/>
              </a:defRPr>
            </a:lvl1pPr>
          </a:lstStyle>
          <a:p>
            <a:r>
              <a:rPr lang="en-US"/>
              <a:t>Click to edit Master title style</a:t>
            </a:r>
            <a:endParaRPr dirty="0"/>
          </a:p>
        </p:txBody>
      </p:sp>
      <p:sp>
        <p:nvSpPr>
          <p:cNvPr id="3" name="Subtitle 2"/>
          <p:cNvSpPr>
            <a:spLocks noGrp="1"/>
          </p:cNvSpPr>
          <p:nvPr>
            <p:ph type="subTitle" idx="1"/>
          </p:nvPr>
        </p:nvSpPr>
        <p:spPr>
          <a:xfrm>
            <a:off x="867773" y="285750"/>
            <a:ext cx="7945383" cy="1143000"/>
          </a:xfrm>
        </p:spPr>
        <p:txBody>
          <a:bodyPr>
            <a:normAutofit/>
          </a:bodyPr>
          <a:lstStyle>
            <a:lvl1pPr marL="0" indent="0" algn="r">
              <a:spcBef>
                <a:spcPts val="0"/>
              </a:spcBef>
              <a:buNone/>
              <a:defRPr sz="1800" baseline="0">
                <a:solidFill>
                  <a:schemeClr val="bg1">
                    <a:lumMod val="50000"/>
                  </a:schemeClr>
                </a:solidFill>
                <a:latin typeface="Segoe UI Light" panose="020B0502040204020203" pitchFamily="34" charset="0"/>
                <a:cs typeface="Segoe UI Light" panose="020B0502040204020203" pitchFamily="34" charset="0"/>
              </a:defRPr>
            </a:lvl1pPr>
            <a:lvl2pPr marL="192932" indent="0" algn="ctr">
              <a:buNone/>
              <a:defRPr>
                <a:solidFill>
                  <a:schemeClr val="tx1">
                    <a:tint val="75000"/>
                  </a:schemeClr>
                </a:solidFill>
              </a:defRPr>
            </a:lvl2pPr>
            <a:lvl3pPr marL="385865" indent="0" algn="ctr">
              <a:buNone/>
              <a:defRPr>
                <a:solidFill>
                  <a:schemeClr val="tx1">
                    <a:tint val="75000"/>
                  </a:schemeClr>
                </a:solidFill>
              </a:defRPr>
            </a:lvl3pPr>
            <a:lvl4pPr marL="578798" indent="0" algn="ctr">
              <a:buNone/>
              <a:defRPr>
                <a:solidFill>
                  <a:schemeClr val="tx1">
                    <a:tint val="75000"/>
                  </a:schemeClr>
                </a:solidFill>
              </a:defRPr>
            </a:lvl4pPr>
            <a:lvl5pPr marL="771731" indent="0" algn="ctr">
              <a:buNone/>
              <a:defRPr>
                <a:solidFill>
                  <a:schemeClr val="tx1">
                    <a:tint val="75000"/>
                  </a:schemeClr>
                </a:solidFill>
              </a:defRPr>
            </a:lvl5pPr>
            <a:lvl6pPr marL="964664" indent="0" algn="ctr">
              <a:buNone/>
              <a:defRPr>
                <a:solidFill>
                  <a:schemeClr val="tx1">
                    <a:tint val="75000"/>
                  </a:schemeClr>
                </a:solidFill>
              </a:defRPr>
            </a:lvl6pPr>
            <a:lvl7pPr marL="1157597" indent="0" algn="ctr">
              <a:buNone/>
              <a:defRPr>
                <a:solidFill>
                  <a:schemeClr val="tx1">
                    <a:tint val="75000"/>
                  </a:schemeClr>
                </a:solidFill>
              </a:defRPr>
            </a:lvl7pPr>
            <a:lvl8pPr marL="1350529" indent="0" algn="ctr">
              <a:buNone/>
              <a:defRPr>
                <a:solidFill>
                  <a:schemeClr val="tx1">
                    <a:tint val="75000"/>
                  </a:schemeClr>
                </a:solidFill>
              </a:defRPr>
            </a:lvl8pPr>
            <a:lvl9pPr marL="154346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8494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228604"/>
            <a:ext cx="7668323" cy="1034415"/>
          </a:xfrm>
        </p:spPr>
        <p:txBody>
          <a:bodyPr/>
          <a:lstStyle>
            <a:lvl1pPr>
              <a:defRPr b="1" u="none" cap="none">
                <a:solidFill>
                  <a:schemeClr val="tx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295402" y="1447800"/>
            <a:ext cx="7668323" cy="4312574"/>
          </a:xfrm>
        </p:spPr>
        <p:txBody>
          <a:bodyPr/>
          <a:lstStyle>
            <a:lvl1pPr marL="115760" indent="-96467">
              <a:buFont typeface="Arial" panose="020B0604020202020204" pitchFamily="34" charset="0"/>
              <a:buChar char="•"/>
              <a:defRPr>
                <a:latin typeface="Segoe UI Light" panose="020B0502040204020203" pitchFamily="34" charset="0"/>
                <a:cs typeface="Segoe UI Light" panose="020B0502040204020203" pitchFamily="34" charset="0"/>
              </a:defRPr>
            </a:lvl1pPr>
            <a:lvl2pPr marL="212226" indent="-96467">
              <a:buFont typeface="Arial" panose="020B0604020202020204" pitchFamily="34" charset="0"/>
              <a:buChar char="•"/>
              <a:defRPr>
                <a:latin typeface="Segoe UI Light" panose="020B0502040204020203" pitchFamily="34" charset="0"/>
                <a:cs typeface="Segoe UI Light" panose="020B0502040204020203" pitchFamily="34" charset="0"/>
              </a:defRPr>
            </a:lvl2pPr>
            <a:lvl3pPr marL="308693" indent="-96467">
              <a:buFont typeface="Arial" panose="020B0604020202020204" pitchFamily="34" charset="0"/>
              <a:buChar char="•"/>
              <a:defRPr>
                <a:latin typeface="Segoe UI Light" panose="020B0502040204020203" pitchFamily="34" charset="0"/>
                <a:cs typeface="Segoe UI Light" panose="020B0502040204020203" pitchFamily="34" charset="0"/>
              </a:defRPr>
            </a:lvl3pPr>
            <a:lvl4pPr marL="405159" indent="-96467">
              <a:buFont typeface="Arial" panose="020B0604020202020204" pitchFamily="34" charset="0"/>
              <a:buChar char="•"/>
              <a:defRPr>
                <a:latin typeface="Segoe UI Light" panose="020B0502040204020203" pitchFamily="34" charset="0"/>
                <a:cs typeface="Segoe UI Light" panose="020B0502040204020203" pitchFamily="34" charset="0"/>
              </a:defRPr>
            </a:lvl4pPr>
            <a:lvl5pPr marL="501626" indent="-96467">
              <a:buFont typeface="Arial" panose="020B0604020202020204" pitchFamily="34" charset="0"/>
              <a:buChar char="•"/>
              <a:defRPr>
                <a:latin typeface="Segoe UI Light" panose="020B0502040204020203" pitchFamily="34" charset="0"/>
                <a:cs typeface="Segoe UI Light" panose="020B0502040204020203" pitchFamily="34" charset="0"/>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02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152402" y="341822"/>
            <a:ext cx="921197" cy="921197"/>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1295400" y="6172204"/>
            <a:ext cx="6525322" cy="186847"/>
          </a:xfrm>
          <a:prstGeom prst="rect">
            <a:avLst/>
          </a:prstGeom>
        </p:spPr>
        <p:txBody>
          <a:bodyPr/>
          <a:lstStyle/>
          <a:p>
            <a:pPr>
              <a:defRPr/>
            </a:pPr>
            <a:endParaRPr lang="en-US"/>
          </a:p>
        </p:txBody>
      </p:sp>
      <p:cxnSp>
        <p:nvCxnSpPr>
          <p:cNvPr id="6" name="Straight Connector 5"/>
          <p:cNvCxnSpPr/>
          <p:nvPr/>
        </p:nvCxnSpPr>
        <p:spPr>
          <a:xfrm>
            <a:off x="1295402" y="1263015"/>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2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451" y="3429007"/>
            <a:ext cx="7317105" cy="2362199"/>
          </a:xfrm>
        </p:spPr>
        <p:txBody>
          <a:bodyPr anchor="b">
            <a:normAutofit/>
          </a:bodyPr>
          <a:lstStyle>
            <a:lvl1pPr algn="l">
              <a:defRPr sz="1857" b="0" cap="all"/>
            </a:lvl1pPr>
          </a:lstStyle>
          <a:p>
            <a:r>
              <a:rPr lang="en-US"/>
              <a:t>Click to edit Master title style</a:t>
            </a:r>
            <a:endParaRPr/>
          </a:p>
        </p:txBody>
      </p:sp>
      <p:sp>
        <p:nvSpPr>
          <p:cNvPr id="3" name="Text Placeholder 2"/>
          <p:cNvSpPr>
            <a:spLocks noGrp="1"/>
          </p:cNvSpPr>
          <p:nvPr>
            <p:ph type="body" idx="1"/>
          </p:nvPr>
        </p:nvSpPr>
        <p:spPr>
          <a:xfrm>
            <a:off x="910103" y="685808"/>
            <a:ext cx="5891331" cy="1142999"/>
          </a:xfrm>
        </p:spPr>
        <p:txBody>
          <a:bodyPr anchor="t"/>
          <a:lstStyle>
            <a:lvl1pPr marL="0" indent="0">
              <a:spcBef>
                <a:spcPts val="0"/>
              </a:spcBef>
              <a:buNone/>
              <a:defRPr sz="844">
                <a:solidFill>
                  <a:schemeClr val="tx1"/>
                </a:solidFill>
              </a:defRPr>
            </a:lvl1pPr>
            <a:lvl2pPr marL="192932" indent="0">
              <a:buNone/>
              <a:defRPr sz="760">
                <a:solidFill>
                  <a:schemeClr val="tx1">
                    <a:tint val="75000"/>
                  </a:schemeClr>
                </a:solidFill>
              </a:defRPr>
            </a:lvl2pPr>
            <a:lvl3pPr marL="385865" indent="0">
              <a:buNone/>
              <a:defRPr sz="675">
                <a:solidFill>
                  <a:schemeClr val="tx1">
                    <a:tint val="75000"/>
                  </a:schemeClr>
                </a:solidFill>
              </a:defRPr>
            </a:lvl3pPr>
            <a:lvl4pPr marL="578798" indent="0">
              <a:buNone/>
              <a:defRPr sz="591">
                <a:solidFill>
                  <a:schemeClr val="tx1">
                    <a:tint val="75000"/>
                  </a:schemeClr>
                </a:solidFill>
              </a:defRPr>
            </a:lvl4pPr>
            <a:lvl5pPr marL="771731" indent="0">
              <a:buNone/>
              <a:defRPr sz="591">
                <a:solidFill>
                  <a:schemeClr val="tx1">
                    <a:tint val="75000"/>
                  </a:schemeClr>
                </a:solidFill>
              </a:defRPr>
            </a:lvl5pPr>
            <a:lvl6pPr marL="964664" indent="0">
              <a:buNone/>
              <a:defRPr sz="591">
                <a:solidFill>
                  <a:schemeClr val="tx1">
                    <a:tint val="75000"/>
                  </a:schemeClr>
                </a:solidFill>
              </a:defRPr>
            </a:lvl6pPr>
            <a:lvl7pPr marL="1157597" indent="0">
              <a:buNone/>
              <a:defRPr sz="591">
                <a:solidFill>
                  <a:schemeClr val="tx1">
                    <a:tint val="75000"/>
                  </a:schemeClr>
                </a:solidFill>
              </a:defRPr>
            </a:lvl7pPr>
            <a:lvl8pPr marL="1350529" indent="0">
              <a:buNone/>
              <a:defRPr sz="591">
                <a:solidFill>
                  <a:schemeClr val="tx1">
                    <a:tint val="75000"/>
                  </a:schemeClr>
                </a:solidFill>
              </a:defRPr>
            </a:lvl8pPr>
            <a:lvl9pPr marL="1543462" indent="0">
              <a:buNone/>
              <a:defRPr sz="5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80" y="6448427"/>
            <a:ext cx="857474" cy="180974"/>
          </a:xfrm>
          <a:prstGeom prst="rect">
            <a:avLst/>
          </a:prstGeom>
        </p:spPr>
        <p:txBody>
          <a:bodyPr/>
          <a:lstStyle/>
          <a:p>
            <a:pPr>
              <a:defRPr/>
            </a:pPr>
            <a:fld id="{66F21C4B-1343-4586-9A4B-3C1A7314D22B}" type="slidenum">
              <a:rPr lang="en-US" smtClean="0"/>
              <a:pPr>
                <a:defRPr/>
              </a:pPr>
              <a:t>‹#›</a:t>
            </a:fld>
            <a:endParaRPr lang="en-US"/>
          </a:p>
        </p:txBody>
      </p:sp>
      <p:cxnSp>
        <p:nvCxnSpPr>
          <p:cNvPr id="7" name="Straight Connector 6"/>
          <p:cNvCxnSpPr/>
          <p:nvPr/>
        </p:nvCxnSpPr>
        <p:spPr>
          <a:xfrm>
            <a:off x="913452" y="60198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7128763" y="796708"/>
            <a:ext cx="921197" cy="921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877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013"/>
            </a:lvl1pPr>
            <a:lvl2pPr>
              <a:defRPr sz="844"/>
            </a:lvl2pPr>
            <a:lvl3pPr>
              <a:defRPr sz="760"/>
            </a:lvl3pPr>
            <a:lvl4pPr>
              <a:defRPr sz="675"/>
            </a:lvl4pPr>
            <a:lvl5pPr>
              <a:defRPr sz="675"/>
            </a:lvl5pPr>
            <a:lvl6pPr>
              <a:defRPr sz="675"/>
            </a:lvl6pPr>
            <a:lvl7pPr>
              <a:defRPr sz="675" baseline="0"/>
            </a:lvl7pPr>
            <a:lvl8pPr>
              <a:defRPr sz="675" baseline="0"/>
            </a:lvl8pPr>
            <a:lvl9pPr>
              <a:defRPr sz="675"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4" y="1828800"/>
            <a:ext cx="3532470" cy="4343400"/>
          </a:xfrm>
        </p:spPr>
        <p:txBody>
          <a:bodyPr>
            <a:normAutofit/>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80" y="6448427"/>
            <a:ext cx="857474" cy="180974"/>
          </a:xfrm>
          <a:prstGeom prst="rect">
            <a:avLst/>
          </a:prstGeom>
        </p:spPr>
        <p:txBody>
          <a:bodyPr/>
          <a:lstStyle/>
          <a:p>
            <a:pPr>
              <a:defRPr/>
            </a:pPr>
            <a:fld id="{DB0B2624-07AE-418E-BCAB-17B56036B14A}" type="slidenum">
              <a:rPr lang="en-US" smtClean="0"/>
              <a:pPr>
                <a:defRPr/>
              </a:pPr>
              <a:t>‹#›</a:t>
            </a:fld>
            <a:endParaRPr lang="en-US"/>
          </a:p>
        </p:txBody>
      </p:sp>
      <p:cxnSp>
        <p:nvCxnSpPr>
          <p:cNvPr id="8" name="Straight Connector 7"/>
          <p:cNvCxnSpPr/>
          <p:nvPr/>
        </p:nvCxnSpPr>
        <p:spPr>
          <a:xfrm>
            <a:off x="863924"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6617111" y="274642"/>
            <a:ext cx="1511939" cy="1511939"/>
          </a:xfrm>
          <a:prstGeom prst="rect">
            <a:avLst/>
          </a:prstGeom>
        </p:spPr>
      </p:pic>
    </p:spTree>
    <p:extLst>
      <p:ext uri="{BB962C8B-B14F-4D97-AF65-F5344CB8AC3E}">
        <p14:creationId xmlns:p14="http://schemas.microsoft.com/office/powerpoint/2010/main" val="15171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50" y="1828806"/>
            <a:ext cx="3532790" cy="838201"/>
          </a:xfrm>
        </p:spPr>
        <p:txBody>
          <a:bodyPr anchor="ctr"/>
          <a:lstStyle>
            <a:lvl1pPr marL="0" indent="0">
              <a:spcBef>
                <a:spcPts val="0"/>
              </a:spcBef>
              <a:buNone/>
              <a:defRPr sz="1013" b="0" cap="all" baseline="0">
                <a:solidFill>
                  <a:schemeClr val="tx1">
                    <a:lumMod val="50000"/>
                  </a:schemeClr>
                </a:solidFill>
              </a:defRPr>
            </a:lvl1pPr>
            <a:lvl2pPr marL="192932" indent="0">
              <a:buNone/>
              <a:defRPr sz="844" b="1"/>
            </a:lvl2pPr>
            <a:lvl3pPr marL="385865" indent="0">
              <a:buNone/>
              <a:defRPr sz="760" b="1"/>
            </a:lvl3pPr>
            <a:lvl4pPr marL="578798" indent="0">
              <a:buNone/>
              <a:defRPr sz="675" b="1"/>
            </a:lvl4pPr>
            <a:lvl5pPr marL="771731" indent="0">
              <a:buNone/>
              <a:defRPr sz="675" b="1"/>
            </a:lvl5pPr>
            <a:lvl6pPr marL="964664" indent="0">
              <a:buNone/>
              <a:defRPr sz="675" b="1"/>
            </a:lvl6pPr>
            <a:lvl7pPr marL="1157597" indent="0">
              <a:buNone/>
              <a:defRPr sz="675" b="1"/>
            </a:lvl7pPr>
            <a:lvl8pPr marL="1350529" indent="0">
              <a:buNone/>
              <a:defRPr sz="675" b="1"/>
            </a:lvl8pPr>
            <a:lvl9pPr marL="1543462" indent="0">
              <a:buNone/>
              <a:defRPr sz="675" b="1"/>
            </a:lvl9pPr>
          </a:lstStyle>
          <a:p>
            <a:pPr lvl="0"/>
            <a:r>
              <a:rPr lang="en-US"/>
              <a:t>Click to edit Master text styles</a:t>
            </a:r>
          </a:p>
        </p:txBody>
      </p:sp>
      <p:sp>
        <p:nvSpPr>
          <p:cNvPr id="4" name="Content Placeholder 3"/>
          <p:cNvSpPr>
            <a:spLocks noGrp="1"/>
          </p:cNvSpPr>
          <p:nvPr>
            <p:ph sz="half" idx="2"/>
          </p:nvPr>
        </p:nvSpPr>
        <p:spPr>
          <a:xfrm>
            <a:off x="913450" y="2743207"/>
            <a:ext cx="3532790" cy="3428999"/>
          </a:xfrm>
        </p:spPr>
        <p:txBody>
          <a:bodyPr>
            <a:normAutofit/>
          </a:bodyPr>
          <a:lstStyle>
            <a:lvl1pPr>
              <a:defRPr sz="844"/>
            </a:lvl1pPr>
            <a:lvl2pPr>
              <a:defRPr sz="760"/>
            </a:lvl2pPr>
            <a:lvl3pPr>
              <a:defRPr sz="675"/>
            </a:lvl3pPr>
            <a:lvl4pPr>
              <a:defRPr sz="591"/>
            </a:lvl4pPr>
            <a:lvl5pPr>
              <a:defRPr sz="591"/>
            </a:lvl5pPr>
            <a:lvl6pPr>
              <a:defRPr sz="591"/>
            </a:lvl6pPr>
            <a:lvl7pPr>
              <a:defRPr sz="591"/>
            </a:lvl7pPr>
            <a:lvl8pPr>
              <a:defRPr sz="591"/>
            </a:lvl8pPr>
            <a:lvl9pPr>
              <a:defRPr sz="5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6"/>
            <a:ext cx="3532790" cy="838201"/>
          </a:xfrm>
        </p:spPr>
        <p:txBody>
          <a:bodyPr anchor="ctr"/>
          <a:lstStyle>
            <a:lvl1pPr marL="0" indent="0">
              <a:spcBef>
                <a:spcPts val="0"/>
              </a:spcBef>
              <a:buNone/>
              <a:defRPr sz="1013" b="0" cap="all" baseline="0">
                <a:solidFill>
                  <a:schemeClr val="tx1">
                    <a:lumMod val="50000"/>
                  </a:schemeClr>
                </a:solidFill>
              </a:defRPr>
            </a:lvl1pPr>
            <a:lvl2pPr marL="192932" indent="0">
              <a:buNone/>
              <a:defRPr sz="844" b="1"/>
            </a:lvl2pPr>
            <a:lvl3pPr marL="385865" indent="0">
              <a:buNone/>
              <a:defRPr sz="760" b="1"/>
            </a:lvl3pPr>
            <a:lvl4pPr marL="578798" indent="0">
              <a:buNone/>
              <a:defRPr sz="675" b="1"/>
            </a:lvl4pPr>
            <a:lvl5pPr marL="771731" indent="0">
              <a:buNone/>
              <a:defRPr sz="675" b="1"/>
            </a:lvl5pPr>
            <a:lvl6pPr marL="964664" indent="0">
              <a:buNone/>
              <a:defRPr sz="675" b="1"/>
            </a:lvl6pPr>
            <a:lvl7pPr marL="1157597" indent="0">
              <a:buNone/>
              <a:defRPr sz="675" b="1"/>
            </a:lvl7pPr>
            <a:lvl8pPr marL="1350529" indent="0">
              <a:buNone/>
              <a:defRPr sz="675" b="1"/>
            </a:lvl8pPr>
            <a:lvl9pPr marL="1543462"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97764" y="2743207"/>
            <a:ext cx="3532790" cy="3428999"/>
          </a:xfrm>
        </p:spPr>
        <p:txBody>
          <a:bodyPr>
            <a:normAutofit/>
          </a:bodyPr>
          <a:lstStyle>
            <a:lvl1pPr>
              <a:defRPr sz="844"/>
            </a:lvl1pPr>
            <a:lvl2pPr>
              <a:defRPr sz="760"/>
            </a:lvl2pPr>
            <a:lvl3pPr>
              <a:defRPr sz="675"/>
            </a:lvl3pPr>
            <a:lvl4pPr>
              <a:defRPr sz="591"/>
            </a:lvl4pPr>
            <a:lvl5pPr>
              <a:defRPr sz="591"/>
            </a:lvl5pPr>
            <a:lvl6pPr>
              <a:defRPr sz="591"/>
            </a:lvl6pPr>
            <a:lvl7pPr>
              <a:defRPr sz="591"/>
            </a:lvl7pPr>
            <a:lvl8pPr>
              <a:defRPr sz="591" baseline="0"/>
            </a:lvl8pPr>
            <a:lvl9pPr>
              <a:defRPr sz="591"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373080" y="6448427"/>
            <a:ext cx="857474" cy="180974"/>
          </a:xfrm>
          <a:prstGeom prst="rect">
            <a:avLst/>
          </a:prstGeom>
        </p:spPr>
        <p:txBody>
          <a:bodyPr/>
          <a:lstStyle/>
          <a:p>
            <a:pPr>
              <a:defRPr/>
            </a:pPr>
            <a:fld id="{3A3B285C-A79B-4920-B528-9E958039DC54}" type="slidenum">
              <a:rPr lang="en-US" smtClean="0"/>
              <a:pPr>
                <a:defRPr/>
              </a:pPr>
              <a:t>‹#›</a:t>
            </a:fld>
            <a:endParaRPr lang="en-US"/>
          </a:p>
        </p:txBody>
      </p:sp>
      <p:cxnSp>
        <p:nvCxnSpPr>
          <p:cNvPr id="10" name="Straight Connector 9"/>
          <p:cNvCxnSpPr/>
          <p:nvPr/>
        </p:nvCxnSpPr>
        <p:spPr>
          <a:xfrm>
            <a:off x="863604"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464161" y="202563"/>
            <a:ext cx="1511939" cy="1511939"/>
          </a:xfrm>
          <a:prstGeom prst="rect">
            <a:avLst/>
          </a:prstGeom>
        </p:spPr>
      </p:pic>
    </p:spTree>
    <p:extLst>
      <p:ext uri="{BB962C8B-B14F-4D97-AF65-F5344CB8AC3E}">
        <p14:creationId xmlns:p14="http://schemas.microsoft.com/office/powerpoint/2010/main" val="6078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373080" y="6448427"/>
            <a:ext cx="857474" cy="180974"/>
          </a:xfrm>
          <a:prstGeom prst="rect">
            <a:avLst/>
          </a:prstGeom>
        </p:spPr>
        <p:txBody>
          <a:bodyPr/>
          <a:lstStyle/>
          <a:p>
            <a:pPr>
              <a:defRPr/>
            </a:pPr>
            <a:fld id="{0B81C66E-D5D3-4850-B8DE-95D8011AD3D5}" type="slidenum">
              <a:rPr lang="en-US" smtClean="0"/>
              <a:pPr>
                <a:defRPr/>
              </a:pPr>
              <a:t>‹#›</a:t>
            </a:fld>
            <a:endParaRPr lang="en-US"/>
          </a:p>
        </p:txBody>
      </p:sp>
      <p:cxnSp>
        <p:nvCxnSpPr>
          <p:cNvPr id="6" name="Straight Connector 5"/>
          <p:cNvCxnSpPr/>
          <p:nvPr/>
        </p:nvCxnSpPr>
        <p:spPr>
          <a:xfrm>
            <a:off x="906866"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6406952" y="181450"/>
            <a:ext cx="1511939" cy="1511939"/>
          </a:xfrm>
          <a:prstGeom prst="rect">
            <a:avLst/>
          </a:prstGeom>
        </p:spPr>
      </p:pic>
    </p:spTree>
    <p:extLst>
      <p:ext uri="{BB962C8B-B14F-4D97-AF65-F5344CB8AC3E}">
        <p14:creationId xmlns:p14="http://schemas.microsoft.com/office/powerpoint/2010/main" val="379203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7373080" y="6448427"/>
            <a:ext cx="857474" cy="180974"/>
          </a:xfrm>
          <a:prstGeom prst="rect">
            <a:avLst/>
          </a:prstGeom>
        </p:spPr>
        <p:txBody>
          <a:bodyPr/>
          <a:lstStyle/>
          <a:p>
            <a:pPr>
              <a:defRPr/>
            </a:pPr>
            <a:fld id="{F6913C1D-5922-4E59-B7B8-494A30CB5193}" type="slidenum">
              <a:rPr lang="en-US" smtClean="0"/>
              <a:pPr>
                <a:defRPr/>
              </a:pPr>
              <a:t>‹#›</a:t>
            </a:fld>
            <a:endParaRPr lang="en-US"/>
          </a:p>
        </p:txBody>
      </p:sp>
    </p:spTree>
    <p:extLst>
      <p:ext uri="{BB962C8B-B14F-4D97-AF65-F5344CB8AC3E}">
        <p14:creationId xmlns:p14="http://schemas.microsoft.com/office/powerpoint/2010/main" val="252504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760"/>
          </a:p>
        </p:txBody>
      </p:sp>
      <p:sp>
        <p:nvSpPr>
          <p:cNvPr id="2" name="Title 1"/>
          <p:cNvSpPr>
            <a:spLocks noGrp="1"/>
          </p:cNvSpPr>
          <p:nvPr>
            <p:ph type="title"/>
          </p:nvPr>
        </p:nvSpPr>
        <p:spPr>
          <a:xfrm>
            <a:off x="513296" y="685800"/>
            <a:ext cx="2915409" cy="4038600"/>
          </a:xfrm>
        </p:spPr>
        <p:txBody>
          <a:bodyPr anchor="b">
            <a:noAutofit/>
          </a:bodyPr>
          <a:lstStyle>
            <a:lvl1pPr algn="l">
              <a:defRPr sz="1688" b="0"/>
            </a:lvl1pPr>
          </a:lstStyle>
          <a:p>
            <a:r>
              <a:rPr lang="en-US"/>
              <a:t>Click to edit Master title style</a:t>
            </a:r>
            <a:endParaRPr dirty="0"/>
          </a:p>
        </p:txBody>
      </p:sp>
      <p:sp>
        <p:nvSpPr>
          <p:cNvPr id="3" name="Content Placeholder 2"/>
          <p:cNvSpPr>
            <a:spLocks noGrp="1"/>
          </p:cNvSpPr>
          <p:nvPr>
            <p:ph idx="1"/>
          </p:nvPr>
        </p:nvSpPr>
        <p:spPr>
          <a:xfrm>
            <a:off x="4400508" y="685800"/>
            <a:ext cx="4230202" cy="5486400"/>
          </a:xfrm>
        </p:spPr>
        <p:txBody>
          <a:bodyPr>
            <a:normAutofit/>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6" y="4876800"/>
            <a:ext cx="2915409" cy="1295400"/>
          </a:xfrm>
        </p:spPr>
        <p:txBody>
          <a:bodyPr>
            <a:normAutofit/>
          </a:bodyPr>
          <a:lstStyle>
            <a:lvl1pPr marL="0" indent="0">
              <a:spcBef>
                <a:spcPts val="0"/>
              </a:spcBef>
              <a:buNone/>
              <a:defRPr sz="760"/>
            </a:lvl1pPr>
            <a:lvl2pPr marL="192932" indent="0">
              <a:buNone/>
              <a:defRPr sz="506"/>
            </a:lvl2pPr>
            <a:lvl3pPr marL="385865" indent="0">
              <a:buNone/>
              <a:defRPr sz="422"/>
            </a:lvl3pPr>
            <a:lvl4pPr marL="578798" indent="0">
              <a:buNone/>
              <a:defRPr sz="380"/>
            </a:lvl4pPr>
            <a:lvl5pPr marL="771731" indent="0">
              <a:buNone/>
              <a:defRPr sz="380"/>
            </a:lvl5pPr>
            <a:lvl6pPr marL="964664" indent="0">
              <a:buNone/>
              <a:defRPr sz="380"/>
            </a:lvl6pPr>
            <a:lvl7pPr marL="1157597" indent="0">
              <a:buNone/>
              <a:defRPr sz="380"/>
            </a:lvl7pPr>
            <a:lvl8pPr marL="1350529" indent="0">
              <a:buNone/>
              <a:defRPr sz="380"/>
            </a:lvl8pPr>
            <a:lvl9pPr marL="1543462" indent="0">
              <a:buNone/>
              <a:defRPr sz="380"/>
            </a:lvl9pPr>
          </a:lstStyle>
          <a:p>
            <a:pPr lvl="0"/>
            <a:r>
              <a:rPr lang="en-US"/>
              <a:t>Click to edit Master text styles</a:t>
            </a:r>
          </a:p>
        </p:txBody>
      </p:sp>
      <p:sp>
        <p:nvSpPr>
          <p:cNvPr id="5" name="Date Placeholder 4"/>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80" y="6448427"/>
            <a:ext cx="857474" cy="180974"/>
          </a:xfrm>
          <a:prstGeom prst="rect">
            <a:avLst/>
          </a:prstGeom>
        </p:spPr>
        <p:txBody>
          <a:bodyPr/>
          <a:lstStyle/>
          <a:p>
            <a:pPr>
              <a:defRPr/>
            </a:pPr>
            <a:fld id="{D36A4CBE-315A-43EA-80B7-085F2E479B6F}" type="slidenum">
              <a:rPr lang="en-US" smtClean="0"/>
              <a:pPr>
                <a:defRPr/>
              </a:pPr>
              <a:t>‹#›</a:t>
            </a:fld>
            <a:endParaRPr lang="en-US"/>
          </a:p>
        </p:txBody>
      </p:sp>
      <p:cxnSp>
        <p:nvCxnSpPr>
          <p:cNvPr id="9" name="Straight Connector 8"/>
          <p:cNvCxnSpPr/>
          <p:nvPr/>
        </p:nvCxnSpPr>
        <p:spPr>
          <a:xfrm>
            <a:off x="3886022" y="6096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74085" y="4860292"/>
            <a:ext cx="1511939" cy="1511939"/>
          </a:xfrm>
          <a:prstGeom prst="rect">
            <a:avLst/>
          </a:prstGeom>
        </p:spPr>
      </p:pic>
    </p:spTree>
    <p:extLst>
      <p:ext uri="{BB962C8B-B14F-4D97-AF65-F5344CB8AC3E}">
        <p14:creationId xmlns:p14="http://schemas.microsoft.com/office/powerpoint/2010/main" val="6339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7373079" y="6448427"/>
            <a:ext cx="857474" cy="180974"/>
          </a:xfrm>
          <a:prstGeom prst="rect">
            <a:avLst/>
          </a:prstGeom>
        </p:spPr>
        <p:txBody>
          <a:bodyPr/>
          <a:lstStyle/>
          <a:p>
            <a:pPr>
              <a:defRPr/>
            </a:pPr>
            <a:fld id="{A88F146C-AA63-4FFB-A383-4D5E90F0A07E}" type="slidenum">
              <a:rPr lang="en-US" smtClean="0"/>
              <a:pPr>
                <a:defRPr/>
              </a:pPr>
              <a:t>‹#›</a:t>
            </a:fld>
            <a:endParaRPr lang="en-US"/>
          </a:p>
        </p:txBody>
      </p:sp>
    </p:spTree>
    <p:extLst>
      <p:ext uri="{BB962C8B-B14F-4D97-AF65-F5344CB8AC3E}">
        <p14:creationId xmlns:p14="http://schemas.microsoft.com/office/powerpoint/2010/main" val="14235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760"/>
          </a:p>
        </p:txBody>
      </p:sp>
      <p:sp>
        <p:nvSpPr>
          <p:cNvPr id="2" name="Title 1"/>
          <p:cNvSpPr>
            <a:spLocks noGrp="1"/>
          </p:cNvSpPr>
          <p:nvPr>
            <p:ph type="title"/>
          </p:nvPr>
        </p:nvSpPr>
        <p:spPr>
          <a:xfrm>
            <a:off x="513296" y="685800"/>
            <a:ext cx="2915409" cy="4038600"/>
          </a:xfrm>
        </p:spPr>
        <p:txBody>
          <a:bodyPr anchor="b">
            <a:noAutofit/>
          </a:bodyPr>
          <a:lstStyle>
            <a:lvl1pPr algn="l">
              <a:defRPr sz="1688" b="0"/>
            </a:lvl1pPr>
          </a:lstStyle>
          <a:p>
            <a:r>
              <a:rPr lang="en-US"/>
              <a:t>Click to edit Master title style</a:t>
            </a:r>
            <a:endParaRPr/>
          </a:p>
        </p:txBody>
      </p:sp>
      <p:sp>
        <p:nvSpPr>
          <p:cNvPr id="3" name="Picture Placeholder 2"/>
          <p:cNvSpPr>
            <a:spLocks noGrp="1"/>
          </p:cNvSpPr>
          <p:nvPr>
            <p:ph type="pic" idx="1"/>
          </p:nvPr>
        </p:nvSpPr>
        <p:spPr>
          <a:xfrm>
            <a:off x="4400508"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013"/>
            </a:lvl1pPr>
            <a:lvl2pPr marL="192932" indent="0">
              <a:buNone/>
              <a:defRPr sz="1182"/>
            </a:lvl2pPr>
            <a:lvl3pPr marL="385865" indent="0">
              <a:buNone/>
              <a:defRPr sz="1013"/>
            </a:lvl3pPr>
            <a:lvl4pPr marL="578798" indent="0">
              <a:buNone/>
              <a:defRPr sz="844"/>
            </a:lvl4pPr>
            <a:lvl5pPr marL="771731" indent="0">
              <a:buNone/>
              <a:defRPr sz="844"/>
            </a:lvl5pPr>
            <a:lvl6pPr marL="964664" indent="0">
              <a:buNone/>
              <a:defRPr sz="844"/>
            </a:lvl6pPr>
            <a:lvl7pPr marL="1157597" indent="0">
              <a:buNone/>
              <a:defRPr sz="844"/>
            </a:lvl7pPr>
            <a:lvl8pPr marL="1350529" indent="0">
              <a:buNone/>
              <a:defRPr sz="844"/>
            </a:lvl8pPr>
            <a:lvl9pPr marL="1543462" indent="0">
              <a:buNone/>
              <a:defRPr sz="844"/>
            </a:lvl9pPr>
          </a:lstStyle>
          <a:p>
            <a:r>
              <a:rPr lang="en-US"/>
              <a:t>Click icon to add picture</a:t>
            </a:r>
            <a:endParaRPr/>
          </a:p>
        </p:txBody>
      </p:sp>
      <p:sp>
        <p:nvSpPr>
          <p:cNvPr id="4" name="Text Placeholder 3"/>
          <p:cNvSpPr>
            <a:spLocks noGrp="1"/>
          </p:cNvSpPr>
          <p:nvPr>
            <p:ph type="body" sz="half" idx="2"/>
          </p:nvPr>
        </p:nvSpPr>
        <p:spPr>
          <a:xfrm>
            <a:off x="513296" y="4876800"/>
            <a:ext cx="2915409" cy="1295400"/>
          </a:xfrm>
        </p:spPr>
        <p:txBody>
          <a:bodyPr>
            <a:normAutofit/>
          </a:bodyPr>
          <a:lstStyle>
            <a:lvl1pPr marL="0" indent="0">
              <a:spcBef>
                <a:spcPts val="0"/>
              </a:spcBef>
              <a:buNone/>
              <a:defRPr sz="760"/>
            </a:lvl1pPr>
            <a:lvl2pPr marL="192932" indent="0">
              <a:buNone/>
              <a:defRPr sz="506"/>
            </a:lvl2pPr>
            <a:lvl3pPr marL="385865" indent="0">
              <a:buNone/>
              <a:defRPr sz="422"/>
            </a:lvl3pPr>
            <a:lvl4pPr marL="578798" indent="0">
              <a:buNone/>
              <a:defRPr sz="380"/>
            </a:lvl4pPr>
            <a:lvl5pPr marL="771731" indent="0">
              <a:buNone/>
              <a:defRPr sz="380"/>
            </a:lvl5pPr>
            <a:lvl6pPr marL="964664" indent="0">
              <a:buNone/>
              <a:defRPr sz="380"/>
            </a:lvl6pPr>
            <a:lvl7pPr marL="1157597" indent="0">
              <a:buNone/>
              <a:defRPr sz="380"/>
            </a:lvl7pPr>
            <a:lvl8pPr marL="1350529" indent="0">
              <a:buNone/>
              <a:defRPr sz="380"/>
            </a:lvl8pPr>
            <a:lvl9pPr marL="1543462" indent="0">
              <a:buNone/>
              <a:defRPr sz="380"/>
            </a:lvl9pPr>
          </a:lstStyle>
          <a:p>
            <a:pPr lvl="0"/>
            <a:r>
              <a:rPr lang="en-US"/>
              <a:t>Click to edit Master text styles</a:t>
            </a:r>
          </a:p>
        </p:txBody>
      </p:sp>
      <p:sp>
        <p:nvSpPr>
          <p:cNvPr id="5" name="Date Placeholder 4"/>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80" y="6448427"/>
            <a:ext cx="857474" cy="180974"/>
          </a:xfrm>
          <a:prstGeom prst="rect">
            <a:avLst/>
          </a:prstGeom>
        </p:spPr>
        <p:txBody>
          <a:bodyPr/>
          <a:lstStyle/>
          <a:p>
            <a:pPr>
              <a:defRPr/>
            </a:pPr>
            <a:fld id="{C8A6AB82-9511-46C2-9C09-D2B90D850228}" type="slidenum">
              <a:rPr lang="en-US" smtClean="0"/>
              <a:pPr>
                <a:defRPr/>
              </a:pPr>
              <a:t>‹#›</a:t>
            </a:fld>
            <a:endParaRPr lang="en-US"/>
          </a:p>
        </p:txBody>
      </p:sp>
      <p:cxnSp>
        <p:nvCxnSpPr>
          <p:cNvPr id="9" name="Straight Connector 8"/>
          <p:cNvCxnSpPr/>
          <p:nvPr/>
        </p:nvCxnSpPr>
        <p:spPr>
          <a:xfrm>
            <a:off x="3886022" y="685804"/>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2161181" y="4830448"/>
            <a:ext cx="1511939" cy="1511939"/>
          </a:xfrm>
          <a:prstGeom prst="rect">
            <a:avLst/>
          </a:prstGeom>
        </p:spPr>
      </p:pic>
    </p:spTree>
    <p:extLst>
      <p:ext uri="{BB962C8B-B14F-4D97-AF65-F5344CB8AC3E}">
        <p14:creationId xmlns:p14="http://schemas.microsoft.com/office/powerpoint/2010/main" val="41387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80" y="6448427"/>
            <a:ext cx="857474" cy="180974"/>
          </a:xfrm>
          <a:prstGeom prst="rect">
            <a:avLst/>
          </a:prstGeom>
        </p:spPr>
        <p:txBody>
          <a:bodyPr/>
          <a:lstStyle/>
          <a:p>
            <a:pPr>
              <a:defRPr/>
            </a:pPr>
            <a:fld id="{370DA653-7DC1-443A-87BC-8A80FBF62477}" type="slidenum">
              <a:rPr lang="en-US" smtClean="0"/>
              <a:pPr>
                <a:defRPr/>
              </a:pPr>
              <a:t>‹#›</a:t>
            </a:fld>
            <a:endParaRPr lang="en-US"/>
          </a:p>
        </p:txBody>
      </p:sp>
    </p:spTree>
    <p:extLst>
      <p:ext uri="{BB962C8B-B14F-4D97-AF65-F5344CB8AC3E}">
        <p14:creationId xmlns:p14="http://schemas.microsoft.com/office/powerpoint/2010/main" val="7369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9"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5"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6"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80" y="6448427"/>
            <a:ext cx="857474" cy="180974"/>
          </a:xfrm>
          <a:prstGeom prst="rect">
            <a:avLst/>
          </a:prstGeom>
        </p:spPr>
        <p:txBody>
          <a:bodyPr/>
          <a:lstStyle/>
          <a:p>
            <a:pPr>
              <a:defRPr/>
            </a:pPr>
            <a:fld id="{EF062410-A82E-4007-A01A-AEA649058AAB}" type="slidenum">
              <a:rPr lang="en-US" smtClean="0"/>
              <a:pPr>
                <a:defRPr/>
              </a:pPr>
              <a:t>‹#›</a:t>
            </a:fld>
            <a:endParaRPr lang="en-US"/>
          </a:p>
        </p:txBody>
      </p:sp>
    </p:spTree>
    <p:extLst>
      <p:ext uri="{BB962C8B-B14F-4D97-AF65-F5344CB8AC3E}">
        <p14:creationId xmlns:p14="http://schemas.microsoft.com/office/powerpoint/2010/main" val="322975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dirty="0"/>
          </a:p>
        </p:txBody>
      </p:sp>
      <p:sp>
        <p:nvSpPr>
          <p:cNvPr id="3" name="Content Placeholder 2"/>
          <p:cNvSpPr>
            <a:spLocks noGrp="1"/>
          </p:cNvSpPr>
          <p:nvPr>
            <p:ph idx="1"/>
          </p:nvPr>
        </p:nvSpPr>
        <p:spPr>
          <a:xfrm>
            <a:off x="4400506" y="685800"/>
            <a:ext cx="4230202"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50806F1C-B31A-4E1E-994F-DF6BBA6F207D}" type="slidenum">
              <a:rPr lang="en-US" smtClean="0"/>
              <a:pPr>
                <a:defRPr/>
              </a:pPr>
              <a:t>‹#›</a:t>
            </a:fld>
            <a:endParaRPr lang="en-US"/>
          </a:p>
        </p:txBody>
      </p:sp>
      <p:cxnSp>
        <p:nvCxnSpPr>
          <p:cNvPr id="9" name="Straight Connector 8"/>
          <p:cNvCxnSpPr/>
          <p:nvPr/>
        </p:nvCxnSpPr>
        <p:spPr>
          <a:xfrm>
            <a:off x="3886022" y="6096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74083" y="4860288"/>
            <a:ext cx="1511939" cy="1511939"/>
          </a:xfrm>
          <a:prstGeom prst="rect">
            <a:avLst/>
          </a:prstGeom>
        </p:spPr>
      </p:pic>
    </p:spTree>
    <p:extLst>
      <p:ext uri="{BB962C8B-B14F-4D97-AF65-F5344CB8AC3E}">
        <p14:creationId xmlns:p14="http://schemas.microsoft.com/office/powerpoint/2010/main" val="40117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0A039F35-EC9E-41E2-8B45-CCF6669D7B75}" type="slidenum">
              <a:rPr lang="en-US" smtClean="0"/>
              <a:pPr>
                <a:defRPr/>
              </a:pPr>
              <a:t>‹#›</a:t>
            </a:fld>
            <a:endParaRPr lang="en-US"/>
          </a:p>
        </p:txBody>
      </p:sp>
      <p:cxnSp>
        <p:nvCxnSpPr>
          <p:cNvPr id="9" name="Straight Connector 8"/>
          <p:cNvCxnSpPr/>
          <p:nvPr/>
        </p:nvCxnSpPr>
        <p:spPr>
          <a:xfrm>
            <a:off x="3886022" y="6858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2161179" y="4830444"/>
            <a:ext cx="1511939" cy="1511939"/>
          </a:xfrm>
          <a:prstGeom prst="rect">
            <a:avLst/>
          </a:prstGeom>
        </p:spPr>
      </p:pic>
    </p:spTree>
    <p:extLst>
      <p:ext uri="{BB962C8B-B14F-4D97-AF65-F5344CB8AC3E}">
        <p14:creationId xmlns:p14="http://schemas.microsoft.com/office/powerpoint/2010/main" val="30011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image" Target="../media/image3.w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18.wm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7.png"/><Relationship Id="rId5" Type="http://schemas.openxmlformats.org/officeDocument/2006/relationships/theme" Target="../theme/theme4.xml"/><Relationship Id="rId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accent6">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51" y="274638"/>
            <a:ext cx="5334950" cy="132556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913450" y="1828800"/>
            <a:ext cx="731710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139547130"/>
      </p:ext>
    </p:extLst>
  </p:cSld>
  <p:clrMap bg1="lt1" tx1="dk1" bg2="lt2" tx2="dk2" accent1="accent1" accent2="accent2" accent3="accent3" accent4="accent4" accent5="accent5" accent6="accent6" hlink="hlink" folHlink="folHlink"/>
  <p:sldLayoutIdLst>
    <p:sldLayoutId id="2147491090" r:id="rId1"/>
    <p:sldLayoutId id="2147491091" r:id="rId2"/>
    <p:sldLayoutId id="2147491092" r:id="rId3"/>
    <p:sldLayoutId id="2147491093" r:id="rId4"/>
    <p:sldLayoutId id="2147491094" r:id="rId5"/>
    <p:sldLayoutId id="2147491095" r:id="rId6"/>
    <p:sldLayoutId id="2147491096" r:id="rId7"/>
    <p:sldLayoutId id="2147491097" r:id="rId8"/>
    <p:sldLayoutId id="2147491098" r:id="rId9"/>
    <p:sldLayoutId id="2147491099" r:id="rId10"/>
    <p:sldLayoutId id="214749110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4000" kern="1200" cap="none" baseline="0">
          <a:solidFill>
            <a:schemeClr val="tx1">
              <a:lumMod val="50000"/>
            </a:schemeClr>
          </a:solidFill>
          <a:latin typeface="Segoe UI Light" panose="020B0502040204020203" pitchFamily="34" charset="0"/>
          <a:ea typeface="+mj-ea"/>
          <a:cs typeface="Segoe UI Light" panose="020B0502040204020203" pitchFamily="34" charset="0"/>
        </a:defRPr>
      </a:lvl1pPr>
    </p:titleStyle>
    <p:bodyStyle>
      <a:lvl1pPr marL="205795" indent="-171496" algn="l" defTabSz="685983" rtl="0" eaLnBrk="1" latinLnBrk="0" hangingPunct="1">
        <a:lnSpc>
          <a:spcPct val="90000"/>
        </a:lnSpc>
        <a:spcBef>
          <a:spcPts val="1350"/>
        </a:spcBef>
        <a:buClr>
          <a:schemeClr val="tx1"/>
        </a:buClr>
        <a:buSzPct val="80000"/>
        <a:buFont typeface="Arial" panose="020B0604020202020204" pitchFamily="34" charset="0"/>
        <a:buChar char="•"/>
        <a:defRPr sz="3600" kern="1200">
          <a:solidFill>
            <a:schemeClr val="tx1"/>
          </a:solidFill>
          <a:latin typeface="Segoe UI Light" panose="020B0502040204020203" pitchFamily="34" charset="0"/>
          <a:ea typeface="+mn-ea"/>
          <a:cs typeface="Segoe UI Light" panose="020B0502040204020203" pitchFamily="34" charset="0"/>
        </a:defRPr>
      </a:lvl1pPr>
      <a:lvl2pPr marL="377291"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548786"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720282"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891778"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8000">
              <a:schemeClr val="accent6">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51" y="274638"/>
            <a:ext cx="5334950" cy="132556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913450" y="1828800"/>
            <a:ext cx="731710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852452782"/>
      </p:ext>
    </p:extLst>
  </p:cSld>
  <p:clrMap bg1="lt1" tx1="dk1" bg2="lt2" tx2="dk2" accent1="accent1" accent2="accent2" accent3="accent3" accent4="accent4" accent5="accent5" accent6="accent6" hlink="hlink" folHlink="folHlink"/>
  <p:sldLayoutIdLst>
    <p:sldLayoutId id="2147491102" r:id="rId1"/>
    <p:sldLayoutId id="2147491103" r:id="rId2"/>
    <p:sldLayoutId id="2147491104" r:id="rId3"/>
    <p:sldLayoutId id="2147491105" r:id="rId4"/>
    <p:sldLayoutId id="2147491106" r:id="rId5"/>
    <p:sldLayoutId id="2147491107" r:id="rId6"/>
    <p:sldLayoutId id="2147491108" r:id="rId7"/>
    <p:sldLayoutId id="2147491109" r:id="rId8"/>
    <p:sldLayoutId id="2147491110" r:id="rId9"/>
    <p:sldLayoutId id="2147491111" r:id="rId10"/>
    <p:sldLayoutId id="214749111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4000" kern="1200" cap="none" baseline="0">
          <a:solidFill>
            <a:schemeClr val="tx1">
              <a:lumMod val="50000"/>
            </a:schemeClr>
          </a:solidFill>
          <a:latin typeface="Segoe UI Light" panose="020B0502040204020203" pitchFamily="34" charset="0"/>
          <a:ea typeface="+mj-ea"/>
          <a:cs typeface="Segoe UI Light" panose="020B0502040204020203" pitchFamily="34" charset="0"/>
        </a:defRPr>
      </a:lvl1pPr>
    </p:titleStyle>
    <p:bodyStyle>
      <a:lvl1pPr marL="205795" indent="-171496" algn="l" defTabSz="685983" rtl="0" eaLnBrk="1" latinLnBrk="0" hangingPunct="1">
        <a:lnSpc>
          <a:spcPct val="90000"/>
        </a:lnSpc>
        <a:spcBef>
          <a:spcPts val="1350"/>
        </a:spcBef>
        <a:buClr>
          <a:schemeClr val="tx1"/>
        </a:buClr>
        <a:buSzPct val="80000"/>
        <a:buFont typeface="Arial" panose="020B0604020202020204" pitchFamily="34" charset="0"/>
        <a:buChar char="•"/>
        <a:defRPr sz="3600" kern="1200">
          <a:solidFill>
            <a:schemeClr val="tx1"/>
          </a:solidFill>
          <a:latin typeface="Segoe UI Light" panose="020B0502040204020203" pitchFamily="34" charset="0"/>
          <a:ea typeface="+mn-ea"/>
          <a:cs typeface="Segoe UI Light" panose="020B0502040204020203" pitchFamily="34" charset="0"/>
        </a:defRPr>
      </a:lvl1pPr>
      <a:lvl2pPr marL="377291"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548786"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720282"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891778"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094" y="551747"/>
            <a:ext cx="8352156" cy="102100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81000" y="1630680"/>
            <a:ext cx="8350250" cy="443769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456930" y="6343404"/>
            <a:ext cx="274320" cy="135890"/>
          </a:xfrm>
          <a:prstGeom prst="rect">
            <a:avLst/>
          </a:prstGeom>
        </p:spPr>
        <p:txBody>
          <a:bodyPr vert="horz" lIns="0" tIns="0" rIns="0" bIns="0" rtlCol="0" anchor="t" anchorCtr="0"/>
          <a:lstStyle>
            <a:lvl1pPr algn="r">
              <a:defRPr sz="900">
                <a:solidFill>
                  <a:srgbClr val="898989"/>
                </a:solidFill>
                <a:latin typeface="+mn-lt"/>
              </a:defRPr>
            </a:lvl1pPr>
          </a:lstStyle>
          <a:p>
            <a:pPr eaLnBrk="1" fontAlgn="auto" hangingPunct="1">
              <a:spcBef>
                <a:spcPts val="0"/>
              </a:spcBef>
              <a:spcAft>
                <a:spcPts val="0"/>
              </a:spcAft>
            </a:pPr>
            <a:fld id="{0D558541-60C9-42A2-8392-FF12533A6B7A}" type="slidenum">
              <a:rPr lang="en-US" b="0" smtClean="0">
                <a:ea typeface="+mn-ea"/>
              </a:rPr>
              <a:pPr eaLnBrk="1" fontAlgn="auto" hangingPunct="1">
                <a:spcBef>
                  <a:spcPts val="0"/>
                </a:spcBef>
                <a:spcAft>
                  <a:spcPts val="0"/>
                </a:spcAft>
              </a:pPr>
              <a:t>‹#›</a:t>
            </a:fld>
            <a:endParaRPr lang="en-US" b="0" dirty="0">
              <a:ea typeface="+mn-ea"/>
            </a:endParaRPr>
          </a:p>
        </p:txBody>
      </p:sp>
      <p:pic>
        <p:nvPicPr>
          <p:cNvPr id="12" name="Picture 11"/>
          <p:cNvPicPr>
            <a:picLocks noChangeAspect="1"/>
          </p:cNvPicPr>
          <p:nvPr/>
        </p:nvPicPr>
        <p:blipFill rotWithShape="1">
          <a:blip r:embed="rId37"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2056060452"/>
      </p:ext>
    </p:extLst>
  </p:cSld>
  <p:clrMap bg1="lt1" tx1="dk1" bg2="lt2" tx2="dk2" accent1="accent1" accent2="accent2" accent3="accent3" accent4="accent4" accent5="accent5" accent6="accent6" hlink="hlink" folHlink="folHlink"/>
  <p:sldLayoutIdLst>
    <p:sldLayoutId id="2147491114" r:id="rId1"/>
    <p:sldLayoutId id="2147491115" r:id="rId2"/>
    <p:sldLayoutId id="2147491116" r:id="rId3"/>
    <p:sldLayoutId id="2147491117" r:id="rId4"/>
    <p:sldLayoutId id="2147491118" r:id="rId5"/>
    <p:sldLayoutId id="2147491119" r:id="rId6"/>
    <p:sldLayoutId id="2147491120" r:id="rId7"/>
    <p:sldLayoutId id="2147491121" r:id="rId8"/>
    <p:sldLayoutId id="2147491122" r:id="rId9"/>
    <p:sldLayoutId id="2147491123" r:id="rId10"/>
    <p:sldLayoutId id="2147491124" r:id="rId11"/>
    <p:sldLayoutId id="2147491125" r:id="rId12"/>
    <p:sldLayoutId id="2147491126" r:id="rId13"/>
    <p:sldLayoutId id="2147491127" r:id="rId14"/>
    <p:sldLayoutId id="2147491128" r:id="rId15"/>
    <p:sldLayoutId id="2147491129" r:id="rId16"/>
    <p:sldLayoutId id="2147491130" r:id="rId17"/>
    <p:sldLayoutId id="2147491131" r:id="rId18"/>
    <p:sldLayoutId id="2147491132" r:id="rId19"/>
    <p:sldLayoutId id="2147491133" r:id="rId20"/>
    <p:sldLayoutId id="2147491134" r:id="rId21"/>
    <p:sldLayoutId id="2147491135" r:id="rId22"/>
    <p:sldLayoutId id="2147491136" r:id="rId23"/>
    <p:sldLayoutId id="2147491137" r:id="rId24"/>
    <p:sldLayoutId id="2147491138" r:id="rId25"/>
    <p:sldLayoutId id="2147491139" r:id="rId26"/>
    <p:sldLayoutId id="2147491140" r:id="rId27"/>
    <p:sldLayoutId id="2147491141" r:id="rId28"/>
    <p:sldLayoutId id="2147491142" r:id="rId29"/>
    <p:sldLayoutId id="2147491143" r:id="rId30"/>
    <p:sldLayoutId id="2147491144" r:id="rId31"/>
    <p:sldLayoutId id="2147491145" r:id="rId32"/>
    <p:sldLayoutId id="2147491146" r:id="rId33"/>
    <p:sldLayoutId id="2147491147" r:id="rId34"/>
    <p:sldLayoutId id="2147491148" r:id="rId35"/>
  </p:sldLayoutIdLst>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19050"/>
            <a:ext cx="91535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22250" y="-1"/>
            <a:ext cx="858361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4" rIns="91429" bIns="45714" numCol="1" anchor="b" anchorCtr="0" compatLnSpc="1">
            <a:prstTxWarp prst="textNoShape">
              <a:avLst/>
            </a:prstTxWarp>
          </a:bodyPr>
          <a:lstStyle/>
          <a:p>
            <a:pPr lvl="0"/>
            <a:r>
              <a:rPr lang="en-US" dirty="0"/>
              <a:t>Click to edit Master title style</a:t>
            </a:r>
          </a:p>
        </p:txBody>
      </p:sp>
      <p:sp>
        <p:nvSpPr>
          <p:cNvPr id="2052" name="Rectangle 4"/>
          <p:cNvSpPr>
            <a:spLocks noGrp="1" noChangeArrowheads="1"/>
          </p:cNvSpPr>
          <p:nvPr>
            <p:ph type="body" idx="1"/>
          </p:nvPr>
        </p:nvSpPr>
        <p:spPr bwMode="auto">
          <a:xfrm>
            <a:off x="215900" y="1179513"/>
            <a:ext cx="8637588"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4" rIns="91429"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9" descr="Fid_Logo_Gr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0475" y="6351588"/>
            <a:ext cx="11842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0" y="6642100"/>
            <a:ext cx="3492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defPPr>
              <a:defRPr lang="en-US"/>
            </a:defPPr>
            <a:lvl1pPr algn="r">
              <a:defRPr sz="800">
                <a:solidFill>
                  <a:schemeClr val="bg2"/>
                </a:solidFill>
                <a:latin typeface="Arial" pitchFamily="34" charset="0"/>
              </a:defRPr>
            </a:lvl1pPr>
          </a:lstStyle>
          <a:p>
            <a:pPr algn="ctr">
              <a:defRPr/>
            </a:pPr>
            <a:fld id="{2354D46A-223D-419E-9845-DAC9A3C40630}" type="slidenum">
              <a:rPr lang="en-US" smtClean="0">
                <a:ea typeface="ＭＳ Ｐゴシック" pitchFamily="34" charset="-128"/>
              </a:rPr>
              <a:pPr algn="ctr">
                <a:defRPr/>
              </a:pPr>
              <a:t>‹#›</a:t>
            </a:fld>
            <a:endParaRPr lang="en-US" dirty="0">
              <a:ea typeface="ＭＳ Ｐゴシック" pitchFamily="34" charset="-128"/>
            </a:endParaRPr>
          </a:p>
        </p:txBody>
      </p:sp>
    </p:spTree>
    <p:extLst>
      <p:ext uri="{BB962C8B-B14F-4D97-AF65-F5344CB8AC3E}">
        <p14:creationId xmlns:p14="http://schemas.microsoft.com/office/powerpoint/2010/main" val="752025981"/>
      </p:ext>
    </p:extLst>
  </p:cSld>
  <p:clrMap bg1="lt1" tx1="dk1" bg2="lt2" tx2="dk2" accent1="accent1" accent2="accent2" accent3="accent3" accent4="accent4" accent5="accent5" accent6="accent6" hlink="hlink" folHlink="folHlink"/>
  <p:sldLayoutIdLst>
    <p:sldLayoutId id="2147491252" r:id="rId1"/>
    <p:sldLayoutId id="2147491253" r:id="rId2"/>
    <p:sldLayoutId id="2147491254" r:id="rId3"/>
    <p:sldLayoutId id="2147491255" r:id="rId4"/>
  </p:sldLayoutIdLst>
  <p:hf hdr="0" dt="0"/>
  <p:txStyles>
    <p:titleStyle>
      <a:lvl1pPr algn="l" rtl="0" eaLnBrk="0" fontAlgn="base" hangingPunct="0">
        <a:lnSpc>
          <a:spcPct val="85000"/>
        </a:lnSpc>
        <a:spcBef>
          <a:spcPct val="0"/>
        </a:spcBef>
        <a:spcAft>
          <a:spcPct val="0"/>
        </a:spcAft>
        <a:defRPr sz="22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2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2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2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200">
          <a:solidFill>
            <a:schemeClr val="bg1"/>
          </a:solidFill>
          <a:latin typeface="Arial" charset="0"/>
          <a:ea typeface="MS PGothic" pitchFamily="34" charset="-128"/>
        </a:defRPr>
      </a:lvl5pPr>
      <a:lvl6pPr marL="457200" algn="l" rtl="0" fontAlgn="base">
        <a:lnSpc>
          <a:spcPct val="85000"/>
        </a:lnSpc>
        <a:spcBef>
          <a:spcPct val="0"/>
        </a:spcBef>
        <a:spcAft>
          <a:spcPct val="0"/>
        </a:spcAft>
        <a:defRPr sz="2200">
          <a:solidFill>
            <a:schemeClr val="bg1"/>
          </a:solidFill>
          <a:latin typeface="Arial" charset="0"/>
        </a:defRPr>
      </a:lvl6pPr>
      <a:lvl7pPr marL="914400" algn="l" rtl="0" fontAlgn="base">
        <a:lnSpc>
          <a:spcPct val="85000"/>
        </a:lnSpc>
        <a:spcBef>
          <a:spcPct val="0"/>
        </a:spcBef>
        <a:spcAft>
          <a:spcPct val="0"/>
        </a:spcAft>
        <a:defRPr sz="2200">
          <a:solidFill>
            <a:schemeClr val="bg1"/>
          </a:solidFill>
          <a:latin typeface="Arial" charset="0"/>
        </a:defRPr>
      </a:lvl7pPr>
      <a:lvl8pPr marL="1371600" algn="l" rtl="0" fontAlgn="base">
        <a:lnSpc>
          <a:spcPct val="85000"/>
        </a:lnSpc>
        <a:spcBef>
          <a:spcPct val="0"/>
        </a:spcBef>
        <a:spcAft>
          <a:spcPct val="0"/>
        </a:spcAft>
        <a:defRPr sz="2200">
          <a:solidFill>
            <a:schemeClr val="bg1"/>
          </a:solidFill>
          <a:latin typeface="Arial" charset="0"/>
        </a:defRPr>
      </a:lvl8pPr>
      <a:lvl9pPr marL="1828800" algn="l" rtl="0" fontAlgn="base">
        <a:lnSpc>
          <a:spcPct val="85000"/>
        </a:lnSpc>
        <a:spcBef>
          <a:spcPct val="0"/>
        </a:spcBef>
        <a:spcAft>
          <a:spcPct val="0"/>
        </a:spcAft>
        <a:defRPr sz="2200">
          <a:solidFill>
            <a:schemeClr val="bg1"/>
          </a:solidFill>
          <a:latin typeface="Arial" charset="0"/>
        </a:defRPr>
      </a:lvl9pPr>
    </p:titleStyle>
    <p:bodyStyle>
      <a:lvl1pPr marL="0" indent="0" algn="l" rtl="0" eaLnBrk="0" fontAlgn="base" hangingPunct="0">
        <a:lnSpc>
          <a:spcPct val="90000"/>
        </a:lnSpc>
        <a:spcBef>
          <a:spcPct val="60000"/>
        </a:spcBef>
        <a:spcAft>
          <a:spcPct val="0"/>
        </a:spcAft>
        <a:buClr>
          <a:schemeClr val="folHlink"/>
        </a:buClr>
        <a:buFont typeface="Arial" panose="020B0604020202020204" pitchFamily="34" charset="0"/>
        <a:buChar char="​"/>
        <a:defRPr sz="2000">
          <a:solidFill>
            <a:schemeClr val="tx1"/>
          </a:solidFill>
          <a:latin typeface="+mn-lt"/>
          <a:ea typeface="MS PGothic" pitchFamily="34" charset="-128"/>
          <a:cs typeface="+mn-cs"/>
        </a:defRPr>
      </a:lvl1pPr>
      <a:lvl2pPr marL="288925" indent="-174625" algn="l" rtl="0" eaLnBrk="0" fontAlgn="base" hangingPunct="0">
        <a:lnSpc>
          <a:spcPct val="90000"/>
        </a:lnSpc>
        <a:spcBef>
          <a:spcPts val="600"/>
        </a:spcBef>
        <a:spcAft>
          <a:spcPct val="0"/>
        </a:spcAft>
        <a:buClr>
          <a:schemeClr val="folHlink"/>
        </a:buClr>
        <a:buChar char="•"/>
        <a:defRPr sz="1600">
          <a:solidFill>
            <a:schemeClr val="tx1"/>
          </a:solidFill>
          <a:latin typeface="+mn-lt"/>
          <a:ea typeface="MS PGothic" pitchFamily="34" charset="-128"/>
        </a:defRPr>
      </a:lvl2pPr>
      <a:lvl3pPr marL="746125" indent="-168275" algn="l" rtl="0" eaLnBrk="0" fontAlgn="base" hangingPunct="0">
        <a:lnSpc>
          <a:spcPct val="90000"/>
        </a:lnSpc>
        <a:spcBef>
          <a:spcPct val="30000"/>
        </a:spcBef>
        <a:spcAft>
          <a:spcPct val="0"/>
        </a:spcAft>
        <a:buClr>
          <a:schemeClr val="folHlink"/>
        </a:buClr>
        <a:buFont typeface="Arial" charset="0"/>
        <a:buChar char="–"/>
        <a:defRPr sz="1400">
          <a:solidFill>
            <a:schemeClr val="tx1"/>
          </a:solidFill>
          <a:latin typeface="+mn-lt"/>
          <a:ea typeface="MS PGothic" pitchFamily="34" charset="-128"/>
        </a:defRPr>
      </a:lvl3pPr>
      <a:lvl4pPr marL="1082675" indent="-168275" algn="l" rtl="0" eaLnBrk="0" fontAlgn="base" hangingPunct="0">
        <a:lnSpc>
          <a:spcPct val="90000"/>
        </a:lnSpc>
        <a:spcBef>
          <a:spcPct val="20000"/>
        </a:spcBef>
        <a:spcAft>
          <a:spcPct val="0"/>
        </a:spcAft>
        <a:buClr>
          <a:schemeClr val="folHlink"/>
        </a:buClr>
        <a:buFont typeface="Wingdings 2" pitchFamily="18" charset="2"/>
        <a:buChar char="P"/>
        <a:defRPr sz="1300">
          <a:solidFill>
            <a:schemeClr val="tx1"/>
          </a:solidFill>
          <a:latin typeface="+mn-lt"/>
          <a:ea typeface="MS PGothic" pitchFamily="34" charset="-128"/>
        </a:defRPr>
      </a:lvl4pPr>
      <a:lvl5pPr marL="1431925" indent="-168275" algn="l" rtl="0" eaLnBrk="0" fontAlgn="base" hangingPunct="0">
        <a:lnSpc>
          <a:spcPct val="90000"/>
        </a:lnSpc>
        <a:spcBef>
          <a:spcPct val="10000"/>
        </a:spcBef>
        <a:spcAft>
          <a:spcPct val="0"/>
        </a:spcAft>
        <a:buClr>
          <a:schemeClr val="folHlink"/>
        </a:buClr>
        <a:buFont typeface="Wingdings" pitchFamily="2" charset="2"/>
        <a:buChar char="§"/>
        <a:defRPr sz="1100">
          <a:solidFill>
            <a:schemeClr val="tx1"/>
          </a:solidFill>
          <a:latin typeface="+mn-lt"/>
          <a:ea typeface="MS PGothic" pitchFamily="34" charset="-128"/>
        </a:defRPr>
      </a:lvl5pPr>
      <a:lvl6pPr marL="1889125" indent="-168275" algn="l" rtl="0" fontAlgn="base">
        <a:lnSpc>
          <a:spcPct val="90000"/>
        </a:lnSpc>
        <a:spcBef>
          <a:spcPct val="10000"/>
        </a:spcBef>
        <a:spcAft>
          <a:spcPct val="0"/>
        </a:spcAft>
        <a:buClr>
          <a:schemeClr val="folHlink"/>
        </a:buClr>
        <a:buFont typeface="Wingdings" pitchFamily="2" charset="2"/>
        <a:buChar char="§"/>
        <a:defRPr sz="1100">
          <a:solidFill>
            <a:schemeClr val="accent1"/>
          </a:solidFill>
          <a:latin typeface="+mn-lt"/>
        </a:defRPr>
      </a:lvl6pPr>
      <a:lvl7pPr marL="2346325" indent="-168275" algn="l" rtl="0" fontAlgn="base">
        <a:lnSpc>
          <a:spcPct val="90000"/>
        </a:lnSpc>
        <a:spcBef>
          <a:spcPct val="10000"/>
        </a:spcBef>
        <a:spcAft>
          <a:spcPct val="0"/>
        </a:spcAft>
        <a:buClr>
          <a:schemeClr val="folHlink"/>
        </a:buClr>
        <a:buFont typeface="Wingdings" pitchFamily="2" charset="2"/>
        <a:buChar char="§"/>
        <a:defRPr sz="1100">
          <a:solidFill>
            <a:schemeClr val="accent1"/>
          </a:solidFill>
          <a:latin typeface="+mn-lt"/>
        </a:defRPr>
      </a:lvl7pPr>
      <a:lvl8pPr marL="2803525" indent="-168275" algn="l" rtl="0" fontAlgn="base">
        <a:lnSpc>
          <a:spcPct val="90000"/>
        </a:lnSpc>
        <a:spcBef>
          <a:spcPct val="10000"/>
        </a:spcBef>
        <a:spcAft>
          <a:spcPct val="0"/>
        </a:spcAft>
        <a:buClr>
          <a:schemeClr val="folHlink"/>
        </a:buClr>
        <a:buFont typeface="Wingdings" pitchFamily="2" charset="2"/>
        <a:buChar char="§"/>
        <a:defRPr sz="1100">
          <a:solidFill>
            <a:schemeClr val="accent1"/>
          </a:solidFill>
          <a:latin typeface="+mn-lt"/>
        </a:defRPr>
      </a:lvl8pPr>
      <a:lvl9pPr marL="3260725" indent="-168275" algn="l" rtl="0" fontAlgn="base">
        <a:lnSpc>
          <a:spcPct val="90000"/>
        </a:lnSpc>
        <a:spcBef>
          <a:spcPct val="10000"/>
        </a:spcBef>
        <a:spcAft>
          <a:spcPct val="0"/>
        </a:spcAft>
        <a:buClr>
          <a:schemeClr val="folHlink"/>
        </a:buClr>
        <a:buFont typeface="Wingdings" pitchFamily="2" charset="2"/>
        <a:buChar char="§"/>
        <a:defRPr sz="11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accent6">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53" y="274638"/>
            <a:ext cx="5334950" cy="132556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913451" y="1828800"/>
            <a:ext cx="731710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324989170"/>
      </p:ext>
    </p:extLst>
  </p:cSld>
  <p:clrMap bg1="lt1" tx1="dk1" bg2="lt2" tx2="dk2" accent1="accent1" accent2="accent2" accent3="accent3" accent4="accent4" accent5="accent5" accent6="accent6" hlink="hlink" folHlink="folHlink"/>
  <p:sldLayoutIdLst>
    <p:sldLayoutId id="2147491282" r:id="rId1"/>
    <p:sldLayoutId id="2147491283" r:id="rId2"/>
    <p:sldLayoutId id="2147491284" r:id="rId3"/>
    <p:sldLayoutId id="2147491285" r:id="rId4"/>
    <p:sldLayoutId id="2147491286" r:id="rId5"/>
    <p:sldLayoutId id="2147491287" r:id="rId6"/>
    <p:sldLayoutId id="2147491288" r:id="rId7"/>
    <p:sldLayoutId id="2147491289" r:id="rId8"/>
    <p:sldLayoutId id="2147491290" r:id="rId9"/>
    <p:sldLayoutId id="2147491291" r:id="rId10"/>
    <p:sldLayoutId id="21474912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865" rtl="0" eaLnBrk="1" latinLnBrk="0" hangingPunct="1">
        <a:lnSpc>
          <a:spcPct val="90000"/>
        </a:lnSpc>
        <a:spcBef>
          <a:spcPct val="0"/>
        </a:spcBef>
        <a:buNone/>
        <a:defRPr sz="2250" kern="1200" cap="none" baseline="0">
          <a:solidFill>
            <a:schemeClr val="tx1">
              <a:lumMod val="50000"/>
            </a:schemeClr>
          </a:solidFill>
          <a:latin typeface="Segoe UI Light" panose="020B0502040204020203" pitchFamily="34" charset="0"/>
          <a:ea typeface="+mj-ea"/>
          <a:cs typeface="Segoe UI Light" panose="020B0502040204020203" pitchFamily="34" charset="0"/>
        </a:defRPr>
      </a:lvl1pPr>
    </p:titleStyle>
    <p:bodyStyle>
      <a:lvl1pPr marL="115760" indent="-96467" algn="l" defTabSz="385865" rtl="0" eaLnBrk="1" latinLnBrk="0" hangingPunct="1">
        <a:lnSpc>
          <a:spcPct val="90000"/>
        </a:lnSpc>
        <a:spcBef>
          <a:spcPts val="760"/>
        </a:spcBef>
        <a:buClr>
          <a:schemeClr val="tx1"/>
        </a:buClr>
        <a:buSzPct val="80000"/>
        <a:buFont typeface="Arial" panose="020B0604020202020204" pitchFamily="34" charset="0"/>
        <a:buChar char="•"/>
        <a:defRPr sz="2025" kern="1200">
          <a:solidFill>
            <a:schemeClr val="tx1"/>
          </a:solidFill>
          <a:latin typeface="Segoe UI Light" panose="020B0502040204020203" pitchFamily="34" charset="0"/>
          <a:ea typeface="+mn-ea"/>
          <a:cs typeface="Segoe UI Light" panose="020B0502040204020203" pitchFamily="34" charset="0"/>
        </a:defRPr>
      </a:lvl1pPr>
      <a:lvl2pPr marL="212226" indent="-96467" algn="l" defTabSz="385865" rtl="0" eaLnBrk="1" latinLnBrk="0" hangingPunct="1">
        <a:lnSpc>
          <a:spcPct val="90000"/>
        </a:lnSpc>
        <a:spcBef>
          <a:spcPts val="254"/>
        </a:spcBef>
        <a:buClr>
          <a:schemeClr val="tx1"/>
        </a:buClr>
        <a:buSzPct val="80000"/>
        <a:buFont typeface="Arial" panose="020B0604020202020204" pitchFamily="34" charset="0"/>
        <a:buChar char="•"/>
        <a:defRPr sz="1575" kern="1200">
          <a:solidFill>
            <a:schemeClr val="tx1"/>
          </a:solidFill>
          <a:latin typeface="Segoe UI Light" panose="020B0502040204020203" pitchFamily="34" charset="0"/>
          <a:ea typeface="+mn-ea"/>
          <a:cs typeface="Segoe UI Light" panose="020B0502040204020203" pitchFamily="34" charset="0"/>
        </a:defRPr>
      </a:lvl2pPr>
      <a:lvl3pPr marL="308693" indent="-96467" algn="l" defTabSz="385865" rtl="0" eaLnBrk="1" latinLnBrk="0" hangingPunct="1">
        <a:lnSpc>
          <a:spcPct val="90000"/>
        </a:lnSpc>
        <a:spcBef>
          <a:spcPts val="254"/>
        </a:spcBef>
        <a:buClr>
          <a:schemeClr val="tx1"/>
        </a:buClr>
        <a:buSzPct val="80000"/>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3pPr>
      <a:lvl4pPr marL="405159" indent="-96467" algn="l" defTabSz="385865" rtl="0" eaLnBrk="1" latinLnBrk="0" hangingPunct="1">
        <a:lnSpc>
          <a:spcPct val="90000"/>
        </a:lnSpc>
        <a:spcBef>
          <a:spcPts val="254"/>
        </a:spcBef>
        <a:buClr>
          <a:schemeClr val="tx1"/>
        </a:buClr>
        <a:buSzPct val="80000"/>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4pPr>
      <a:lvl5pPr marL="501626" indent="-96467" algn="l" defTabSz="385865" rtl="0" eaLnBrk="1" latinLnBrk="0" hangingPunct="1">
        <a:lnSpc>
          <a:spcPct val="90000"/>
        </a:lnSpc>
        <a:spcBef>
          <a:spcPts val="254"/>
        </a:spcBef>
        <a:buClr>
          <a:schemeClr val="tx1"/>
        </a:buClr>
        <a:buSzPct val="80000"/>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5pPr>
      <a:lvl6pPr marL="598091" indent="-96467" algn="l" defTabSz="385865" rtl="0" eaLnBrk="1" latinLnBrk="0" hangingPunct="1">
        <a:spcBef>
          <a:spcPts val="254"/>
        </a:spcBef>
        <a:buSzPct val="80000"/>
        <a:buFont typeface="Arial" pitchFamily="34" charset="0"/>
        <a:buChar char="•"/>
        <a:defRPr sz="675" kern="1200">
          <a:solidFill>
            <a:schemeClr val="tx1"/>
          </a:solidFill>
          <a:latin typeface="+mn-lt"/>
          <a:ea typeface="+mn-ea"/>
          <a:cs typeface="+mn-cs"/>
        </a:defRPr>
      </a:lvl6pPr>
      <a:lvl7pPr marL="694558" indent="-96467" algn="l" defTabSz="385865" rtl="0" eaLnBrk="1" latinLnBrk="0" hangingPunct="1">
        <a:spcBef>
          <a:spcPts val="254"/>
        </a:spcBef>
        <a:buSzPct val="80000"/>
        <a:buFont typeface="Arial" pitchFamily="34" charset="0"/>
        <a:buChar char="•"/>
        <a:defRPr sz="675" kern="1200">
          <a:solidFill>
            <a:schemeClr val="tx1"/>
          </a:solidFill>
          <a:latin typeface="+mn-lt"/>
          <a:ea typeface="+mn-ea"/>
          <a:cs typeface="+mn-cs"/>
        </a:defRPr>
      </a:lvl7pPr>
      <a:lvl8pPr marL="791024" indent="-96467" algn="l" defTabSz="385865" rtl="0" eaLnBrk="1" latinLnBrk="0" hangingPunct="1">
        <a:spcBef>
          <a:spcPts val="254"/>
        </a:spcBef>
        <a:buSzPct val="80000"/>
        <a:buFont typeface="Arial" pitchFamily="34" charset="0"/>
        <a:buChar char="•"/>
        <a:defRPr sz="675" kern="1200">
          <a:solidFill>
            <a:schemeClr val="tx1"/>
          </a:solidFill>
          <a:latin typeface="+mn-lt"/>
          <a:ea typeface="+mn-ea"/>
          <a:cs typeface="+mn-cs"/>
        </a:defRPr>
      </a:lvl8pPr>
      <a:lvl9pPr marL="887491" indent="-96467" algn="l" defTabSz="385865" rtl="0" eaLnBrk="1" latinLnBrk="0" hangingPunct="1">
        <a:spcBef>
          <a:spcPts val="254"/>
        </a:spcBef>
        <a:buSzPct val="80000"/>
        <a:buFont typeface="Arial" pitchFamily="34" charset="0"/>
        <a:buChar char="•"/>
        <a:defRPr sz="675" kern="1200" baseline="0">
          <a:solidFill>
            <a:schemeClr val="tx1"/>
          </a:solidFill>
          <a:latin typeface="+mn-lt"/>
          <a:ea typeface="+mn-ea"/>
          <a:cs typeface="+mn-cs"/>
        </a:defRPr>
      </a:lvl9pPr>
    </p:bodyStyle>
    <p:otherStyle>
      <a:defPPr>
        <a:defRPr/>
      </a:defPPr>
      <a:lvl1pPr marL="0" algn="l" defTabSz="385865" rtl="0" eaLnBrk="1" latinLnBrk="0" hangingPunct="1">
        <a:defRPr sz="760" kern="1200">
          <a:solidFill>
            <a:schemeClr val="tx1"/>
          </a:solidFill>
          <a:latin typeface="+mn-lt"/>
          <a:ea typeface="+mn-ea"/>
          <a:cs typeface="+mn-cs"/>
        </a:defRPr>
      </a:lvl1pPr>
      <a:lvl2pPr marL="192932" algn="l" defTabSz="385865" rtl="0" eaLnBrk="1" latinLnBrk="0" hangingPunct="1">
        <a:defRPr sz="760" kern="1200">
          <a:solidFill>
            <a:schemeClr val="tx1"/>
          </a:solidFill>
          <a:latin typeface="+mn-lt"/>
          <a:ea typeface="+mn-ea"/>
          <a:cs typeface="+mn-cs"/>
        </a:defRPr>
      </a:lvl2pPr>
      <a:lvl3pPr marL="385865" algn="l" defTabSz="385865" rtl="0" eaLnBrk="1" latinLnBrk="0" hangingPunct="1">
        <a:defRPr sz="760" kern="1200">
          <a:solidFill>
            <a:schemeClr val="tx1"/>
          </a:solidFill>
          <a:latin typeface="+mn-lt"/>
          <a:ea typeface="+mn-ea"/>
          <a:cs typeface="+mn-cs"/>
        </a:defRPr>
      </a:lvl3pPr>
      <a:lvl4pPr marL="578798" algn="l" defTabSz="385865" rtl="0" eaLnBrk="1" latinLnBrk="0" hangingPunct="1">
        <a:defRPr sz="760" kern="1200">
          <a:solidFill>
            <a:schemeClr val="tx1"/>
          </a:solidFill>
          <a:latin typeface="+mn-lt"/>
          <a:ea typeface="+mn-ea"/>
          <a:cs typeface="+mn-cs"/>
        </a:defRPr>
      </a:lvl4pPr>
      <a:lvl5pPr marL="771731" algn="l" defTabSz="385865" rtl="0" eaLnBrk="1" latinLnBrk="0" hangingPunct="1">
        <a:defRPr sz="760" kern="1200">
          <a:solidFill>
            <a:schemeClr val="tx1"/>
          </a:solidFill>
          <a:latin typeface="+mn-lt"/>
          <a:ea typeface="+mn-ea"/>
          <a:cs typeface="+mn-cs"/>
        </a:defRPr>
      </a:lvl5pPr>
      <a:lvl6pPr marL="964664" algn="l" defTabSz="385865" rtl="0" eaLnBrk="1" latinLnBrk="0" hangingPunct="1">
        <a:defRPr sz="760" kern="1200">
          <a:solidFill>
            <a:schemeClr val="tx1"/>
          </a:solidFill>
          <a:latin typeface="+mn-lt"/>
          <a:ea typeface="+mn-ea"/>
          <a:cs typeface="+mn-cs"/>
        </a:defRPr>
      </a:lvl6pPr>
      <a:lvl7pPr marL="1157597" algn="l" defTabSz="385865" rtl="0" eaLnBrk="1" latinLnBrk="0" hangingPunct="1">
        <a:defRPr sz="760" kern="1200">
          <a:solidFill>
            <a:schemeClr val="tx1"/>
          </a:solidFill>
          <a:latin typeface="+mn-lt"/>
          <a:ea typeface="+mn-ea"/>
          <a:cs typeface="+mn-cs"/>
        </a:defRPr>
      </a:lvl7pPr>
      <a:lvl8pPr marL="1350529" algn="l" defTabSz="385865" rtl="0" eaLnBrk="1" latinLnBrk="0" hangingPunct="1">
        <a:defRPr sz="760" kern="1200">
          <a:solidFill>
            <a:schemeClr val="tx1"/>
          </a:solidFill>
          <a:latin typeface="+mn-lt"/>
          <a:ea typeface="+mn-ea"/>
          <a:cs typeface="+mn-cs"/>
        </a:defRPr>
      </a:lvl8pPr>
      <a:lvl9pPr marL="1543462" algn="l" defTabSz="385865"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O48JaCuiH3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bloomberg.com/bw/articles/2013-07-22/charles-mansons-turning-point-dale-carnegie-class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nytimes.com/email/re?location=4z5Q7LhI+KVBjmEgFdYACPLKh239P3pg/Saw/FveTb+cpvlGpgZEKYZ++5HVX596y9kZ78/2VJoEhOzltS9V4p1do2486QfFkbfzdx7lj0QdDEJX0XHQZd3mEokYojaJXx/1Szs/Jyqk01lJjuStj79WIE0nm+t9OkWxIn3lr7Je2wGyUGMEr/kEiL2iwM7h4QkCACJT7xz7NgeVZ6rZxuURILTcQUEqlhPxhR2TnvjlESC03EFBKnULl6ytA6LdBkwDHdf2p5hI/yv4s37xM6OIe7LoxmL0yDBdvzxdjvENxgKzDcsv8w==&amp;campaign_id=129&amp;instance_id=58619&amp;segment_id=73580&amp;user_id=7a3c28cee94ad84c1d0c5f08fecd7aa3&amp;regi_id=3580893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forms.gle/5VKmw5N2ja1MHnWR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thomas_abt_why_violence_clusters_in_cities_and_how_to_reduce_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brmacrae@syr.edu" TargetMode="External"/><Relationship Id="rId4" Type="http://schemas.openxmlformats.org/officeDocument/2006/relationships/hyperlink" Target="https://syracuseuniversity.qualtrics.com/jfe/form/SV_9Y5UxMwIxBnRE3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brmacrae@syr.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cpadula@syr.edu" TargetMode="External"/><Relationship Id="rId2" Type="http://schemas.openxmlformats.org/officeDocument/2006/relationships/hyperlink" Target="http://ict.syr.edu/training/maxwell-testing-cent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muskutha@syr.edu" TargetMode="Externa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99" y="2714897"/>
            <a:ext cx="2847277" cy="2390502"/>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p:cNvSpPr/>
          <p:nvPr/>
        </p:nvSpPr>
        <p:spPr>
          <a:xfrm>
            <a:off x="6144323" y="2714897"/>
            <a:ext cx="2819400" cy="2390503"/>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7" name="Straight Arrow Connector 6"/>
          <p:cNvCxnSpPr/>
          <p:nvPr/>
        </p:nvCxnSpPr>
        <p:spPr>
          <a:xfrm>
            <a:off x="3581400" y="3910148"/>
            <a:ext cx="2209800" cy="0"/>
          </a:xfrm>
          <a:prstGeom prst="straightConnector1">
            <a:avLst/>
          </a:prstGeom>
          <a:ln w="38100">
            <a:headEnd type="triangle"/>
            <a:tailEnd type="triangle"/>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57497" y="5312229"/>
            <a:ext cx="2514600" cy="424732"/>
          </a:xfrm>
          <a:prstGeom prst="rect">
            <a:avLst/>
          </a:prstGeom>
          <a:noFill/>
        </p:spPr>
        <p:txBody>
          <a:bodyPr wrap="square" rtlCol="0">
            <a:spAutoFit/>
          </a:bodyPr>
          <a:lstStyle/>
          <a:p>
            <a:pPr>
              <a:lnSpc>
                <a:spcPct val="90000"/>
              </a:lnSpc>
            </a:pPr>
            <a:r>
              <a:rPr lang="en-US" sz="2400" dirty="0"/>
              <a:t>Bart Simpson</a:t>
            </a:r>
          </a:p>
        </p:txBody>
      </p:sp>
      <p:sp>
        <p:nvSpPr>
          <p:cNvPr id="9" name="TextBox 8"/>
          <p:cNvSpPr txBox="1"/>
          <p:nvPr/>
        </p:nvSpPr>
        <p:spPr>
          <a:xfrm>
            <a:off x="6244685" y="5336841"/>
            <a:ext cx="2694877" cy="424732"/>
          </a:xfrm>
          <a:prstGeom prst="rect">
            <a:avLst/>
          </a:prstGeom>
          <a:noFill/>
        </p:spPr>
        <p:txBody>
          <a:bodyPr wrap="square" rtlCol="0">
            <a:spAutoFit/>
          </a:bodyPr>
          <a:lstStyle/>
          <a:p>
            <a:pPr>
              <a:lnSpc>
                <a:spcPct val="90000"/>
              </a:lnSpc>
            </a:pPr>
            <a:r>
              <a:rPr lang="en-US" sz="2400" dirty="0"/>
              <a:t>Michael Jordan </a:t>
            </a:r>
          </a:p>
        </p:txBody>
      </p:sp>
      <p:pic>
        <p:nvPicPr>
          <p:cNvPr id="1026" name="Picture 2" descr="Image result for bart simp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45" y="2574101"/>
            <a:ext cx="1704703" cy="254000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1371600" y="88936"/>
            <a:ext cx="8839200" cy="2820988"/>
          </a:xfrm>
          <a:prstGeom prst="rect">
            <a:avLst/>
          </a:prstGeom>
          <a:noFill/>
        </p:spPr>
        <p:txBody>
          <a:bodyPr vert="horz" lIns="91440" tIns="45720" rIns="91440" bIns="45720" rtlCol="0">
            <a:normAutofit/>
          </a:bodyPr>
          <a:lstStyle>
            <a:lvl1pPr marL="205795" indent="-171496" algn="l" defTabSz="685983" rtl="0" eaLnBrk="1" latinLnBrk="0" hangingPunct="1">
              <a:lnSpc>
                <a:spcPct val="90000"/>
              </a:lnSpc>
              <a:spcBef>
                <a:spcPts val="1350"/>
              </a:spcBef>
              <a:buClr>
                <a:schemeClr val="tx1"/>
              </a:buClr>
              <a:buSzPct val="80000"/>
              <a:buFont typeface="Arial" panose="020B0604020202020204" pitchFamily="34" charset="0"/>
              <a:buChar char="•"/>
              <a:defRPr sz="3600" kern="1200">
                <a:solidFill>
                  <a:schemeClr val="tx1"/>
                </a:solidFill>
                <a:latin typeface="Segoe UI Light" panose="020B0502040204020203" pitchFamily="34" charset="0"/>
                <a:ea typeface="+mn-ea"/>
                <a:cs typeface="Segoe UI Light" panose="020B0502040204020203" pitchFamily="34" charset="0"/>
              </a:defRPr>
            </a:lvl1pPr>
            <a:lvl2pPr marL="377291"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548786"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720282"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891778"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fontAlgn="auto">
              <a:spcAft>
                <a:spcPts val="0"/>
              </a:spcAft>
              <a:buNone/>
            </a:pPr>
            <a:r>
              <a:rPr lang="en-US" altLang="ja-JP" b="0" dirty="0"/>
              <a:t>Where are you on the Bart Simpson—</a:t>
            </a:r>
          </a:p>
          <a:p>
            <a:pPr marL="34299" indent="0" fontAlgn="auto">
              <a:spcAft>
                <a:spcPts val="0"/>
              </a:spcAft>
              <a:buNone/>
            </a:pPr>
            <a:r>
              <a:rPr lang="en-US" altLang="ja-JP" b="0" dirty="0"/>
              <a:t>Michael Jordan Continuum? </a:t>
            </a:r>
            <a:r>
              <a:rPr lang="en-US" altLang="en-US" sz="3200" b="0" dirty="0"/>
              <a:t>	</a:t>
            </a:r>
            <a:r>
              <a:rPr lang="en-US" altLang="en-US" sz="4000" b="0" dirty="0"/>
              <a:t>			</a:t>
            </a:r>
          </a:p>
          <a:p>
            <a:pPr fontAlgn="auto">
              <a:spcAft>
                <a:spcPts val="0"/>
              </a:spcAft>
            </a:pPr>
            <a:endParaRPr lang="en-US" altLang="en-US" sz="4000" b="0" dirty="0"/>
          </a:p>
        </p:txBody>
      </p:sp>
      <p:pic>
        <p:nvPicPr>
          <p:cNvPr id="2" name="Picture 2" descr="Image result for michael jordan"/>
          <p:cNvPicPr>
            <a:picLocks noChangeAspect="1" noChangeArrowheads="1"/>
          </p:cNvPicPr>
          <p:nvPr/>
        </p:nvPicPr>
        <p:blipFill rotWithShape="1">
          <a:blip r:embed="rId3">
            <a:extLst>
              <a:ext uri="{28A0092B-C50C-407E-A947-70E740481C1C}">
                <a14:useLocalDpi xmlns:a14="http://schemas.microsoft.com/office/drawing/2010/main" val="0"/>
              </a:ext>
            </a:extLst>
          </a:blip>
          <a:srcRect l="10838" r="11123"/>
          <a:stretch/>
        </p:blipFill>
        <p:spPr bwMode="auto">
          <a:xfrm>
            <a:off x="6164201" y="2909924"/>
            <a:ext cx="2775361" cy="200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Schedule</a:t>
            </a:r>
          </a:p>
        </p:txBody>
      </p:sp>
      <p:sp>
        <p:nvSpPr>
          <p:cNvPr id="3" name="Content Placeholder 2"/>
          <p:cNvSpPr>
            <a:spLocks noGrp="1"/>
          </p:cNvSpPr>
          <p:nvPr>
            <p:ph idx="1"/>
          </p:nvPr>
        </p:nvSpPr>
        <p:spPr>
          <a:xfrm>
            <a:off x="1295400" y="1447800"/>
            <a:ext cx="7620000" cy="5029200"/>
          </a:xfrm>
        </p:spPr>
        <p:txBody>
          <a:bodyPr>
            <a:normAutofit fontScale="77500" lnSpcReduction="20000"/>
          </a:bodyPr>
          <a:lstStyle/>
          <a:p>
            <a:r>
              <a:rPr lang="en-US" dirty="0"/>
              <a:t>9/7- Introduction to Module 2</a:t>
            </a:r>
          </a:p>
          <a:p>
            <a:r>
              <a:rPr lang="en-US" dirty="0"/>
              <a:t>9/9- Library Workshop</a:t>
            </a:r>
          </a:p>
          <a:p>
            <a:r>
              <a:rPr lang="en-US" dirty="0"/>
              <a:t>9/11- Societal problems and policy changes 	</a:t>
            </a:r>
          </a:p>
          <a:p>
            <a:r>
              <a:rPr lang="en-US" dirty="0"/>
              <a:t>9/14- Deka </a:t>
            </a:r>
            <a:r>
              <a:rPr lang="en-US" dirty="0" err="1"/>
              <a:t>Dancil</a:t>
            </a:r>
            <a:endParaRPr lang="en-US" dirty="0"/>
          </a:p>
          <a:p>
            <a:r>
              <a:rPr lang="en-US" dirty="0"/>
              <a:t>9/16- Tori Shires</a:t>
            </a:r>
          </a:p>
          <a:p>
            <a:r>
              <a:rPr lang="en-US" dirty="0"/>
              <a:t>9/18- College Sucks </a:t>
            </a:r>
          </a:p>
          <a:p>
            <a:r>
              <a:rPr lang="en-US" dirty="0"/>
              <a:t>9/21- Designing a survey lecture</a:t>
            </a:r>
          </a:p>
          <a:p>
            <a:r>
              <a:rPr lang="en-US" dirty="0"/>
              <a:t>9/23- Competition Workshop</a:t>
            </a:r>
          </a:p>
          <a:p>
            <a:r>
              <a:rPr lang="en-US" dirty="0"/>
              <a:t>9/25- Competition Debriefing</a:t>
            </a:r>
          </a:p>
          <a:p>
            <a:r>
              <a:rPr lang="en-US" dirty="0"/>
              <a:t>9/28- Introduction to Module 3</a:t>
            </a:r>
          </a:p>
        </p:txBody>
      </p:sp>
    </p:spTree>
    <p:extLst>
      <p:ext uri="{BB962C8B-B14F-4D97-AF65-F5344CB8AC3E}">
        <p14:creationId xmlns:p14="http://schemas.microsoft.com/office/powerpoint/2010/main" val="190824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3886200" y="-381000"/>
            <a:ext cx="5257800" cy="2133600"/>
          </a:xfrm>
          <a:prstGeom prst="rect">
            <a:avLst/>
          </a:prstGeom>
        </p:spPr>
        <p:txBody>
          <a:bodyPr anchor="ctr">
            <a:normAutofit/>
          </a:bodyPr>
          <a:lstStyle/>
          <a:p>
            <a:pPr algn="ctr" eaLnBrk="1" fontAlgn="auto" hangingPunct="1">
              <a:spcBef>
                <a:spcPct val="50000"/>
              </a:spcBef>
              <a:spcAft>
                <a:spcPts val="0"/>
              </a:spcAft>
              <a:defRPr/>
            </a:pPr>
            <a:r>
              <a:rPr lang="en-US" sz="4400" dirty="0">
                <a:solidFill>
                  <a:srgbClr val="BB6B16"/>
                </a:solidFill>
                <a:latin typeface="Calibri"/>
                <a:ea typeface="+mn-ea"/>
              </a:rPr>
              <a:t>Meet Dale.</a:t>
            </a:r>
          </a:p>
        </p:txBody>
      </p:sp>
      <p:sp>
        <p:nvSpPr>
          <p:cNvPr id="116739" name="Text Box 6"/>
          <p:cNvSpPr txBox="1">
            <a:spLocks noChangeArrowheads="1"/>
          </p:cNvSpPr>
          <p:nvPr/>
        </p:nvSpPr>
        <p:spPr bwMode="auto">
          <a:xfrm>
            <a:off x="4038600" y="838200"/>
            <a:ext cx="5105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50000"/>
              </a:spcBef>
              <a:buFontTx/>
              <a:buNone/>
            </a:pPr>
            <a:endParaRPr lang="en-US" altLang="en-US" sz="3600">
              <a:solidFill>
                <a:srgbClr val="000000"/>
              </a:solidFill>
              <a:latin typeface="Calibri" panose="020F0502020204030204" pitchFamily="34" charset="0"/>
            </a:endParaRPr>
          </a:p>
          <a:p>
            <a:pPr eaLnBrk="1" hangingPunct="1">
              <a:spcBef>
                <a:spcPct val="50000"/>
              </a:spcBef>
              <a:buFontTx/>
              <a:buChar char="•"/>
            </a:pPr>
            <a:endParaRPr lang="en-US" altLang="en-US" sz="3600">
              <a:solidFill>
                <a:srgbClr val="000000"/>
              </a:solidFill>
              <a:latin typeface="Calibri" panose="020F0502020204030204" pitchFamily="34" charset="0"/>
            </a:endParaRPr>
          </a:p>
          <a:p>
            <a:pPr eaLnBrk="1" hangingPunct="1">
              <a:spcBef>
                <a:spcPct val="50000"/>
              </a:spcBef>
              <a:buFontTx/>
              <a:buNone/>
            </a:pPr>
            <a:endParaRPr lang="en-US" altLang="en-US" sz="3600">
              <a:solidFill>
                <a:srgbClr val="000000"/>
              </a:solidFill>
              <a:latin typeface="Calibri" panose="020F0502020204030204" pitchFamily="34" charset="0"/>
            </a:endParaRPr>
          </a:p>
        </p:txBody>
      </p:sp>
      <p:sp>
        <p:nvSpPr>
          <p:cNvPr id="116740" name="TextBox 8"/>
          <p:cNvSpPr txBox="1">
            <a:spLocks noChangeArrowheads="1"/>
          </p:cNvSpPr>
          <p:nvPr/>
        </p:nvSpPr>
        <p:spPr bwMode="auto">
          <a:xfrm>
            <a:off x="3276600" y="1752600"/>
            <a:ext cx="52578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50000"/>
              </a:spcBef>
              <a:buFontTx/>
              <a:buNone/>
            </a:pPr>
            <a:endParaRPr lang="en-US" altLang="en-US" sz="3600" b="0" dirty="0">
              <a:solidFill>
                <a:srgbClr val="000000"/>
              </a:solidFill>
              <a:latin typeface="Calibri" panose="020F0502020204030204" pitchFamily="34" charset="0"/>
            </a:endParaRPr>
          </a:p>
          <a:p>
            <a:pPr eaLnBrk="1" hangingPunct="1">
              <a:spcBef>
                <a:spcPct val="50000"/>
              </a:spcBef>
              <a:buFontTx/>
              <a:buChar char="•"/>
            </a:pPr>
            <a:r>
              <a:rPr lang="en-US" altLang="en-US" sz="2400" dirty="0">
                <a:solidFill>
                  <a:srgbClr val="000000"/>
                </a:solidFill>
                <a:latin typeface="Calibri" panose="020F0502020204030204" pitchFamily="34" charset="0"/>
              </a:rPr>
              <a:t> Dale Carnegie was born in Missouri and was raised by poor farmers.</a:t>
            </a:r>
          </a:p>
          <a:p>
            <a:pPr eaLnBrk="1" hangingPunct="1">
              <a:spcBef>
                <a:spcPct val="50000"/>
              </a:spcBef>
              <a:buFontTx/>
              <a:buChar char="•"/>
            </a:pPr>
            <a:r>
              <a:rPr lang="en-US" altLang="en-US" sz="2400" dirty="0">
                <a:solidFill>
                  <a:srgbClr val="000000"/>
                </a:solidFill>
                <a:latin typeface="Calibri" panose="020F0502020204030204" pitchFamily="34" charset="0"/>
              </a:rPr>
              <a:t> By the end of his life, he had amassed a fortune and is called the founder of self-help.</a:t>
            </a:r>
          </a:p>
          <a:p>
            <a:pPr eaLnBrk="1" hangingPunct="1">
              <a:spcBef>
                <a:spcPct val="50000"/>
              </a:spcBef>
              <a:buFontTx/>
              <a:buChar char="•"/>
            </a:pPr>
            <a:r>
              <a:rPr lang="en-US" altLang="en-US" sz="2400" dirty="0">
                <a:solidFill>
                  <a:srgbClr val="000000"/>
                </a:solidFill>
                <a:latin typeface="Calibri" panose="020F0502020204030204" pitchFamily="34" charset="0"/>
              </a:rPr>
              <a:t> His book </a:t>
            </a:r>
            <a:r>
              <a:rPr lang="en-US" altLang="en-US" sz="2400" i="1" dirty="0">
                <a:solidFill>
                  <a:srgbClr val="000000"/>
                </a:solidFill>
                <a:latin typeface="Calibri" panose="020F0502020204030204" pitchFamily="34" charset="0"/>
              </a:rPr>
              <a:t>How to Win Friends and Influence People </a:t>
            </a:r>
            <a:r>
              <a:rPr lang="en-US" altLang="en-US" sz="2400" dirty="0">
                <a:solidFill>
                  <a:srgbClr val="000000"/>
                </a:solidFill>
                <a:latin typeface="Calibri" panose="020F0502020204030204" pitchFamily="34" charset="0"/>
              </a:rPr>
              <a:t>has sold over 10 million copies.</a:t>
            </a:r>
          </a:p>
        </p:txBody>
      </p:sp>
      <p:pic>
        <p:nvPicPr>
          <p:cNvPr id="11674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22780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1828800" y="296091"/>
            <a:ext cx="2743200" cy="1981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6000" dirty="0">
                <a:solidFill>
                  <a:schemeClr val="tx1"/>
                </a:solidFill>
              </a:rPr>
              <a:t>Sup.</a:t>
            </a:r>
          </a:p>
        </p:txBody>
      </p:sp>
    </p:spTree>
    <p:extLst>
      <p:ext uri="{BB962C8B-B14F-4D97-AF65-F5344CB8AC3E}">
        <p14:creationId xmlns:p14="http://schemas.microsoft.com/office/powerpoint/2010/main" val="122876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6"/>
          <p:cNvSpPr txBox="1">
            <a:spLocks noChangeArrowheads="1"/>
          </p:cNvSpPr>
          <p:nvPr/>
        </p:nvSpPr>
        <p:spPr bwMode="auto">
          <a:xfrm>
            <a:off x="228600" y="3429000"/>
            <a:ext cx="83820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50000"/>
              </a:spcBef>
              <a:buFontTx/>
              <a:buNone/>
            </a:pPr>
            <a:endParaRPr lang="en-US" altLang="en-US" i="1" dirty="0">
              <a:solidFill>
                <a:srgbClr val="000000"/>
              </a:solidFill>
              <a:latin typeface="Calibri" panose="020F0502020204030204" pitchFamily="34" charset="0"/>
            </a:endParaRPr>
          </a:p>
          <a:p>
            <a:pPr eaLnBrk="1" hangingPunct="1">
              <a:spcBef>
                <a:spcPct val="50000"/>
              </a:spcBef>
              <a:buFontTx/>
              <a:buChar char="•"/>
            </a:pPr>
            <a:r>
              <a:rPr lang="en-US" altLang="en-US" sz="2000" i="1" dirty="0">
                <a:solidFill>
                  <a:srgbClr val="000000"/>
                </a:solidFill>
                <a:latin typeface="Calibri" panose="020F0502020204030204" pitchFamily="34" charset="0"/>
              </a:rPr>
              <a:t> </a:t>
            </a:r>
            <a:r>
              <a:rPr lang="en-US" altLang="en-US" sz="2000" dirty="0">
                <a:solidFill>
                  <a:srgbClr val="000000"/>
                </a:solidFill>
                <a:latin typeface="Calibri" panose="020F0502020204030204" pitchFamily="34" charset="0"/>
              </a:rPr>
              <a:t>His principles will help you know how to successfully interact with others.</a:t>
            </a:r>
          </a:p>
          <a:p>
            <a:pPr eaLnBrk="1" hangingPunct="1">
              <a:spcBef>
                <a:spcPct val="50000"/>
              </a:spcBef>
              <a:buFontTx/>
              <a:buChar char="•"/>
            </a:pPr>
            <a:r>
              <a:rPr lang="en-US" altLang="en-US" sz="2000" dirty="0">
                <a:solidFill>
                  <a:srgbClr val="000000"/>
                </a:solidFill>
                <a:latin typeface="Calibri" panose="020F0502020204030204" pitchFamily="34" charset="0"/>
              </a:rPr>
              <a:t>You will make more friends and fewer enemies.</a:t>
            </a:r>
          </a:p>
          <a:p>
            <a:pPr eaLnBrk="1" hangingPunct="1">
              <a:spcBef>
                <a:spcPct val="50000"/>
              </a:spcBef>
              <a:buFontTx/>
              <a:buChar char="•"/>
            </a:pPr>
            <a:r>
              <a:rPr lang="en-US" altLang="en-US" sz="2000" dirty="0">
                <a:solidFill>
                  <a:srgbClr val="000000"/>
                </a:solidFill>
                <a:latin typeface="Calibri" panose="020F0502020204030204" pitchFamily="34" charset="0"/>
              </a:rPr>
              <a:t>Learning DC will change the way you view yourself, and in turn, help the way others view you.</a:t>
            </a:r>
          </a:p>
          <a:p>
            <a:pPr eaLnBrk="1" hangingPunct="1">
              <a:spcBef>
                <a:spcPct val="50000"/>
              </a:spcBef>
              <a:buFontTx/>
              <a:buChar char="•"/>
            </a:pPr>
            <a:r>
              <a:rPr lang="en-US" altLang="en-US" sz="2000" dirty="0">
                <a:solidFill>
                  <a:srgbClr val="000000"/>
                </a:solidFill>
                <a:latin typeface="Calibri" panose="020F0502020204030204" pitchFamily="34" charset="0"/>
              </a:rPr>
              <a:t>DC is the path to a diverse society </a:t>
            </a:r>
          </a:p>
          <a:p>
            <a:pPr eaLnBrk="1" hangingPunct="1">
              <a:spcBef>
                <a:spcPct val="50000"/>
              </a:spcBef>
              <a:buFontTx/>
              <a:buChar char="•"/>
            </a:pPr>
            <a:r>
              <a:rPr lang="en-US" altLang="en-US" sz="2000" dirty="0">
                <a:solidFill>
                  <a:srgbClr val="000000"/>
                </a:solidFill>
                <a:latin typeface="Calibri" panose="020F0502020204030204" pitchFamily="34" charset="0"/>
              </a:rPr>
              <a:t>His principles will allow you to succeed in life…</a:t>
            </a:r>
          </a:p>
        </p:txBody>
      </p:sp>
      <p:sp>
        <p:nvSpPr>
          <p:cNvPr id="8" name="Rectangle 5"/>
          <p:cNvSpPr txBox="1">
            <a:spLocks noChangeArrowheads="1"/>
          </p:cNvSpPr>
          <p:nvPr/>
        </p:nvSpPr>
        <p:spPr>
          <a:xfrm>
            <a:off x="1143000" y="152400"/>
            <a:ext cx="7772400" cy="1084053"/>
          </a:xfrm>
          <a:prstGeom prst="rect">
            <a:avLst/>
          </a:prstGeom>
        </p:spPr>
        <p:txBody>
          <a:bodyPr anchor="ctr">
            <a:normAutofit/>
          </a:bodyPr>
          <a:lstStyle/>
          <a:p>
            <a:pPr algn="ctr" eaLnBrk="1" fontAlgn="auto" hangingPunct="1">
              <a:spcBef>
                <a:spcPct val="50000"/>
              </a:spcBef>
              <a:spcAft>
                <a:spcPts val="0"/>
              </a:spcAft>
              <a:defRPr/>
            </a:pPr>
            <a:r>
              <a:rPr lang="en-US" sz="4400" i="1" dirty="0">
                <a:latin typeface="Calibri"/>
                <a:ea typeface="+mn-ea"/>
              </a:rPr>
              <a:t>Why should YOU know him?</a:t>
            </a:r>
          </a:p>
        </p:txBody>
      </p:sp>
      <p:pic>
        <p:nvPicPr>
          <p:cNvPr id="11878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436710"/>
            <a:ext cx="2514600" cy="239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175" y="1446003"/>
            <a:ext cx="1744662" cy="22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999" y="1494179"/>
            <a:ext cx="1664927" cy="2357515"/>
          </a:xfrm>
          <a:prstGeom prst="rect">
            <a:avLst/>
          </a:prstGeom>
        </p:spPr>
      </p:pic>
    </p:spTree>
    <p:extLst>
      <p:ext uri="{BB962C8B-B14F-4D97-AF65-F5344CB8AC3E}">
        <p14:creationId xmlns:p14="http://schemas.microsoft.com/office/powerpoint/2010/main" val="40984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Dale Carnegie</a:t>
            </a:r>
          </a:p>
        </p:txBody>
      </p:sp>
      <p:sp>
        <p:nvSpPr>
          <p:cNvPr id="3" name="Content Placeholder 2"/>
          <p:cNvSpPr>
            <a:spLocks noGrp="1"/>
          </p:cNvSpPr>
          <p:nvPr>
            <p:ph idx="1"/>
          </p:nvPr>
        </p:nvSpPr>
        <p:spPr/>
        <p:txBody>
          <a:bodyPr/>
          <a:lstStyle/>
          <a:p>
            <a:r>
              <a:rPr lang="en-US" dirty="0">
                <a:hlinkClick r:id="rId2"/>
              </a:rPr>
              <a:t>https://www.youtube.com/watch?v=O48JaCuiH34</a:t>
            </a:r>
            <a:endParaRPr lang="en-US" dirty="0"/>
          </a:p>
          <a:p>
            <a:pPr marL="34299" indent="0">
              <a:buNone/>
            </a:pPr>
            <a:endParaRPr lang="en-US" dirty="0"/>
          </a:p>
        </p:txBody>
      </p:sp>
    </p:spTree>
    <p:extLst>
      <p:ext uri="{BB962C8B-B14F-4D97-AF65-F5344CB8AC3E}">
        <p14:creationId xmlns:p14="http://schemas.microsoft.com/office/powerpoint/2010/main" val="291017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Dale Carnegie Fireside Chat</a:t>
            </a:r>
          </a:p>
        </p:txBody>
      </p:sp>
      <p:sp>
        <p:nvSpPr>
          <p:cNvPr id="3" name="Content Placeholder 2"/>
          <p:cNvSpPr>
            <a:spLocks noGrp="1"/>
          </p:cNvSpPr>
          <p:nvPr>
            <p:ph idx="1"/>
          </p:nvPr>
        </p:nvSpPr>
        <p:spPr>
          <a:xfrm>
            <a:off x="304800" y="3581400"/>
            <a:ext cx="3733800" cy="533400"/>
          </a:xfrm>
        </p:spPr>
        <p:txBody>
          <a:bodyPr>
            <a:normAutofit fontScale="92500" lnSpcReduction="10000"/>
          </a:bodyPr>
          <a:lstStyle/>
          <a:p>
            <a:pPr marL="34299" indent="0">
              <a:buNone/>
            </a:pPr>
            <a:r>
              <a:rPr lang="en-US" dirty="0"/>
              <a:t>Featuring…SHEA!</a:t>
            </a:r>
          </a:p>
        </p:txBody>
      </p:sp>
      <p:pic>
        <p:nvPicPr>
          <p:cNvPr id="6" name="Picture 5">
            <a:extLst>
              <a:ext uri="{FF2B5EF4-FFF2-40B4-BE49-F238E27FC236}">
                <a16:creationId xmlns:a16="http://schemas.microsoft.com/office/drawing/2014/main" id="{EFD5A214-6ADA-A642-8619-33C311873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24000"/>
            <a:ext cx="3684694" cy="4876800"/>
          </a:xfrm>
          <a:prstGeom prst="rect">
            <a:avLst/>
          </a:prstGeom>
        </p:spPr>
      </p:pic>
    </p:spTree>
    <p:extLst>
      <p:ext uri="{BB962C8B-B14F-4D97-AF65-F5344CB8AC3E}">
        <p14:creationId xmlns:p14="http://schemas.microsoft.com/office/powerpoint/2010/main" val="267462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730" y="533400"/>
            <a:ext cx="5751242" cy="622291"/>
          </a:xfrm>
        </p:spPr>
        <p:txBody>
          <a:bodyPr>
            <a:normAutofit fontScale="90000"/>
          </a:bodyPr>
          <a:lstStyle/>
          <a:p>
            <a:r>
              <a:rPr lang="en-US" dirty="0"/>
              <a:t>Dale Carnegie Principles </a:t>
            </a:r>
            <a:r>
              <a:rPr lang="en-US" sz="1800" dirty="0"/>
              <a:t>(Available on Blackboard)</a:t>
            </a:r>
          </a:p>
        </p:txBody>
      </p:sp>
      <p:sp>
        <p:nvSpPr>
          <p:cNvPr id="3" name="Content Placeholder 2"/>
          <p:cNvSpPr>
            <a:spLocks noGrp="1"/>
          </p:cNvSpPr>
          <p:nvPr>
            <p:ph idx="1"/>
          </p:nvPr>
        </p:nvSpPr>
        <p:spPr>
          <a:xfrm>
            <a:off x="762000" y="1524000"/>
            <a:ext cx="8229600" cy="5181600"/>
          </a:xfrm>
        </p:spPr>
        <p:txBody>
          <a:bodyPr numCol="2">
            <a:normAutofit fontScale="92500" lnSpcReduction="10000"/>
          </a:bodyPr>
          <a:lstStyle/>
          <a:p>
            <a:r>
              <a:rPr lang="en-US" sz="1200" b="1" dirty="0">
                <a:solidFill>
                  <a:srgbClr val="000066"/>
                </a:solidFill>
                <a:latin typeface="Tahoma"/>
                <a:ea typeface="MS PGothic" charset="0"/>
                <a:cs typeface="Tahoma"/>
              </a:rPr>
              <a:t>Don't criticize, condemn or complain.</a:t>
            </a:r>
          </a:p>
          <a:p>
            <a:r>
              <a:rPr lang="en-US" sz="1200" b="1" dirty="0">
                <a:solidFill>
                  <a:srgbClr val="000066"/>
                </a:solidFill>
                <a:latin typeface="Tahoma"/>
                <a:ea typeface="MS PGothic" charset="0"/>
                <a:cs typeface="Tahoma"/>
              </a:rPr>
              <a:t>Give honest and sincere appreciation.</a:t>
            </a:r>
          </a:p>
          <a:p>
            <a:r>
              <a:rPr lang="en-US" sz="1200" b="1" dirty="0">
                <a:solidFill>
                  <a:srgbClr val="000066"/>
                </a:solidFill>
                <a:latin typeface="Tahoma"/>
                <a:ea typeface="MS PGothic" charset="0"/>
                <a:cs typeface="Tahoma"/>
              </a:rPr>
              <a:t>Arouse in the other person an eager want.</a:t>
            </a:r>
          </a:p>
          <a:p>
            <a:r>
              <a:rPr lang="en-US" sz="1200" b="1" dirty="0">
                <a:solidFill>
                  <a:srgbClr val="000066"/>
                </a:solidFill>
                <a:latin typeface="Tahoma"/>
                <a:ea typeface="MS PGothic" charset="0"/>
                <a:cs typeface="Tahoma"/>
              </a:rPr>
              <a:t>Become genuinely interested in other people.</a:t>
            </a:r>
          </a:p>
          <a:p>
            <a:r>
              <a:rPr lang="en-US" sz="1200" b="1" dirty="0">
                <a:solidFill>
                  <a:srgbClr val="000066"/>
                </a:solidFill>
                <a:latin typeface="Tahoma"/>
                <a:ea typeface="MS PGothic" charset="0"/>
                <a:cs typeface="Tahoma"/>
              </a:rPr>
              <a:t>Remember that a man's name is to him the sweetest and most important sound in any language.</a:t>
            </a:r>
          </a:p>
          <a:p>
            <a:r>
              <a:rPr lang="en-US" sz="1200" b="1" dirty="0">
                <a:solidFill>
                  <a:srgbClr val="000066"/>
                </a:solidFill>
                <a:latin typeface="Tahoma"/>
                <a:ea typeface="MS PGothic" charset="0"/>
                <a:cs typeface="Tahoma"/>
              </a:rPr>
              <a:t>Be a good listener. Encourage others to talk about themselves.</a:t>
            </a:r>
          </a:p>
          <a:p>
            <a:r>
              <a:rPr lang="en-US" sz="1200" b="1" dirty="0">
                <a:solidFill>
                  <a:srgbClr val="000066"/>
                </a:solidFill>
                <a:latin typeface="Tahoma"/>
                <a:ea typeface="MS PGothic" charset="0"/>
                <a:cs typeface="Tahoma"/>
              </a:rPr>
              <a:t>Talk in the terms of the other man’s interest.</a:t>
            </a:r>
          </a:p>
          <a:p>
            <a:r>
              <a:rPr lang="en-US" sz="1200" b="1" dirty="0">
                <a:solidFill>
                  <a:srgbClr val="000066"/>
                </a:solidFill>
                <a:latin typeface="Tahoma"/>
                <a:ea typeface="MS PGothic" charset="0"/>
                <a:cs typeface="Tahoma"/>
              </a:rPr>
              <a:t>Make the other person feel important and do it sincerely.</a:t>
            </a:r>
          </a:p>
          <a:p>
            <a:r>
              <a:rPr lang="en-US" sz="1200" b="1" dirty="0">
                <a:solidFill>
                  <a:srgbClr val="000066"/>
                </a:solidFill>
                <a:latin typeface="Tahoma"/>
                <a:ea typeface="MS PGothic" charset="0"/>
                <a:cs typeface="Tahoma"/>
              </a:rPr>
              <a:t>Avoid arguments.</a:t>
            </a:r>
          </a:p>
          <a:p>
            <a:r>
              <a:rPr lang="en-US" sz="1200" b="1" dirty="0">
                <a:solidFill>
                  <a:srgbClr val="000066"/>
                </a:solidFill>
                <a:latin typeface="Tahoma"/>
                <a:ea typeface="MS PGothic" charset="0"/>
                <a:cs typeface="Tahoma"/>
              </a:rPr>
              <a:t>Never tell someone they are wrong</a:t>
            </a:r>
          </a:p>
          <a:p>
            <a:r>
              <a:rPr lang="en-US" sz="1200" b="1" dirty="0">
                <a:solidFill>
                  <a:srgbClr val="000066"/>
                </a:solidFill>
                <a:latin typeface="Tahoma"/>
                <a:ea typeface="MS PGothic" charset="0"/>
                <a:cs typeface="Tahoma"/>
              </a:rPr>
              <a:t>If you're wrong, admit it quickly and emphatically.</a:t>
            </a:r>
          </a:p>
          <a:p>
            <a:r>
              <a:rPr lang="en-US" sz="1200" b="1" dirty="0">
                <a:solidFill>
                  <a:srgbClr val="000066"/>
                </a:solidFill>
                <a:latin typeface="Tahoma"/>
                <a:ea typeface="MS PGothic" charset="0"/>
                <a:cs typeface="Tahoma"/>
              </a:rPr>
              <a:t>Begin in a friendly way.</a:t>
            </a:r>
          </a:p>
          <a:p>
            <a:r>
              <a:rPr lang="en-US" sz="1200" b="1" dirty="0">
                <a:solidFill>
                  <a:srgbClr val="000066"/>
                </a:solidFill>
                <a:latin typeface="Tahoma"/>
                <a:ea typeface="MS PGothic" charset="0"/>
                <a:cs typeface="Tahoma"/>
              </a:rPr>
              <a:t>Start with questions the other person will answer yes to. </a:t>
            </a:r>
            <a:r>
              <a:rPr lang="en-US" sz="1200" b="1" dirty="0">
                <a:solidFill>
                  <a:srgbClr val="000066"/>
                </a:solidFill>
                <a:latin typeface="Tahoma" charset="0"/>
                <a:ea typeface="MS PGothic" charset="0"/>
              </a:rPr>
              <a:t>Let the other person do the talking.</a:t>
            </a:r>
          </a:p>
          <a:p>
            <a:r>
              <a:rPr lang="en-US" sz="1200" b="1" dirty="0">
                <a:solidFill>
                  <a:srgbClr val="000066"/>
                </a:solidFill>
                <a:latin typeface="Tahoma" charset="0"/>
                <a:ea typeface="MS PGothic" charset="0"/>
              </a:rPr>
              <a:t>Let the other person feel the idea is his/hers.</a:t>
            </a:r>
          </a:p>
          <a:p>
            <a:r>
              <a:rPr lang="en-US" sz="1200" b="1" dirty="0">
                <a:solidFill>
                  <a:srgbClr val="000066"/>
                </a:solidFill>
                <a:latin typeface="Tahoma" charset="0"/>
                <a:ea typeface="MS PGothic" charset="0"/>
              </a:rPr>
              <a:t>Try honestly to see things from the other person's point of view.</a:t>
            </a:r>
          </a:p>
          <a:p>
            <a:r>
              <a:rPr lang="en-US" sz="1200" b="1" dirty="0">
                <a:solidFill>
                  <a:srgbClr val="000066"/>
                </a:solidFill>
                <a:latin typeface="Tahoma" charset="0"/>
                <a:ea typeface="MS PGothic" charset="0"/>
              </a:rPr>
              <a:t>Sympathize with the other person.</a:t>
            </a:r>
          </a:p>
          <a:p>
            <a:r>
              <a:rPr lang="en-US" sz="1200" b="1" dirty="0">
                <a:solidFill>
                  <a:srgbClr val="000066"/>
                </a:solidFill>
                <a:latin typeface="Tahoma" charset="0"/>
                <a:ea typeface="MS PGothic" charset="0"/>
              </a:rPr>
              <a:t>Appeal to noble motives.</a:t>
            </a:r>
          </a:p>
          <a:p>
            <a:r>
              <a:rPr lang="en-US" sz="1200" b="1" dirty="0">
                <a:solidFill>
                  <a:srgbClr val="000066"/>
                </a:solidFill>
                <a:latin typeface="Tahoma" charset="0"/>
                <a:ea typeface="MS PGothic" charset="0"/>
              </a:rPr>
              <a:t>Dramatize your ideas.</a:t>
            </a:r>
          </a:p>
          <a:p>
            <a:r>
              <a:rPr lang="en-US" sz="1200" b="1" dirty="0">
                <a:solidFill>
                  <a:srgbClr val="000066"/>
                </a:solidFill>
                <a:latin typeface="Tahoma" charset="0"/>
                <a:ea typeface="MS PGothic" charset="0"/>
              </a:rPr>
              <a:t>Throw down a challenge.</a:t>
            </a:r>
          </a:p>
          <a:p>
            <a:r>
              <a:rPr lang="en-US" sz="1200" b="1" dirty="0">
                <a:solidFill>
                  <a:srgbClr val="000066"/>
                </a:solidFill>
                <a:latin typeface="Tahoma" charset="0"/>
                <a:ea typeface="MS PGothic" charset="0"/>
              </a:rPr>
              <a:t>Begin with praise and honest appreciation.</a:t>
            </a:r>
          </a:p>
          <a:p>
            <a:r>
              <a:rPr lang="en-US" sz="1200" b="1" dirty="0">
                <a:solidFill>
                  <a:srgbClr val="000066"/>
                </a:solidFill>
                <a:latin typeface="Tahoma" charset="0"/>
                <a:ea typeface="MS PGothic" charset="0"/>
              </a:rPr>
              <a:t>Call attention to other people's mistakes indirectly.</a:t>
            </a:r>
          </a:p>
          <a:p>
            <a:r>
              <a:rPr lang="en-US" sz="1200" b="1" dirty="0">
                <a:solidFill>
                  <a:srgbClr val="000066"/>
                </a:solidFill>
                <a:latin typeface="Tahoma" charset="0"/>
                <a:ea typeface="MS PGothic" charset="0"/>
              </a:rPr>
              <a:t>Talk about your own mistakes first.</a:t>
            </a:r>
          </a:p>
          <a:p>
            <a:r>
              <a:rPr lang="en-US" sz="1200" b="1" dirty="0">
                <a:solidFill>
                  <a:srgbClr val="000066"/>
                </a:solidFill>
                <a:latin typeface="Tahoma" charset="0"/>
                <a:ea typeface="MS PGothic" charset="0"/>
              </a:rPr>
              <a:t>Ask questions instead of giving direct orders.</a:t>
            </a:r>
          </a:p>
          <a:p>
            <a:r>
              <a:rPr lang="en-US" sz="1200" b="1" dirty="0">
                <a:solidFill>
                  <a:srgbClr val="000066"/>
                </a:solidFill>
                <a:latin typeface="Tahoma" charset="0"/>
                <a:ea typeface="MS PGothic" charset="0"/>
              </a:rPr>
              <a:t>Let the other person save face.</a:t>
            </a:r>
          </a:p>
          <a:p>
            <a:r>
              <a:rPr lang="en-US" sz="1200" b="1" dirty="0">
                <a:solidFill>
                  <a:srgbClr val="000066"/>
                </a:solidFill>
                <a:latin typeface="Tahoma" charset="0"/>
                <a:ea typeface="MS PGothic" charset="0"/>
              </a:rPr>
              <a:t>Praise every improvement.</a:t>
            </a:r>
          </a:p>
          <a:p>
            <a:r>
              <a:rPr lang="en-US" sz="1200" b="1" dirty="0">
                <a:solidFill>
                  <a:srgbClr val="000066"/>
                </a:solidFill>
                <a:latin typeface="Tahoma" charset="0"/>
                <a:ea typeface="MS PGothic" charset="0"/>
              </a:rPr>
              <a:t>Give them a fine reputation to live up to</a:t>
            </a:r>
          </a:p>
          <a:p>
            <a:r>
              <a:rPr lang="en-US" sz="1200" b="1" dirty="0">
                <a:solidFill>
                  <a:srgbClr val="000066"/>
                </a:solidFill>
                <a:latin typeface="Tahoma" charset="0"/>
                <a:ea typeface="MS PGothic" charset="0"/>
              </a:rPr>
              <a:t>Encourage them by making their faults seem easy to correct.</a:t>
            </a:r>
          </a:p>
          <a:p>
            <a:r>
              <a:rPr lang="en-US" sz="1200" b="1" dirty="0">
                <a:solidFill>
                  <a:srgbClr val="000066"/>
                </a:solidFill>
                <a:latin typeface="Tahoma" charset="0"/>
                <a:ea typeface="MS PGothic" charset="0"/>
              </a:rPr>
              <a:t>Make the other person happy about doing what you suggest.</a:t>
            </a:r>
          </a:p>
          <a:p>
            <a:endParaRPr lang="en-US" sz="900" b="1" dirty="0">
              <a:solidFill>
                <a:srgbClr val="000066"/>
              </a:solidFill>
              <a:latin typeface="Tahoma"/>
              <a:ea typeface="MS PGothic" charset="0"/>
              <a:cs typeface="Tahoma"/>
            </a:endParaRPr>
          </a:p>
          <a:p>
            <a:endParaRPr lang="en-US" sz="900" dirty="0">
              <a:solidFill>
                <a:srgbClr val="000066"/>
              </a:solidFill>
            </a:endParaRPr>
          </a:p>
        </p:txBody>
      </p:sp>
    </p:spTree>
    <p:extLst>
      <p:ext uri="{BB962C8B-B14F-4D97-AF65-F5344CB8AC3E}">
        <p14:creationId xmlns:p14="http://schemas.microsoft.com/office/powerpoint/2010/main" val="5928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21128"/>
            <a:ext cx="7668323" cy="1034415"/>
          </a:xfrm>
        </p:spPr>
        <p:txBody>
          <a:bodyPr>
            <a:normAutofit/>
          </a:bodyPr>
          <a:lstStyle/>
          <a:p>
            <a:r>
              <a:rPr lang="en-US" dirty="0"/>
              <a:t>Famous DC Users </a:t>
            </a:r>
            <a:br>
              <a:rPr lang="en-US" dirty="0"/>
            </a:br>
            <a:r>
              <a:rPr lang="en-US" sz="1300" u="sng" dirty="0">
                <a:latin typeface="Times New Roman" panose="02020603050405020304" pitchFamily="18" charset="0"/>
                <a:cs typeface="Times New Roman" panose="02020603050405020304" pitchFamily="18" charset="0"/>
                <a:hlinkClick r:id="rId2"/>
              </a:rPr>
              <a:t>http://www.bloomberg.com/bw/articles/2013-07-22/charles-mansons-turning-point-dale-carnegie-classes</a:t>
            </a:r>
            <a:r>
              <a:rPr lang="en-US" sz="1300" dirty="0">
                <a:latin typeface="Times New Roman" panose="02020603050405020304" pitchFamily="18" charset="0"/>
                <a:cs typeface="Times New Roman" panose="02020603050405020304" pitchFamily="18" charset="0"/>
              </a:rPr>
              <a:t> </a:t>
            </a:r>
            <a:br>
              <a:rPr lang="en-US" sz="1300" dirty="0">
                <a:latin typeface="Times New Roman" panose="02020603050405020304" pitchFamily="18" charset="0"/>
                <a:cs typeface="Times New Roman" panose="02020603050405020304" pitchFamily="18" charset="0"/>
              </a:rPr>
            </a:br>
            <a:endParaRPr lang="en-US" sz="1300" dirty="0"/>
          </a:p>
        </p:txBody>
      </p:sp>
      <p:sp>
        <p:nvSpPr>
          <p:cNvPr id="7" name="Content Placeholder 6"/>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Dale Carnegie Training shaped the lives of such people as Warren Buffett, Johnny Cash, Emeril Lagasse, and </a:t>
            </a:r>
            <a:r>
              <a:rPr lang="en-US" sz="2400" b="1" dirty="0">
                <a:latin typeface="Times New Roman" panose="02020603050405020304" pitchFamily="18" charset="0"/>
                <a:cs typeface="Times New Roman" panose="02020603050405020304" pitchFamily="18" charset="0"/>
              </a:rPr>
              <a:t>Charles Manson.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4" name="Picture 2" descr="Manson on his way to court in 1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327" y="2327564"/>
            <a:ext cx="60007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06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Dale Carnegie?</a:t>
            </a:r>
          </a:p>
        </p:txBody>
      </p:sp>
      <p:sp>
        <p:nvSpPr>
          <p:cNvPr id="3" name="Content Placeholder 2"/>
          <p:cNvSpPr>
            <a:spLocks noGrp="1"/>
          </p:cNvSpPr>
          <p:nvPr>
            <p:ph idx="1"/>
          </p:nvPr>
        </p:nvSpPr>
        <p:spPr/>
        <p:txBody>
          <a:bodyPr/>
          <a:lstStyle/>
          <a:p>
            <a:r>
              <a:rPr lang="en-US" dirty="0"/>
              <a:t>It depends</a:t>
            </a:r>
          </a:p>
          <a:p>
            <a:r>
              <a:rPr lang="en-US" dirty="0"/>
              <a:t>A tool </a:t>
            </a:r>
          </a:p>
          <a:p>
            <a:r>
              <a:rPr lang="en-US" dirty="0"/>
              <a:t>A way of life</a:t>
            </a:r>
          </a:p>
          <a:p>
            <a:r>
              <a:rPr lang="en-US" dirty="0"/>
              <a:t>Good BS </a:t>
            </a:r>
          </a:p>
          <a:p>
            <a:pPr marL="34299" indent="0">
              <a:buNone/>
            </a:pPr>
            <a:r>
              <a:rPr lang="en-US" dirty="0"/>
              <a:t> </a:t>
            </a:r>
          </a:p>
        </p:txBody>
      </p:sp>
    </p:spTree>
    <p:extLst>
      <p:ext uri="{BB962C8B-B14F-4D97-AF65-F5344CB8AC3E}">
        <p14:creationId xmlns:p14="http://schemas.microsoft.com/office/powerpoint/2010/main" val="127363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691934" y="590550"/>
            <a:ext cx="4730353" cy="857250"/>
          </a:xfrm>
        </p:spPr>
        <p:txBody>
          <a:bodyPr>
            <a:normAutofit/>
          </a:bodyPr>
          <a:lstStyle/>
          <a:p>
            <a:pPr eaLnBrk="1" hangingPunct="1">
              <a:defRPr/>
            </a:pPr>
            <a:r>
              <a:rPr lang="en-US" sz="2700" b="1" dirty="0">
                <a:cs typeface="+mj-cs"/>
              </a:rPr>
              <a:t>Introduction to Module Two</a:t>
            </a:r>
          </a:p>
        </p:txBody>
      </p:sp>
      <p:sp>
        <p:nvSpPr>
          <p:cNvPr id="124931" name="Text Box 4"/>
          <p:cNvSpPr txBox="1">
            <a:spLocks noChangeArrowheads="1"/>
          </p:cNvSpPr>
          <p:nvPr/>
        </p:nvSpPr>
        <p:spPr bwMode="auto">
          <a:xfrm>
            <a:off x="1864385" y="2207420"/>
            <a:ext cx="48221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a:spcBef>
                <a:spcPct val="50000"/>
              </a:spcBef>
              <a:buNone/>
            </a:pPr>
            <a:r>
              <a:rPr lang="en-US" altLang="en-US" sz="2700" kern="0" dirty="0">
                <a:solidFill>
                  <a:srgbClr val="000000"/>
                </a:solidFill>
                <a:latin typeface="Segoe UI" panose="020B0502040204020203" pitchFamily="34" charset="0"/>
                <a:cs typeface="Segoe UI" panose="020B0502040204020203" pitchFamily="34" charset="0"/>
              </a:rPr>
              <a:t>Exercises for Chapters 2-4 </a:t>
            </a:r>
          </a:p>
        </p:txBody>
      </p:sp>
      <p:sp>
        <p:nvSpPr>
          <p:cNvPr id="115717" name="Text Box 5"/>
          <p:cNvSpPr txBox="1">
            <a:spLocks noChangeArrowheads="1"/>
          </p:cNvSpPr>
          <p:nvPr/>
        </p:nvSpPr>
        <p:spPr bwMode="auto">
          <a:xfrm>
            <a:off x="1943100" y="3486150"/>
            <a:ext cx="4171950" cy="923330"/>
          </a:xfrm>
          <a:prstGeom prst="rect">
            <a:avLst/>
          </a:prstGeom>
          <a:noFill/>
          <a:ln w="9525">
            <a:noFill/>
            <a:miter lim="800000"/>
            <a:headEnd/>
            <a:tailEnd/>
          </a:ln>
          <a:effectLst/>
        </p:spPr>
        <p:txBody>
          <a:bodyPr>
            <a:spAutoFit/>
          </a:bodyPr>
          <a:lstStyle/>
          <a:p>
            <a:pPr>
              <a:spcBef>
                <a:spcPct val="50000"/>
              </a:spcBef>
              <a:defRPr/>
            </a:pPr>
            <a:r>
              <a:rPr lang="en-US" sz="2700" kern="0" dirty="0">
                <a:solidFill>
                  <a:srgbClr val="333399"/>
                </a:solidFill>
                <a:effectLst>
                  <a:outerShdw blurRad="38100" dist="38100" dir="2700000" algn="tl">
                    <a:srgbClr val="C0C0C0"/>
                  </a:outerShdw>
                </a:effectLst>
                <a:latin typeface="Segoe UI" panose="020B0502040204020203" pitchFamily="34" charset="0"/>
                <a:ea typeface="Arial" pitchFamily="1" charset="0"/>
                <a:cs typeface="Segoe UI" panose="020B0502040204020203" pitchFamily="34" charset="0"/>
              </a:rPr>
              <a:t>One of Seven Topic Areas from Module 1</a:t>
            </a:r>
          </a:p>
        </p:txBody>
      </p:sp>
      <p:sp>
        <p:nvSpPr>
          <p:cNvPr id="115722" name="Text Box 10"/>
          <p:cNvSpPr txBox="1">
            <a:spLocks noChangeArrowheads="1"/>
          </p:cNvSpPr>
          <p:nvPr/>
        </p:nvSpPr>
        <p:spPr bwMode="auto">
          <a:xfrm>
            <a:off x="6221105" y="3486151"/>
            <a:ext cx="7429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a:spcBef>
                <a:spcPct val="50000"/>
              </a:spcBef>
              <a:buNone/>
            </a:pPr>
            <a:r>
              <a:rPr lang="en-US" altLang="en-US" sz="4500" kern="0" dirty="0">
                <a:solidFill>
                  <a:srgbClr val="339933"/>
                </a:solidFill>
                <a:latin typeface="Arial" panose="020B0604020202020204" pitchFamily="34" charset="0"/>
                <a:cs typeface="Arial" panose="020B0604020202020204" pitchFamily="34" charset="0"/>
                <a:sym typeface="Wingdings" panose="05000000000000000000" pitchFamily="2" charset="2"/>
              </a:rPr>
              <a:t></a:t>
            </a:r>
            <a:endParaRPr lang="en-US" altLang="en-US" sz="4500" kern="0" dirty="0">
              <a:solidFill>
                <a:srgbClr val="339933"/>
              </a:solidFill>
              <a:latin typeface="Arial" panose="020B0604020202020204" pitchFamily="34" charset="0"/>
              <a:cs typeface="Arial" panose="020B0604020202020204" pitchFamily="34" charset="0"/>
            </a:endParaRPr>
          </a:p>
        </p:txBody>
      </p:sp>
      <p:sp>
        <p:nvSpPr>
          <p:cNvPr id="115723" name="Text Box 11"/>
          <p:cNvSpPr txBox="1">
            <a:spLocks noChangeArrowheads="1"/>
          </p:cNvSpPr>
          <p:nvPr/>
        </p:nvSpPr>
        <p:spPr bwMode="auto">
          <a:xfrm>
            <a:off x="1971136" y="4550569"/>
            <a:ext cx="4171950" cy="507831"/>
          </a:xfrm>
          <a:prstGeom prst="rect">
            <a:avLst/>
          </a:prstGeom>
          <a:noFill/>
          <a:ln w="9525">
            <a:noFill/>
            <a:miter lim="800000"/>
            <a:headEnd/>
            <a:tailEnd/>
          </a:ln>
          <a:effectLst/>
        </p:spPr>
        <p:txBody>
          <a:bodyPr>
            <a:spAutoFit/>
          </a:bodyPr>
          <a:lstStyle/>
          <a:p>
            <a:pPr marL="347663" indent="-347663">
              <a:spcBef>
                <a:spcPct val="50000"/>
              </a:spcBef>
              <a:defRPr/>
            </a:pPr>
            <a:r>
              <a:rPr lang="en-US" sz="2700" kern="0" dirty="0">
                <a:solidFill>
                  <a:srgbClr val="333399"/>
                </a:solidFill>
                <a:effectLst>
                  <a:outerShdw blurRad="38100" dist="38100" dir="2700000" algn="tl">
                    <a:srgbClr val="C0C0C0"/>
                  </a:outerShdw>
                </a:effectLst>
                <a:latin typeface="Segoe UI" panose="020B0502040204020203" pitchFamily="34" charset="0"/>
                <a:ea typeface="Arial" pitchFamily="1" charset="0"/>
                <a:cs typeface="Segoe UI" panose="020B0502040204020203" pitchFamily="34" charset="0"/>
              </a:rPr>
              <a:t>Not Too Specific   </a:t>
            </a:r>
          </a:p>
        </p:txBody>
      </p:sp>
      <p:sp>
        <p:nvSpPr>
          <p:cNvPr id="115724" name="Text Box 12"/>
          <p:cNvSpPr txBox="1">
            <a:spLocks noChangeArrowheads="1"/>
          </p:cNvSpPr>
          <p:nvPr/>
        </p:nvSpPr>
        <p:spPr bwMode="auto">
          <a:xfrm>
            <a:off x="6215714" y="4417983"/>
            <a:ext cx="7429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a:spcBef>
                <a:spcPct val="50000"/>
              </a:spcBef>
              <a:buNone/>
            </a:pPr>
            <a:r>
              <a:rPr lang="en-US" altLang="en-US" sz="4500" kern="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altLang="en-US" sz="45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494191"/>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strips(upRight)">
                                      <p:cBhvr>
                                        <p:cTn id="7" dur="500"/>
                                        <p:tgtEl>
                                          <p:spTgt spid="115717"/>
                                        </p:tgtEl>
                                      </p:cBhvr>
                                    </p:animEffect>
                                  </p:childTnLst>
                                </p:cTn>
                              </p:par>
                            </p:childTnLst>
                          </p:cTn>
                        </p:par>
                        <p:par>
                          <p:cTn id="8" fill="hold" nodeType="afterGroup">
                            <p:stCondLst>
                              <p:cond delay="500"/>
                            </p:stCondLst>
                            <p:childTnLst>
                              <p:par>
                                <p:cTn id="9" presetID="23" presetClass="entr" presetSubtype="36" fill="hold" grpId="0" nodeType="afterEffect">
                                  <p:stCondLst>
                                    <p:cond delay="1000"/>
                                  </p:stCondLst>
                                  <p:childTnLst>
                                    <p:set>
                                      <p:cBhvr>
                                        <p:cTn id="10" dur="1" fill="hold">
                                          <p:stCondLst>
                                            <p:cond delay="0"/>
                                          </p:stCondLst>
                                        </p:cTn>
                                        <p:tgtEl>
                                          <p:spTgt spid="115722"/>
                                        </p:tgtEl>
                                        <p:attrNameLst>
                                          <p:attrName>style.visibility</p:attrName>
                                        </p:attrNameLst>
                                      </p:cBhvr>
                                      <p:to>
                                        <p:strVal val="visible"/>
                                      </p:to>
                                    </p:set>
                                    <p:anim calcmode="lin" valueType="num">
                                      <p:cBhvr>
                                        <p:cTn id="11" dur="500" fill="hold"/>
                                        <p:tgtEl>
                                          <p:spTgt spid="115722"/>
                                        </p:tgtEl>
                                        <p:attrNameLst>
                                          <p:attrName>ppt_w</p:attrName>
                                        </p:attrNameLst>
                                      </p:cBhvr>
                                      <p:tavLst>
                                        <p:tav tm="0">
                                          <p:val>
                                            <p:strVal val="(6*min(max(#ppt_w*#ppt_h,.3),1)-7.4)/-.7*#ppt_w"/>
                                          </p:val>
                                        </p:tav>
                                        <p:tav tm="100000">
                                          <p:val>
                                            <p:strVal val="#ppt_w"/>
                                          </p:val>
                                        </p:tav>
                                      </p:tavLst>
                                    </p:anim>
                                    <p:anim calcmode="lin" valueType="num">
                                      <p:cBhvr>
                                        <p:cTn id="12" dur="500" fill="hold"/>
                                        <p:tgtEl>
                                          <p:spTgt spid="115722"/>
                                        </p:tgtEl>
                                        <p:attrNameLst>
                                          <p:attrName>ppt_h</p:attrName>
                                        </p:attrNameLst>
                                      </p:cBhvr>
                                      <p:tavLst>
                                        <p:tav tm="0">
                                          <p:val>
                                            <p:strVal val="(6*min(max(#ppt_w*#ppt_h,.3),1)-7.4)/-.7*#ppt_h"/>
                                          </p:val>
                                        </p:tav>
                                        <p:tav tm="100000">
                                          <p:val>
                                            <p:strVal val="#ppt_h"/>
                                          </p:val>
                                        </p:tav>
                                      </p:tavLst>
                                    </p:anim>
                                    <p:anim calcmode="lin" valueType="num">
                                      <p:cBhvr>
                                        <p:cTn id="13" dur="500" fill="hold"/>
                                        <p:tgtEl>
                                          <p:spTgt spid="115722"/>
                                        </p:tgtEl>
                                        <p:attrNameLst>
                                          <p:attrName>ppt_x</p:attrName>
                                        </p:attrNameLst>
                                      </p:cBhvr>
                                      <p:tavLst>
                                        <p:tav tm="0">
                                          <p:val>
                                            <p:fltVal val="0.5"/>
                                          </p:val>
                                        </p:tav>
                                        <p:tav tm="100000">
                                          <p:val>
                                            <p:strVal val="#ppt_x"/>
                                          </p:val>
                                        </p:tav>
                                      </p:tavLst>
                                    </p:anim>
                                    <p:anim calcmode="lin" valueType="num">
                                      <p:cBhvr>
                                        <p:cTn id="14" dur="500" fill="hold"/>
                                        <p:tgtEl>
                                          <p:spTgt spid="115722"/>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2000"/>
                            </p:stCondLst>
                            <p:childTnLst>
                              <p:par>
                                <p:cTn id="16" presetID="18" presetClass="entr" presetSubtype="3" fill="hold" grpId="0" nodeType="afterEffect">
                                  <p:stCondLst>
                                    <p:cond delay="2000"/>
                                  </p:stCondLst>
                                  <p:childTnLst>
                                    <p:set>
                                      <p:cBhvr>
                                        <p:cTn id="17" dur="1" fill="hold">
                                          <p:stCondLst>
                                            <p:cond delay="0"/>
                                          </p:stCondLst>
                                        </p:cTn>
                                        <p:tgtEl>
                                          <p:spTgt spid="115723"/>
                                        </p:tgtEl>
                                        <p:attrNameLst>
                                          <p:attrName>style.visibility</p:attrName>
                                        </p:attrNameLst>
                                      </p:cBhvr>
                                      <p:to>
                                        <p:strVal val="visible"/>
                                      </p:to>
                                    </p:set>
                                    <p:animEffect transition="in" filter="strips(upRight)">
                                      <p:cBhvr>
                                        <p:cTn id="18" dur="500"/>
                                        <p:tgtEl>
                                          <p:spTgt spid="115723"/>
                                        </p:tgtEl>
                                      </p:cBhvr>
                                    </p:animEffect>
                                  </p:childTnLst>
                                </p:cTn>
                              </p:par>
                            </p:childTnLst>
                          </p:cTn>
                        </p:par>
                        <p:par>
                          <p:cTn id="19" fill="hold" nodeType="afterGroup">
                            <p:stCondLst>
                              <p:cond delay="4500"/>
                            </p:stCondLst>
                            <p:childTnLst>
                              <p:par>
                                <p:cTn id="20" presetID="23" presetClass="entr" presetSubtype="36" fill="hold" grpId="0" nodeType="afterEffect">
                                  <p:stCondLst>
                                    <p:cond delay="1000"/>
                                  </p:stCondLst>
                                  <p:childTnLst>
                                    <p:set>
                                      <p:cBhvr>
                                        <p:cTn id="21" dur="1" fill="hold">
                                          <p:stCondLst>
                                            <p:cond delay="0"/>
                                          </p:stCondLst>
                                        </p:cTn>
                                        <p:tgtEl>
                                          <p:spTgt spid="115724"/>
                                        </p:tgtEl>
                                        <p:attrNameLst>
                                          <p:attrName>style.visibility</p:attrName>
                                        </p:attrNameLst>
                                      </p:cBhvr>
                                      <p:to>
                                        <p:strVal val="visible"/>
                                      </p:to>
                                    </p:set>
                                    <p:anim calcmode="lin" valueType="num">
                                      <p:cBhvr>
                                        <p:cTn id="22" dur="500" fill="hold"/>
                                        <p:tgtEl>
                                          <p:spTgt spid="115724"/>
                                        </p:tgtEl>
                                        <p:attrNameLst>
                                          <p:attrName>ppt_w</p:attrName>
                                        </p:attrNameLst>
                                      </p:cBhvr>
                                      <p:tavLst>
                                        <p:tav tm="0">
                                          <p:val>
                                            <p:strVal val="(6*min(max(#ppt_w*#ppt_h,.3),1)-7.4)/-.7*#ppt_w"/>
                                          </p:val>
                                        </p:tav>
                                        <p:tav tm="100000">
                                          <p:val>
                                            <p:strVal val="#ppt_w"/>
                                          </p:val>
                                        </p:tav>
                                      </p:tavLst>
                                    </p:anim>
                                    <p:anim calcmode="lin" valueType="num">
                                      <p:cBhvr>
                                        <p:cTn id="23" dur="500" fill="hold"/>
                                        <p:tgtEl>
                                          <p:spTgt spid="115724"/>
                                        </p:tgtEl>
                                        <p:attrNameLst>
                                          <p:attrName>ppt_h</p:attrName>
                                        </p:attrNameLst>
                                      </p:cBhvr>
                                      <p:tavLst>
                                        <p:tav tm="0">
                                          <p:val>
                                            <p:strVal val="(6*min(max(#ppt_w*#ppt_h,.3),1)-7.4)/-.7*#ppt_h"/>
                                          </p:val>
                                        </p:tav>
                                        <p:tav tm="100000">
                                          <p:val>
                                            <p:strVal val="#ppt_h"/>
                                          </p:val>
                                        </p:tav>
                                      </p:tavLst>
                                    </p:anim>
                                    <p:anim calcmode="lin" valueType="num">
                                      <p:cBhvr>
                                        <p:cTn id="24" dur="500" fill="hold"/>
                                        <p:tgtEl>
                                          <p:spTgt spid="115724"/>
                                        </p:tgtEl>
                                        <p:attrNameLst>
                                          <p:attrName>ppt_x</p:attrName>
                                        </p:attrNameLst>
                                      </p:cBhvr>
                                      <p:tavLst>
                                        <p:tav tm="0">
                                          <p:val>
                                            <p:fltVal val="0.5"/>
                                          </p:val>
                                        </p:tav>
                                        <p:tav tm="100000">
                                          <p:val>
                                            <p:strVal val="#ppt_x"/>
                                          </p:val>
                                        </p:tav>
                                      </p:tavLst>
                                    </p:anim>
                                    <p:anim calcmode="lin" valueType="num">
                                      <p:cBhvr>
                                        <p:cTn id="25" dur="500" fill="hold"/>
                                        <p:tgtEl>
                                          <p:spTgt spid="11572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utoUpdateAnimBg="0"/>
      <p:bldP spid="115722" grpId="0" autoUpdateAnimBg="0"/>
      <p:bldP spid="115723" grpId="0" autoUpdateAnimBg="0"/>
      <p:bldP spid="11572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62000" y="381000"/>
            <a:ext cx="8593137" cy="1143000"/>
          </a:xfrm>
        </p:spPr>
        <p:txBody>
          <a:bodyPr>
            <a:normAutofit/>
          </a:bodyPr>
          <a:lstStyle/>
          <a:p>
            <a:pPr eaLnBrk="1" hangingPunct="1">
              <a:defRPr/>
            </a:pPr>
            <a:r>
              <a:rPr lang="en-US" sz="3600" b="1" dirty="0">
                <a:ea typeface="ＭＳ Ｐゴシック" pitchFamily="34" charset="-128"/>
              </a:rPr>
              <a:t>Introduction to Module Two</a:t>
            </a:r>
          </a:p>
        </p:txBody>
      </p:sp>
      <p:sp>
        <p:nvSpPr>
          <p:cNvPr id="126979" name="Text Box 3"/>
          <p:cNvSpPr txBox="1">
            <a:spLocks noChangeArrowheads="1"/>
          </p:cNvSpPr>
          <p:nvPr/>
        </p:nvSpPr>
        <p:spPr bwMode="auto">
          <a:xfrm>
            <a:off x="644236" y="1905000"/>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None/>
            </a:pPr>
            <a:r>
              <a:rPr lang="en-US" altLang="en-US" sz="3600" dirty="0">
                <a:solidFill>
                  <a:srgbClr val="000000"/>
                </a:solidFill>
                <a:latin typeface="Segoe UI" panose="020B0502040204020203" pitchFamily="34" charset="0"/>
                <a:cs typeface="Segoe UI" panose="020B0502040204020203" pitchFamily="34" charset="0"/>
              </a:rPr>
              <a:t>Chapter 2: </a:t>
            </a:r>
            <a:r>
              <a:rPr lang="en-US" altLang="en-US" sz="3600" b="0" dirty="0">
                <a:solidFill>
                  <a:srgbClr val="000000"/>
                </a:solidFill>
                <a:latin typeface="Segoe UI" panose="020B0502040204020203" pitchFamily="34" charset="0"/>
                <a:cs typeface="Segoe UI" panose="020B0502040204020203" pitchFamily="34" charset="0"/>
              </a:rPr>
              <a:t>Use the library </a:t>
            </a:r>
            <a:endParaRPr lang="en-US" altLang="en-US" sz="3600" dirty="0">
              <a:solidFill>
                <a:srgbClr val="000000"/>
              </a:solidFill>
              <a:latin typeface="Segoe UI" panose="020B0502040204020203" pitchFamily="34" charset="0"/>
              <a:cs typeface="Segoe UI" panose="020B0502040204020203" pitchFamily="34" charset="0"/>
            </a:endParaRPr>
          </a:p>
          <a:p>
            <a:pPr eaLnBrk="1" hangingPunct="1">
              <a:spcBef>
                <a:spcPct val="50000"/>
              </a:spcBef>
              <a:buFontTx/>
              <a:buNone/>
            </a:pPr>
            <a:r>
              <a:rPr lang="en-US" altLang="en-US" sz="3600" dirty="0">
                <a:solidFill>
                  <a:srgbClr val="000000"/>
                </a:solidFill>
                <a:latin typeface="Segoe UI" panose="020B0502040204020203" pitchFamily="34" charset="0"/>
                <a:cs typeface="Segoe UI" panose="020B0502040204020203" pitchFamily="34" charset="0"/>
              </a:rPr>
              <a:t>Chapter 3: </a:t>
            </a:r>
            <a:r>
              <a:rPr lang="en-US" altLang="en-US" sz="3600" b="0" dirty="0">
                <a:solidFill>
                  <a:srgbClr val="000000"/>
                </a:solidFill>
                <a:latin typeface="Segoe UI" panose="020B0502040204020203" pitchFamily="34" charset="0"/>
                <a:cs typeface="Segoe UI" panose="020B0502040204020203" pitchFamily="34" charset="0"/>
              </a:rPr>
              <a:t>Find players to interview </a:t>
            </a:r>
          </a:p>
          <a:p>
            <a:pPr eaLnBrk="1" hangingPunct="1">
              <a:spcBef>
                <a:spcPct val="50000"/>
              </a:spcBef>
              <a:buFontTx/>
              <a:buNone/>
            </a:pPr>
            <a:r>
              <a:rPr lang="en-US" altLang="en-US" sz="3600" dirty="0">
                <a:solidFill>
                  <a:srgbClr val="000000"/>
                </a:solidFill>
                <a:latin typeface="Segoe UI" panose="020B0502040204020203" pitchFamily="34" charset="0"/>
                <a:cs typeface="Segoe UI" panose="020B0502040204020203" pitchFamily="34" charset="0"/>
              </a:rPr>
              <a:t>Chapter 4: </a:t>
            </a:r>
            <a:r>
              <a:rPr lang="en-US" altLang="en-US" sz="3600" b="0" dirty="0">
                <a:solidFill>
                  <a:srgbClr val="000000"/>
                </a:solidFill>
                <a:latin typeface="Segoe UI" panose="020B0502040204020203" pitchFamily="34" charset="0"/>
                <a:cs typeface="Segoe UI" panose="020B0502040204020203" pitchFamily="34" charset="0"/>
              </a:rPr>
              <a:t>Design a survey on a societal problem or policy in a specified geographic area</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447800" y="381000"/>
            <a:ext cx="5829300" cy="857250"/>
          </a:xfrm>
        </p:spPr>
        <p:txBody>
          <a:bodyPr/>
          <a:lstStyle/>
          <a:p>
            <a:pPr eaLnBrk="1" hangingPunct="1"/>
            <a:r>
              <a:rPr lang="en-US" altLang="en-US" dirty="0"/>
              <a:t>Class Agenda</a:t>
            </a:r>
          </a:p>
        </p:txBody>
      </p:sp>
      <p:sp>
        <p:nvSpPr>
          <p:cNvPr id="100355" name="Rectangle 6"/>
          <p:cNvSpPr>
            <a:spLocks noGrp="1" noChangeArrowheads="1"/>
          </p:cNvSpPr>
          <p:nvPr>
            <p:ph idx="1"/>
          </p:nvPr>
        </p:nvSpPr>
        <p:spPr>
          <a:xfrm>
            <a:off x="1447800" y="1447800"/>
            <a:ext cx="5772150" cy="3543300"/>
          </a:xfrm>
        </p:spPr>
        <p:txBody>
          <a:bodyPr>
            <a:normAutofit/>
          </a:bodyPr>
          <a:lstStyle/>
          <a:p>
            <a:pPr eaLnBrk="1" hangingPunct="1"/>
            <a:r>
              <a:rPr lang="en-US" altLang="en-US" dirty="0"/>
              <a:t>Announcements</a:t>
            </a:r>
          </a:p>
          <a:p>
            <a:pPr eaLnBrk="1" hangingPunct="1"/>
            <a:r>
              <a:rPr lang="en-US" altLang="en-US" dirty="0"/>
              <a:t>Intro to Mod 2 </a:t>
            </a:r>
          </a:p>
          <a:p>
            <a:pPr eaLnBrk="1" hangingPunct="1"/>
            <a:r>
              <a:rPr lang="en-US" altLang="en-US" dirty="0"/>
              <a:t>Dale Carnegie </a:t>
            </a:r>
          </a:p>
          <a:p>
            <a:pPr eaLnBrk="1" hangingPunct="1"/>
            <a:r>
              <a:rPr lang="en-US" altLang="en-US" dirty="0"/>
              <a:t>Two quotes that you need</a:t>
            </a:r>
          </a:p>
          <a:p>
            <a:pPr eaLnBrk="1" hangingPunct="1"/>
            <a:r>
              <a:rPr lang="en-US" altLang="en-US" dirty="0"/>
              <a:t>Assignment for Next Class</a:t>
            </a:r>
          </a:p>
          <a:p>
            <a:pPr marL="34299" indent="0" eaLnBrk="1" hangingPunct="1">
              <a:buNone/>
            </a:pPr>
            <a:endParaRPr lang="en-US" altLang="en-US" dirty="0"/>
          </a:p>
        </p:txBody>
      </p:sp>
    </p:spTree>
    <p:extLst>
      <p:ext uri="{BB962C8B-B14F-4D97-AF65-F5344CB8AC3E}">
        <p14:creationId xmlns:p14="http://schemas.microsoft.com/office/powerpoint/2010/main" val="2749873312"/>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Famous Coplin Quotes</a:t>
            </a:r>
          </a:p>
        </p:txBody>
      </p:sp>
      <p:sp>
        <p:nvSpPr>
          <p:cNvPr id="4" name="Content Placeholder 3">
            <a:extLst>
              <a:ext uri="{FF2B5EF4-FFF2-40B4-BE49-F238E27FC236}">
                <a16:creationId xmlns:a16="http://schemas.microsoft.com/office/drawing/2014/main" id="{6AA6854F-AF32-43F3-AF24-108ACB071A89}"/>
              </a:ext>
            </a:extLst>
          </p:cNvPr>
          <p:cNvSpPr>
            <a:spLocks noGrp="1"/>
          </p:cNvSpPr>
          <p:nvPr>
            <p:ph idx="1"/>
          </p:nvPr>
        </p:nvSpPr>
        <p:spPr/>
        <p:txBody>
          <a:bodyPr>
            <a:normAutofit/>
          </a:bodyPr>
          <a:lstStyle/>
          <a:p>
            <a:r>
              <a:rPr lang="en-US" sz="7200" dirty="0"/>
              <a:t>Remember them for the rest of your life!!</a:t>
            </a:r>
          </a:p>
        </p:txBody>
      </p:sp>
    </p:spTree>
    <p:extLst>
      <p:ext uri="{BB962C8B-B14F-4D97-AF65-F5344CB8AC3E}">
        <p14:creationId xmlns:p14="http://schemas.microsoft.com/office/powerpoint/2010/main" val="258613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dirty="0"/>
              <a:t>Quote #1</a:t>
            </a:r>
          </a:p>
        </p:txBody>
      </p:sp>
      <p:sp>
        <p:nvSpPr>
          <p:cNvPr id="153603" name="Content Placeholder 2"/>
          <p:cNvSpPr>
            <a:spLocks noGrp="1"/>
          </p:cNvSpPr>
          <p:nvPr>
            <p:ph idx="1"/>
          </p:nvPr>
        </p:nvSpPr>
        <p:spPr/>
        <p:txBody>
          <a:bodyPr>
            <a:noAutofit/>
          </a:bodyPr>
          <a:lstStyle/>
          <a:p>
            <a:pPr marL="0" indent="0">
              <a:buFontTx/>
              <a:buNone/>
            </a:pPr>
            <a:r>
              <a:rPr lang="en-US" altLang="ja-JP" sz="8800" dirty="0">
                <a:latin typeface="Segoe UI" panose="020B0502040204020203" pitchFamily="34" charset="0"/>
                <a:cs typeface="Segoe UI" panose="020B0502040204020203" pitchFamily="34" charset="0"/>
              </a:rPr>
              <a:t>“Life is an </a:t>
            </a:r>
            <a:r>
              <a:rPr lang="en-US" altLang="en-US" sz="8800" dirty="0">
                <a:latin typeface="Segoe UI" panose="020B0502040204020203" pitchFamily="34" charset="0"/>
                <a:cs typeface="Segoe UI" panose="020B0502040204020203" pitchFamily="34" charset="0"/>
              </a:rPr>
              <a:t>aggregation problem.”</a:t>
            </a:r>
            <a:endParaRPr lang="en-US" altLang="ja-JP" sz="8800" dirty="0">
              <a:latin typeface="Segoe UI" panose="020B0502040204020203" pitchFamily="34" charset="0"/>
              <a:cs typeface="Segoe UI" panose="020B0502040204020203" pitchFamily="34" charset="0"/>
            </a:endParaRPr>
          </a:p>
          <a:p>
            <a:pPr marL="0" indent="0">
              <a:buFontTx/>
              <a:buNone/>
            </a:pPr>
            <a:r>
              <a:rPr lang="en-US" altLang="ja-JP" sz="8800" dirty="0"/>
              <a:t> </a:t>
            </a:r>
            <a:endParaRPr lang="en-US" altLang="en-US" sz="8800" dirty="0"/>
          </a:p>
        </p:txBody>
      </p:sp>
    </p:spTree>
    <p:extLst>
      <p:ext uri="{BB962C8B-B14F-4D97-AF65-F5344CB8AC3E}">
        <p14:creationId xmlns:p14="http://schemas.microsoft.com/office/powerpoint/2010/main" val="273397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6"/>
          <p:cNvSpPr>
            <a:spLocks noGrp="1" noChangeArrowheads="1"/>
          </p:cNvSpPr>
          <p:nvPr>
            <p:ph type="title"/>
          </p:nvPr>
        </p:nvSpPr>
        <p:spPr>
          <a:xfrm>
            <a:off x="1295401" y="152400"/>
            <a:ext cx="7543800" cy="990600"/>
          </a:xfrm>
        </p:spPr>
        <p:txBody>
          <a:bodyPr/>
          <a:lstStyle/>
          <a:p>
            <a:pPr eaLnBrk="1" hangingPunct="1"/>
            <a:r>
              <a:rPr lang="en-US" altLang="en-US" sz="3200" dirty="0"/>
              <a:t>Dealing with “</a:t>
            </a:r>
            <a:r>
              <a:rPr lang="en-US" altLang="ja-JP" sz="3200" dirty="0"/>
              <a:t>Life is an Aggregation Problem”</a:t>
            </a:r>
            <a:endParaRPr lang="en-US" altLang="en-US" sz="3200" dirty="0"/>
          </a:p>
        </p:txBody>
      </p:sp>
      <p:sp>
        <p:nvSpPr>
          <p:cNvPr id="144387" name="Rectangle 3"/>
          <p:cNvSpPr>
            <a:spLocks noGrp="1" noChangeArrowheads="1"/>
          </p:cNvSpPr>
          <p:nvPr>
            <p:ph idx="1"/>
          </p:nvPr>
        </p:nvSpPr>
        <p:spPr>
          <a:xfrm>
            <a:off x="1447800" y="1676400"/>
            <a:ext cx="4038600" cy="4114800"/>
          </a:xfrm>
        </p:spPr>
        <p:txBody>
          <a:bodyPr/>
          <a:lstStyle/>
          <a:p>
            <a:pPr marL="0" indent="0" eaLnBrk="1" hangingPunct="1">
              <a:buFontTx/>
              <a:buNone/>
            </a:pPr>
            <a:endParaRPr lang="en-US" altLang="en-US" b="1" i="1" dirty="0">
              <a:latin typeface="Segoe UI" panose="020B0502040204020203" pitchFamily="34" charset="0"/>
              <a:cs typeface="Segoe UI" panose="020B0502040204020203" pitchFamily="34" charset="0"/>
            </a:endParaRPr>
          </a:p>
          <a:p>
            <a:pPr marL="0" indent="0" eaLnBrk="1" hangingPunct="1">
              <a:buFontTx/>
              <a:buNone/>
            </a:pPr>
            <a:r>
              <a:rPr lang="en-US" altLang="en-US" sz="3600" b="1" i="1" dirty="0">
                <a:latin typeface="Segoe UI" panose="020B0502040204020203" pitchFamily="34" charset="0"/>
                <a:cs typeface="Segoe UI" panose="020B0502040204020203" pitchFamily="34" charset="0"/>
              </a:rPr>
              <a:t>Canada Goose</a:t>
            </a:r>
            <a:r>
              <a:rPr lang="en-US" altLang="en-US" sz="3600" dirty="0">
                <a:latin typeface="Segoe UI" panose="020B0502040204020203" pitchFamily="34" charset="0"/>
                <a:cs typeface="Segoe UI" panose="020B0502040204020203" pitchFamily="34" charset="0"/>
              </a:rPr>
              <a:t>–</a:t>
            </a:r>
            <a:r>
              <a:rPr lang="en-US" altLang="en-US" dirty="0">
                <a:latin typeface="Segoe UI" panose="020B0502040204020203" pitchFamily="34" charset="0"/>
                <a:cs typeface="Segoe UI" panose="020B0502040204020203" pitchFamily="34" charset="0"/>
              </a:rPr>
              <a:t> </a:t>
            </a:r>
          </a:p>
          <a:p>
            <a:pPr marL="0" indent="0" algn="ctr" eaLnBrk="1" hangingPunct="1">
              <a:buFontTx/>
              <a:buNone/>
            </a:pPr>
            <a:r>
              <a:rPr lang="en-US" altLang="en-US" dirty="0">
                <a:latin typeface="Segoe UI" panose="020B0502040204020203" pitchFamily="34" charset="0"/>
                <a:cs typeface="Segoe UI" panose="020B0502040204020203" pitchFamily="34" charset="0"/>
              </a:rPr>
              <a:t>a beautiful bird </a:t>
            </a:r>
          </a:p>
          <a:p>
            <a:pPr marL="0" indent="0" algn="ctr" eaLnBrk="1" hangingPunct="1">
              <a:buFontTx/>
              <a:buNone/>
            </a:pPr>
            <a:r>
              <a:rPr lang="en-US" altLang="en-US" dirty="0">
                <a:latin typeface="Segoe UI" panose="020B0502040204020203" pitchFamily="34" charset="0"/>
                <a:cs typeface="Segoe UI" panose="020B0502040204020203" pitchFamily="34" charset="0"/>
              </a:rPr>
              <a:t>versus </a:t>
            </a:r>
          </a:p>
          <a:p>
            <a:pPr marL="0" indent="0" algn="ctr" eaLnBrk="1" hangingPunct="1">
              <a:buFontTx/>
              <a:buNone/>
            </a:pPr>
            <a:r>
              <a:rPr lang="en-US" altLang="en-US" dirty="0">
                <a:latin typeface="Segoe UI" panose="020B0502040204020203" pitchFamily="34" charset="0"/>
                <a:cs typeface="Segoe UI" panose="020B0502040204020203" pitchFamily="34" charset="0"/>
              </a:rPr>
              <a:t>a flying crap machine</a:t>
            </a:r>
          </a:p>
        </p:txBody>
      </p:sp>
      <p:pic>
        <p:nvPicPr>
          <p:cNvPr id="2" name="Picture 1"/>
          <p:cNvPicPr>
            <a:picLocks noChangeAspect="1"/>
          </p:cNvPicPr>
          <p:nvPr/>
        </p:nvPicPr>
        <p:blipFill>
          <a:blip r:embed="rId3"/>
          <a:stretch>
            <a:fillRect/>
          </a:stretch>
        </p:blipFill>
        <p:spPr>
          <a:xfrm>
            <a:off x="5715000" y="1676400"/>
            <a:ext cx="2699880" cy="2257425"/>
          </a:xfrm>
          <a:prstGeom prst="rect">
            <a:avLst/>
          </a:prstGeom>
        </p:spPr>
      </p:pic>
      <p:pic>
        <p:nvPicPr>
          <p:cNvPr id="3" name="Picture 2"/>
          <p:cNvPicPr>
            <a:picLocks noChangeAspect="1"/>
          </p:cNvPicPr>
          <p:nvPr/>
        </p:nvPicPr>
        <p:blipFill>
          <a:blip r:embed="rId4"/>
          <a:stretch>
            <a:fillRect/>
          </a:stretch>
        </p:blipFill>
        <p:spPr>
          <a:xfrm>
            <a:off x="5736771" y="4467225"/>
            <a:ext cx="2828925" cy="1866900"/>
          </a:xfrm>
          <a:prstGeom prst="rect">
            <a:avLst/>
          </a:prstGeom>
        </p:spPr>
      </p:pic>
    </p:spTree>
    <p:extLst>
      <p:ext uri="{BB962C8B-B14F-4D97-AF65-F5344CB8AC3E}">
        <p14:creationId xmlns:p14="http://schemas.microsoft.com/office/powerpoint/2010/main" val="97568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anim calcmode="lin" valueType="num">
                                      <p:cBhvr additive="base">
                                        <p:cTn id="7"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387">
                                            <p:txEl>
                                              <p:pRg st="2" end="2"/>
                                            </p:txEl>
                                          </p:spTgt>
                                        </p:tgtEl>
                                        <p:attrNameLst>
                                          <p:attrName>style.visibility</p:attrName>
                                        </p:attrNameLst>
                                      </p:cBhvr>
                                      <p:to>
                                        <p:strVal val="visible"/>
                                      </p:to>
                                    </p:set>
                                    <p:anim calcmode="lin" valueType="num">
                                      <p:cBhvr additive="base">
                                        <p:cTn id="13"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anim calcmode="lin" valueType="num">
                                      <p:cBhvr additive="base">
                                        <p:cTn id="19" dur="5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387">
                                            <p:txEl>
                                              <p:pRg st="4" end="4"/>
                                            </p:txEl>
                                          </p:spTgt>
                                        </p:tgtEl>
                                        <p:attrNameLst>
                                          <p:attrName>style.visibility</p:attrName>
                                        </p:attrNameLst>
                                      </p:cBhvr>
                                      <p:to>
                                        <p:strVal val="visible"/>
                                      </p:to>
                                    </p:set>
                                    <p:anim calcmode="lin" valueType="num">
                                      <p:cBhvr additive="base">
                                        <p:cTn id="25" dur="500" fill="hold"/>
                                        <p:tgtEl>
                                          <p:spTgt spid="144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1905000" y="457200"/>
            <a:ext cx="6172200" cy="547211"/>
          </a:xfrm>
        </p:spPr>
        <p:txBody>
          <a:bodyPr>
            <a:noAutofit/>
          </a:bodyPr>
          <a:lstStyle/>
          <a:p>
            <a:r>
              <a:rPr lang="en-US" altLang="en-US" sz="2800" dirty="0"/>
              <a:t>When you can take a 3 page paper and: </a:t>
            </a:r>
          </a:p>
        </p:txBody>
      </p:sp>
      <p:sp>
        <p:nvSpPr>
          <p:cNvPr id="3" name="Content Placeholder 2"/>
          <p:cNvSpPr>
            <a:spLocks noGrp="1"/>
          </p:cNvSpPr>
          <p:nvPr>
            <p:ph idx="1"/>
          </p:nvPr>
        </p:nvSpPr>
        <p:spPr/>
        <p:txBody>
          <a:bodyPr/>
          <a:lstStyle/>
          <a:p>
            <a:pPr>
              <a:buFont typeface="Arial" pitchFamily="34" charset="0"/>
              <a:buChar char="•"/>
              <a:defRPr/>
            </a:pPr>
            <a:r>
              <a:rPr lang="en-US" dirty="0"/>
              <a:t>Reduce it to 1 page</a:t>
            </a:r>
          </a:p>
          <a:p>
            <a:pPr>
              <a:buFont typeface="Arial" pitchFamily="34" charset="0"/>
              <a:buChar char="•"/>
              <a:defRPr/>
            </a:pPr>
            <a:r>
              <a:rPr lang="en-US" dirty="0"/>
              <a:t>Reduce that to 3 paragraphs</a:t>
            </a:r>
          </a:p>
          <a:p>
            <a:pPr>
              <a:buFont typeface="Arial" pitchFamily="34" charset="0"/>
              <a:buChar char="•"/>
              <a:defRPr/>
            </a:pPr>
            <a:r>
              <a:rPr lang="en-US" dirty="0"/>
              <a:t>Reduce that to 1 paragraph </a:t>
            </a:r>
          </a:p>
          <a:p>
            <a:pPr>
              <a:buFont typeface="Arial" pitchFamily="34" charset="0"/>
              <a:buChar char="•"/>
              <a:defRPr/>
            </a:pPr>
            <a:r>
              <a:rPr lang="en-US" dirty="0"/>
              <a:t>Reduce that to 1 sentence</a:t>
            </a:r>
          </a:p>
          <a:p>
            <a:pPr>
              <a:buFont typeface="Arial" pitchFamily="34" charset="0"/>
              <a:buChar char="•"/>
              <a:defRPr/>
            </a:pPr>
            <a:r>
              <a:rPr lang="en-US" b="1" dirty="0"/>
              <a:t>You will understand that life is an aggregation problem. </a:t>
            </a:r>
          </a:p>
        </p:txBody>
      </p:sp>
    </p:spTree>
    <p:extLst>
      <p:ext uri="{BB962C8B-B14F-4D97-AF65-F5344CB8AC3E}">
        <p14:creationId xmlns:p14="http://schemas.microsoft.com/office/powerpoint/2010/main" val="46283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altLang="en-US" dirty="0"/>
              <a:t> Be Both Kinds of a Person </a:t>
            </a:r>
          </a:p>
        </p:txBody>
      </p:sp>
      <p:sp>
        <p:nvSpPr>
          <p:cNvPr id="159747" name="Content Placeholder 2"/>
          <p:cNvSpPr>
            <a:spLocks noGrp="1"/>
          </p:cNvSpPr>
          <p:nvPr>
            <p:ph idx="1"/>
          </p:nvPr>
        </p:nvSpPr>
        <p:spPr>
          <a:xfrm>
            <a:off x="1371600" y="1524000"/>
            <a:ext cx="7772400" cy="4114800"/>
          </a:xfrm>
        </p:spPr>
        <p:txBody>
          <a:bodyPr/>
          <a:lstStyle/>
          <a:p>
            <a:pPr marL="0" indent="0">
              <a:buFontTx/>
              <a:buNone/>
            </a:pPr>
            <a:r>
              <a:rPr lang="en-US" altLang="en-US" dirty="0"/>
              <a:t>Correctly decide when to be:</a:t>
            </a:r>
          </a:p>
          <a:p>
            <a:pPr marL="0" indent="0"/>
            <a:r>
              <a:rPr lang="en-US" altLang="en-US" dirty="0"/>
              <a:t>A Tree Person -disaggregated</a:t>
            </a:r>
          </a:p>
          <a:p>
            <a:pPr marL="0" indent="0"/>
            <a:r>
              <a:rPr lang="en-US" altLang="en-US" dirty="0"/>
              <a:t>A Forest Person –aggregated</a:t>
            </a:r>
          </a:p>
        </p:txBody>
      </p:sp>
      <p:sp>
        <p:nvSpPr>
          <p:cNvPr id="2" name="Rectangle 1"/>
          <p:cNvSpPr/>
          <p:nvPr/>
        </p:nvSpPr>
        <p:spPr>
          <a:xfrm>
            <a:off x="304800" y="4076700"/>
            <a:ext cx="2667000" cy="1981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p:cNvSpPr/>
          <p:nvPr/>
        </p:nvSpPr>
        <p:spPr>
          <a:xfrm>
            <a:off x="6096000" y="4076700"/>
            <a:ext cx="2667000" cy="1981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4" name="Straight Arrow Connector 3"/>
          <p:cNvCxnSpPr/>
          <p:nvPr/>
        </p:nvCxnSpPr>
        <p:spPr>
          <a:xfrm>
            <a:off x="3352800" y="4953000"/>
            <a:ext cx="24384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0" y="6248400"/>
            <a:ext cx="2057400" cy="424732"/>
          </a:xfrm>
          <a:prstGeom prst="rect">
            <a:avLst/>
          </a:prstGeom>
          <a:noFill/>
        </p:spPr>
        <p:txBody>
          <a:bodyPr wrap="square" rtlCol="0">
            <a:spAutoFit/>
          </a:bodyPr>
          <a:lstStyle/>
          <a:p>
            <a:pPr>
              <a:lnSpc>
                <a:spcPct val="90000"/>
              </a:lnSpc>
            </a:pPr>
            <a:r>
              <a:rPr lang="en-US" sz="2400" dirty="0">
                <a:latin typeface="Segoe UI Light" panose="020B0502040204020203" pitchFamily="34" charset="0"/>
                <a:cs typeface="Segoe UI Light" panose="020B0502040204020203" pitchFamily="34" charset="0"/>
              </a:rPr>
              <a:t>Tree Person</a:t>
            </a:r>
          </a:p>
        </p:txBody>
      </p:sp>
      <p:sp>
        <p:nvSpPr>
          <p:cNvPr id="7" name="TextBox 6"/>
          <p:cNvSpPr txBox="1"/>
          <p:nvPr/>
        </p:nvSpPr>
        <p:spPr>
          <a:xfrm>
            <a:off x="6561909" y="6248400"/>
            <a:ext cx="2209800" cy="424732"/>
          </a:xfrm>
          <a:prstGeom prst="rect">
            <a:avLst/>
          </a:prstGeom>
          <a:noFill/>
        </p:spPr>
        <p:txBody>
          <a:bodyPr wrap="square" rtlCol="0">
            <a:spAutoFit/>
          </a:bodyPr>
          <a:lstStyle/>
          <a:p>
            <a:pPr>
              <a:lnSpc>
                <a:spcPct val="90000"/>
              </a:lnSpc>
            </a:pPr>
            <a:r>
              <a:rPr lang="en-US" sz="2400" dirty="0">
                <a:latin typeface="Segoe UI Light" panose="020B0502040204020203" pitchFamily="34" charset="0"/>
                <a:cs typeface="Segoe UI Light" panose="020B0502040204020203" pitchFamily="34" charset="0"/>
              </a:rPr>
              <a:t>Forest Person</a:t>
            </a:r>
          </a:p>
        </p:txBody>
      </p:sp>
      <p:pic>
        <p:nvPicPr>
          <p:cNvPr id="1026" name="Picture 2" descr="Image result for 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68" y="4488176"/>
            <a:ext cx="2299063" cy="1569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240" y="4488175"/>
            <a:ext cx="2660469" cy="141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Life is an Aggregation Problem for You in PST 101</a:t>
            </a:r>
          </a:p>
        </p:txBody>
      </p:sp>
      <p:sp>
        <p:nvSpPr>
          <p:cNvPr id="3" name="Content Placeholder 2"/>
          <p:cNvSpPr>
            <a:spLocks noGrp="1"/>
          </p:cNvSpPr>
          <p:nvPr>
            <p:ph idx="1"/>
          </p:nvPr>
        </p:nvSpPr>
        <p:spPr/>
        <p:txBody>
          <a:bodyPr/>
          <a:lstStyle/>
          <a:p>
            <a:r>
              <a:rPr lang="en-US" dirty="0"/>
              <a:t>Your answers have to be not too general and not too specific</a:t>
            </a:r>
          </a:p>
          <a:p>
            <a:pPr marL="34299" indent="0">
              <a:buNone/>
            </a:pPr>
            <a:endParaRPr lang="en-US" dirty="0"/>
          </a:p>
        </p:txBody>
      </p:sp>
    </p:spTree>
    <p:extLst>
      <p:ext uri="{BB962C8B-B14F-4D97-AF65-F5344CB8AC3E}">
        <p14:creationId xmlns:p14="http://schemas.microsoft.com/office/powerpoint/2010/main" val="3365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1295400" y="21566"/>
            <a:ext cx="7668323" cy="1034415"/>
          </a:xfrm>
        </p:spPr>
        <p:txBody>
          <a:bodyPr/>
          <a:lstStyle/>
          <a:p>
            <a:pPr eaLnBrk="1" hangingPunct="1"/>
            <a:r>
              <a:rPr lang="en-US" altLang="en-US" dirty="0"/>
              <a:t>The Problem with Generalizations</a:t>
            </a:r>
          </a:p>
        </p:txBody>
      </p:sp>
      <p:sp>
        <p:nvSpPr>
          <p:cNvPr id="62467" name="Content Placeholder 2"/>
          <p:cNvSpPr>
            <a:spLocks noGrp="1"/>
          </p:cNvSpPr>
          <p:nvPr>
            <p:ph idx="1"/>
          </p:nvPr>
        </p:nvSpPr>
        <p:spPr/>
        <p:txBody>
          <a:bodyPr>
            <a:normAutofit/>
          </a:bodyPr>
          <a:lstStyle/>
          <a:p>
            <a:pPr eaLnBrk="1" hangingPunct="1">
              <a:defRPr/>
            </a:pPr>
            <a:r>
              <a:rPr lang="en-US" dirty="0">
                <a:ea typeface="ＭＳ Ｐゴシック" pitchFamily="34" charset="-128"/>
              </a:rPr>
              <a:t>Very difficult because “</a:t>
            </a:r>
            <a:r>
              <a:rPr lang="en-US" altLang="ja-JP" dirty="0">
                <a:ea typeface="ＭＳ Ｐゴシック" pitchFamily="34" charset="-128"/>
              </a:rPr>
              <a:t>to generalize is to be an idiot.” -Wm. Blake, 18</a:t>
            </a:r>
            <a:r>
              <a:rPr lang="en-US" altLang="ja-JP" baseline="30000" dirty="0">
                <a:ea typeface="ＭＳ Ｐゴシック" pitchFamily="34" charset="-128"/>
              </a:rPr>
              <a:t>th</a:t>
            </a:r>
            <a:r>
              <a:rPr lang="en-US" altLang="ja-JP" dirty="0">
                <a:ea typeface="ＭＳ Ｐゴシック" pitchFamily="34" charset="-128"/>
              </a:rPr>
              <a:t> century poet </a:t>
            </a:r>
            <a:br>
              <a:rPr lang="en-US" altLang="ja-JP" dirty="0">
                <a:ea typeface="ＭＳ Ｐゴシック" pitchFamily="34" charset="-128"/>
              </a:rPr>
            </a:br>
            <a:endParaRPr lang="en-US" altLang="ja-JP" dirty="0">
              <a:ea typeface="ＭＳ Ｐゴシック" pitchFamily="34" charset="-128"/>
            </a:endParaRPr>
          </a:p>
          <a:p>
            <a:pPr eaLnBrk="1" hangingPunct="1">
              <a:defRPr/>
            </a:pPr>
            <a:r>
              <a:rPr lang="en-US" dirty="0">
                <a:ea typeface="ＭＳ Ｐゴシック" pitchFamily="34" charset="-128"/>
              </a:rPr>
              <a:t>Which leads to the second quote</a:t>
            </a:r>
          </a:p>
        </p:txBody>
      </p:sp>
    </p:spTree>
    <p:extLst>
      <p:ext uri="{BB962C8B-B14F-4D97-AF65-F5344CB8AC3E}">
        <p14:creationId xmlns:p14="http://schemas.microsoft.com/office/powerpoint/2010/main" val="32795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1295399" y="413385"/>
            <a:ext cx="7668323" cy="1034415"/>
          </a:xfrm>
        </p:spPr>
        <p:txBody>
          <a:bodyPr>
            <a:normAutofit fontScale="90000"/>
          </a:bodyPr>
          <a:lstStyle/>
          <a:p>
            <a:r>
              <a:rPr lang="en-US" altLang="en-US" dirty="0"/>
              <a:t> </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r>
              <a:rPr lang="en-US" altLang="en-US" dirty="0"/>
              <a:t>Quote #2</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r>
              <a:rPr lang="en-US" altLang="en-US" dirty="0"/>
              <a:t>#2 Most Important Quote </a:t>
            </a:r>
            <a:br>
              <a:rPr lang="en-US" altLang="en-US" dirty="0"/>
            </a:br>
            <a:endParaRPr lang="en-US" altLang="en-US" dirty="0"/>
          </a:p>
        </p:txBody>
      </p:sp>
      <p:sp>
        <p:nvSpPr>
          <p:cNvPr id="161795" name="Content Placeholder 2"/>
          <p:cNvSpPr>
            <a:spLocks noGrp="1"/>
          </p:cNvSpPr>
          <p:nvPr>
            <p:ph idx="1"/>
          </p:nvPr>
        </p:nvSpPr>
        <p:spPr/>
        <p:txBody>
          <a:bodyPr>
            <a:normAutofit/>
          </a:bodyPr>
          <a:lstStyle/>
          <a:p>
            <a:pPr marL="0" indent="0">
              <a:buFontTx/>
              <a:buNone/>
            </a:pPr>
            <a:endParaRPr lang="en-US" altLang="en-US" sz="1200" dirty="0"/>
          </a:p>
          <a:p>
            <a:pPr marL="0" indent="0" algn="ctr">
              <a:buFontTx/>
              <a:buNone/>
            </a:pPr>
            <a:r>
              <a:rPr lang="en-US" altLang="ja-JP" sz="6000" dirty="0"/>
              <a:t>“EVERYTHING IS B.S.”</a:t>
            </a:r>
          </a:p>
          <a:p>
            <a:pPr marL="0" indent="0">
              <a:buFontTx/>
              <a:buNone/>
            </a:pPr>
            <a:r>
              <a:rPr lang="en-US" altLang="ja-JP" sz="4800" dirty="0"/>
              <a:t>All statements are speculation for a purpose.</a:t>
            </a:r>
          </a:p>
          <a:p>
            <a:pPr marL="0" indent="0">
              <a:buFontTx/>
              <a:buNone/>
            </a:pPr>
            <a:r>
              <a:rPr lang="en-US" altLang="en-US" sz="2400" dirty="0">
                <a:solidFill>
                  <a:srgbClr val="000066"/>
                </a:solidFill>
              </a:rPr>
              <a:t>Some statements are closer to the truth but we can never be sure. </a:t>
            </a:r>
          </a:p>
          <a:p>
            <a:pPr marL="0" indent="0">
              <a:buFontTx/>
              <a:buNone/>
            </a:pPr>
            <a:r>
              <a:rPr lang="en-US" altLang="en-US" sz="3200" dirty="0">
                <a:solidFill>
                  <a:srgbClr val="FF0000"/>
                </a:solidFill>
              </a:rPr>
              <a:t>This is reality; learn to deal with it</a:t>
            </a:r>
            <a:r>
              <a:rPr lang="en-US" altLang="en-US" sz="2400" dirty="0">
                <a:solidFill>
                  <a:srgbClr val="FF0000"/>
                </a:solidFill>
              </a:rPr>
              <a:t>. </a:t>
            </a:r>
          </a:p>
          <a:p>
            <a:pPr marL="0" indent="0">
              <a:buFontTx/>
              <a:buNone/>
            </a:pPr>
            <a:endParaRPr lang="en-US" altLang="en-US" sz="2400" dirty="0">
              <a:solidFill>
                <a:srgbClr val="FF0000"/>
              </a:solidFill>
            </a:endParaRPr>
          </a:p>
        </p:txBody>
      </p:sp>
    </p:spTree>
    <p:extLst>
      <p:ext uri="{BB962C8B-B14F-4D97-AF65-F5344CB8AC3E}">
        <p14:creationId xmlns:p14="http://schemas.microsoft.com/office/powerpoint/2010/main" val="204021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The Magna Carta</a:t>
            </a:r>
          </a:p>
        </p:txBody>
      </p:sp>
      <p:graphicFrame>
        <p:nvGraphicFramePr>
          <p:cNvPr id="4" name="Content Placeholder 3"/>
          <p:cNvGraphicFramePr>
            <a:graphicFrameLocks noGrp="1"/>
          </p:cNvGraphicFramePr>
          <p:nvPr>
            <p:ph idx="1"/>
          </p:nvPr>
        </p:nvGraphicFramePr>
        <p:xfrm>
          <a:off x="1905000" y="1676400"/>
          <a:ext cx="5867399" cy="4038599"/>
        </p:xfrm>
        <a:graphic>
          <a:graphicData uri="http://schemas.openxmlformats.org/drawingml/2006/table">
            <a:tbl>
              <a:tblPr firstRow="1" firstCol="1" bandRow="1">
                <a:tableStyleId>{5C22544A-7EE6-4342-B048-85BDC9FD1C3A}</a:tableStyleId>
              </a:tblPr>
              <a:tblGrid>
                <a:gridCol w="5867399">
                  <a:extLst>
                    <a:ext uri="{9D8B030D-6E8A-4147-A177-3AD203B41FA5}">
                      <a16:colId xmlns:a16="http://schemas.microsoft.com/office/drawing/2014/main" val="20000"/>
                    </a:ext>
                  </a:extLst>
                </a:gridCol>
              </a:tblGrid>
              <a:tr h="4038599">
                <a:tc>
                  <a:txBody>
                    <a:bodyPr/>
                    <a:lstStyle/>
                    <a:p>
                      <a:pPr marL="0" marR="0" algn="ctr">
                        <a:spcBef>
                          <a:spcPts val="0"/>
                        </a:spcBef>
                        <a:spcAft>
                          <a:spcPts val="0"/>
                        </a:spcAft>
                      </a:pPr>
                      <a:r>
                        <a:rPr lang="en-US" sz="850" dirty="0">
                          <a:effectLst/>
                        </a:rPr>
                        <a:t>QUOTATION OF THE DAY</a:t>
                      </a:r>
                      <a:endParaRPr lang="en-US" sz="1000" dirty="0">
                        <a:effectLst/>
                      </a:endParaRPr>
                    </a:p>
                    <a:p>
                      <a:pPr marL="0" marR="0" algn="ctr">
                        <a:lnSpc>
                          <a:spcPts val="1950"/>
                        </a:lnSpc>
                        <a:spcBef>
                          <a:spcPts val="750"/>
                        </a:spcBef>
                        <a:spcAft>
                          <a:spcPts val="1200"/>
                        </a:spcAft>
                      </a:pPr>
                      <a:r>
                        <a:rPr lang="en-US" sz="2400" b="0" dirty="0">
                          <a:effectLst/>
                        </a:rPr>
                        <a:t>"The myth of Magna Carta lies at the whole origin of our perception of who we are as an English-speaking people, freedom-loving people who've lived with a degree of liberty and under a rule of law for 800 years. It's a load of tripe, of course. But it's a very useful myth."</a:t>
                      </a:r>
                      <a:endParaRPr lang="en-US" sz="1400" b="0" dirty="0">
                        <a:effectLst/>
                      </a:endParaRPr>
                    </a:p>
                    <a:p>
                      <a:pPr marL="0" marR="0" algn="ctr">
                        <a:spcBef>
                          <a:spcPts val="0"/>
                        </a:spcBef>
                        <a:spcAft>
                          <a:spcPts val="0"/>
                        </a:spcAft>
                      </a:pPr>
                      <a:r>
                        <a:rPr lang="en-US" sz="850" u="none" strike="noStrike" dirty="0">
                          <a:effectLst/>
                          <a:hlinkClick r:id="rId3"/>
                        </a:rPr>
                        <a:t>NICHOLAS VINCENT</a:t>
                      </a:r>
                      <a:r>
                        <a:rPr lang="en-US" sz="900" dirty="0">
                          <a:effectLst/>
                        </a:rPr>
                        <a:t>, a professor at the University of East Anglia and author of a book on the document. </a:t>
                      </a:r>
                      <a:endParaRPr lang="en-US" sz="1000"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736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1357745" y="152400"/>
            <a:ext cx="7637608" cy="1034415"/>
          </a:xfrm>
        </p:spPr>
        <p:txBody>
          <a:bodyPr/>
          <a:lstStyle/>
          <a:p>
            <a:r>
              <a:rPr lang="en-US" altLang="en-US" dirty="0"/>
              <a:t>BS is </a:t>
            </a:r>
          </a:p>
        </p:txBody>
      </p:sp>
      <p:sp>
        <p:nvSpPr>
          <p:cNvPr id="3" name="Content Placeholder 2"/>
          <p:cNvSpPr>
            <a:spLocks noGrp="1"/>
          </p:cNvSpPr>
          <p:nvPr>
            <p:ph idx="1"/>
          </p:nvPr>
        </p:nvSpPr>
        <p:spPr/>
        <p:txBody>
          <a:bodyPr>
            <a:normAutofit/>
          </a:bodyPr>
          <a:lstStyle/>
          <a:p>
            <a:pPr marL="34299" indent="0">
              <a:buNone/>
              <a:defRPr/>
            </a:pPr>
            <a:endParaRPr lang="en-US" dirty="0">
              <a:ea typeface="ＭＳ Ｐゴシック" charset="0"/>
            </a:endParaRPr>
          </a:p>
          <a:p>
            <a:pPr>
              <a:defRPr/>
            </a:pPr>
            <a:r>
              <a:rPr lang="en-US" dirty="0">
                <a:ea typeface="ＭＳ Ｐゴシック" charset="0"/>
              </a:rPr>
              <a:t>As essential to the human condition as air is to human life</a:t>
            </a:r>
          </a:p>
          <a:p>
            <a:pPr>
              <a:defRPr/>
            </a:pPr>
            <a:endParaRPr lang="en-US" dirty="0">
              <a:ea typeface="ＭＳ Ｐゴシック" charset="0"/>
            </a:endParaRPr>
          </a:p>
          <a:p>
            <a:pPr>
              <a:defRPr/>
            </a:pPr>
            <a:r>
              <a:rPr lang="en-US" dirty="0">
                <a:ea typeface="ＭＳ Ｐゴシック" charset="0"/>
              </a:rPr>
              <a:t>Where do you find it?</a:t>
            </a:r>
          </a:p>
        </p:txBody>
      </p:sp>
    </p:spTree>
    <p:extLst>
      <p:ext uri="{BB962C8B-B14F-4D97-AF65-F5344CB8AC3E}">
        <p14:creationId xmlns:p14="http://schemas.microsoft.com/office/powerpoint/2010/main" val="43714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r>
              <a:rPr lang="en-US" altLang="en-US" sz="3600" dirty="0"/>
              <a:t>Better Grades Through Extra Credit </a:t>
            </a:r>
          </a:p>
        </p:txBody>
      </p:sp>
      <p:sp>
        <p:nvSpPr>
          <p:cNvPr id="271363" name="Rectangle 3"/>
          <p:cNvSpPr>
            <a:spLocks noGrp="1" noChangeArrowheads="1"/>
          </p:cNvSpPr>
          <p:nvPr>
            <p:ph idx="1"/>
          </p:nvPr>
        </p:nvSpPr>
        <p:spPr>
          <a:xfrm>
            <a:off x="1271848" y="1524000"/>
            <a:ext cx="7186352" cy="4038600"/>
          </a:xfrm>
        </p:spPr>
        <p:txBody>
          <a:bodyPr>
            <a:noAutofit/>
          </a:bodyPr>
          <a:lstStyle/>
          <a:p>
            <a:pPr eaLnBrk="1" hangingPunct="1">
              <a:lnSpc>
                <a:spcPct val="90000"/>
              </a:lnSpc>
            </a:pPr>
            <a:r>
              <a:rPr lang="en-US" altLang="en-US" sz="3200" dirty="0"/>
              <a:t>Total Points from Modules: 650</a:t>
            </a:r>
          </a:p>
          <a:p>
            <a:pPr eaLnBrk="1" hangingPunct="1">
              <a:lnSpc>
                <a:spcPct val="90000"/>
              </a:lnSpc>
            </a:pPr>
            <a:r>
              <a:rPr lang="en-US" altLang="en-US" sz="3200" dirty="0"/>
              <a:t>Extra Credit Options – up to 55 extra credit points</a:t>
            </a:r>
          </a:p>
          <a:p>
            <a:pPr eaLnBrk="1" hangingPunct="1">
              <a:lnSpc>
                <a:spcPct val="90000"/>
              </a:lnSpc>
            </a:pPr>
            <a:r>
              <a:rPr lang="en-US" altLang="en-US" sz="3200" dirty="0"/>
              <a:t>Pay attention to the options in the next slides</a:t>
            </a:r>
            <a:endParaRPr lang="en-US" altLang="en-US" sz="2800" b="1" dirty="0"/>
          </a:p>
        </p:txBody>
      </p:sp>
    </p:spTree>
    <p:extLst>
      <p:ext uri="{BB962C8B-B14F-4D97-AF65-F5344CB8AC3E}">
        <p14:creationId xmlns:p14="http://schemas.microsoft.com/office/powerpoint/2010/main" val="13756509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 in Policy Discussions</a:t>
            </a:r>
          </a:p>
        </p:txBody>
      </p:sp>
      <p:sp>
        <p:nvSpPr>
          <p:cNvPr id="3" name="Content Placeholder 2"/>
          <p:cNvSpPr>
            <a:spLocks noGrp="1"/>
          </p:cNvSpPr>
          <p:nvPr>
            <p:ph idx="1"/>
          </p:nvPr>
        </p:nvSpPr>
        <p:spPr/>
        <p:txBody>
          <a:bodyPr/>
          <a:lstStyle/>
          <a:p>
            <a:r>
              <a:rPr lang="en-US" dirty="0"/>
              <a:t>Declaration of Independence</a:t>
            </a:r>
          </a:p>
          <a:p>
            <a:r>
              <a:rPr lang="en-US" dirty="0"/>
              <a:t>Trickle Down Theory</a:t>
            </a:r>
          </a:p>
          <a:p>
            <a:r>
              <a:rPr lang="en-US" dirty="0"/>
              <a:t>Social Justice</a:t>
            </a:r>
          </a:p>
        </p:txBody>
      </p:sp>
    </p:spTree>
    <p:extLst>
      <p:ext uri="{BB962C8B-B14F-4D97-AF65-F5344CB8AC3E}">
        <p14:creationId xmlns:p14="http://schemas.microsoft.com/office/powerpoint/2010/main" val="92715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 and Truth </a:t>
            </a:r>
          </a:p>
        </p:txBody>
      </p:sp>
      <p:sp>
        <p:nvSpPr>
          <p:cNvPr id="3" name="Content Placeholder 2"/>
          <p:cNvSpPr>
            <a:spLocks noGrp="1"/>
          </p:cNvSpPr>
          <p:nvPr>
            <p:ph idx="1"/>
          </p:nvPr>
        </p:nvSpPr>
        <p:spPr/>
        <p:txBody>
          <a:bodyPr/>
          <a:lstStyle/>
          <a:p>
            <a:r>
              <a:rPr lang="en-US" dirty="0"/>
              <a:t>Truth is an ideal; not a reality </a:t>
            </a:r>
          </a:p>
          <a:p>
            <a:r>
              <a:rPr lang="en-US" dirty="0"/>
              <a:t>Actions are reality </a:t>
            </a:r>
          </a:p>
          <a:p>
            <a:r>
              <a:rPr lang="en-US" dirty="0"/>
              <a:t>BS can lead to action</a:t>
            </a:r>
          </a:p>
          <a:p>
            <a:r>
              <a:rPr lang="en-US" dirty="0"/>
              <a:t>Action can lead to BS</a:t>
            </a:r>
          </a:p>
        </p:txBody>
      </p:sp>
    </p:spTree>
    <p:extLst>
      <p:ext uri="{BB962C8B-B14F-4D97-AF65-F5344CB8AC3E}">
        <p14:creationId xmlns:p14="http://schemas.microsoft.com/office/powerpoint/2010/main" val="159525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The BS Continuum</a:t>
            </a:r>
          </a:p>
        </p:txBody>
      </p:sp>
      <p:sp>
        <p:nvSpPr>
          <p:cNvPr id="4" name="Rectangle 3"/>
          <p:cNvSpPr/>
          <p:nvPr/>
        </p:nvSpPr>
        <p:spPr>
          <a:xfrm>
            <a:off x="386689" y="3086100"/>
            <a:ext cx="2819400" cy="2209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alibri" panose="020F0502020204030204"/>
            </a:endParaRPr>
          </a:p>
        </p:txBody>
      </p:sp>
      <p:sp>
        <p:nvSpPr>
          <p:cNvPr id="5" name="Rectangle 4"/>
          <p:cNvSpPr/>
          <p:nvPr/>
        </p:nvSpPr>
        <p:spPr>
          <a:xfrm>
            <a:off x="5796889" y="3086100"/>
            <a:ext cx="2819400" cy="2209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alibri" panose="020F0502020204030204"/>
            </a:endParaRPr>
          </a:p>
        </p:txBody>
      </p:sp>
      <p:cxnSp>
        <p:nvCxnSpPr>
          <p:cNvPr id="6" name="Straight Arrow Connector 5"/>
          <p:cNvCxnSpPr/>
          <p:nvPr/>
        </p:nvCxnSpPr>
        <p:spPr>
          <a:xfrm>
            <a:off x="3434689" y="4191000"/>
            <a:ext cx="21336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6289" y="5499920"/>
            <a:ext cx="1905000" cy="480131"/>
          </a:xfrm>
          <a:prstGeom prst="rect">
            <a:avLst/>
          </a:prstGeom>
          <a:noFill/>
        </p:spPr>
        <p:txBody>
          <a:bodyPr wrap="square" rtlCol="0">
            <a:spAutoFit/>
          </a:bodyPr>
          <a:lstStyle/>
          <a:p>
            <a:pPr eaLnBrk="0" fontAlgn="base" hangingPunct="0">
              <a:lnSpc>
                <a:spcPct val="90000"/>
              </a:lnSpc>
              <a:spcBef>
                <a:spcPct val="0"/>
              </a:spcBef>
              <a:spcAft>
                <a:spcPct val="0"/>
              </a:spcAft>
            </a:pPr>
            <a:r>
              <a:rPr lang="en-US" sz="2800" dirty="0">
                <a:solidFill>
                  <a:prstClr val="black"/>
                </a:solidFill>
                <a:latin typeface="Segoe UI Light" panose="020B0502040204020203" pitchFamily="34" charset="0"/>
                <a:ea typeface="MS PGothic" panose="020B0600070205080204" pitchFamily="34" charset="-128"/>
                <a:cs typeface="Segoe UI Light" panose="020B0502040204020203" pitchFamily="34" charset="0"/>
              </a:rPr>
              <a:t>Good</a:t>
            </a:r>
          </a:p>
        </p:txBody>
      </p:sp>
      <p:sp>
        <p:nvSpPr>
          <p:cNvPr id="8" name="TextBox 7"/>
          <p:cNvSpPr txBox="1"/>
          <p:nvPr/>
        </p:nvSpPr>
        <p:spPr>
          <a:xfrm>
            <a:off x="6925778" y="5499921"/>
            <a:ext cx="2057400" cy="480131"/>
          </a:xfrm>
          <a:prstGeom prst="rect">
            <a:avLst/>
          </a:prstGeom>
          <a:noFill/>
        </p:spPr>
        <p:txBody>
          <a:bodyPr wrap="square" rtlCol="0">
            <a:spAutoFit/>
          </a:bodyPr>
          <a:lstStyle/>
          <a:p>
            <a:pPr eaLnBrk="0" fontAlgn="base" hangingPunct="0">
              <a:lnSpc>
                <a:spcPct val="90000"/>
              </a:lnSpc>
              <a:spcBef>
                <a:spcPct val="0"/>
              </a:spcBef>
              <a:spcAft>
                <a:spcPct val="0"/>
              </a:spcAft>
            </a:pPr>
            <a:r>
              <a:rPr lang="en-US" sz="2800" dirty="0">
                <a:solidFill>
                  <a:prstClr val="black"/>
                </a:solidFill>
                <a:latin typeface="Segoe UI Light" panose="020B0502040204020203" pitchFamily="34" charset="0"/>
                <a:ea typeface="MS PGothic" panose="020B0600070205080204" pitchFamily="34" charset="-128"/>
                <a:cs typeface="Segoe UI Light" panose="020B0502040204020203" pitchFamily="34" charset="0"/>
              </a:rPr>
              <a:t>Bad</a:t>
            </a:r>
          </a:p>
        </p:txBody>
      </p:sp>
      <p:pic>
        <p:nvPicPr>
          <p:cNvPr id="9" name="Picture 2" descr="Image result for ice c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89"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bad f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7726" y="3350347"/>
            <a:ext cx="2637727" cy="176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ltLang="en-US" dirty="0"/>
              <a:t>BS is the fertilizer of life  </a:t>
            </a:r>
          </a:p>
        </p:txBody>
      </p:sp>
      <p:sp>
        <p:nvSpPr>
          <p:cNvPr id="163843" name="Content Placeholder 2"/>
          <p:cNvSpPr>
            <a:spLocks noGrp="1"/>
          </p:cNvSpPr>
          <p:nvPr>
            <p:ph idx="1"/>
          </p:nvPr>
        </p:nvSpPr>
        <p:spPr>
          <a:xfrm>
            <a:off x="685800" y="1676400"/>
            <a:ext cx="7772400" cy="4724400"/>
          </a:xfrm>
        </p:spPr>
        <p:txBody>
          <a:bodyPr>
            <a:normAutofit fontScale="85000" lnSpcReduction="20000"/>
          </a:bodyPr>
          <a:lstStyle/>
          <a:p>
            <a:r>
              <a:rPr lang="en-US" altLang="en-US" sz="3400" b="1" dirty="0"/>
              <a:t>Good</a:t>
            </a:r>
          </a:p>
          <a:p>
            <a:pPr lvl="1"/>
            <a:r>
              <a:rPr lang="en-US" altLang="en-US" sz="3400" dirty="0"/>
              <a:t>Can lead to good decision </a:t>
            </a:r>
          </a:p>
          <a:p>
            <a:pPr lvl="1"/>
            <a:r>
              <a:rPr lang="en-US" altLang="en-US" sz="3400" dirty="0"/>
              <a:t>It serves as play </a:t>
            </a:r>
          </a:p>
          <a:p>
            <a:pPr lvl="1"/>
            <a:r>
              <a:rPr lang="en-US" altLang="en-US" sz="3400" dirty="0"/>
              <a:t>It drives business-a.k.a. known as advertising </a:t>
            </a:r>
          </a:p>
          <a:p>
            <a:pPr lvl="1"/>
            <a:r>
              <a:rPr lang="en-US" altLang="en-US" sz="3400" dirty="0"/>
              <a:t>It drives do-gooders </a:t>
            </a:r>
          </a:p>
          <a:p>
            <a:pPr lvl="1"/>
            <a:r>
              <a:rPr lang="en-US" altLang="en-US" sz="3400" dirty="0"/>
              <a:t>Substitutes for war</a:t>
            </a:r>
            <a:endParaRPr lang="en-US" altLang="en-US" dirty="0"/>
          </a:p>
          <a:p>
            <a:r>
              <a:rPr lang="en-US" altLang="en-US" sz="3400" b="1" dirty="0"/>
              <a:t>Bad</a:t>
            </a:r>
            <a:r>
              <a:rPr lang="en-US" altLang="en-US" sz="3400" dirty="0"/>
              <a:t> –too much:</a:t>
            </a:r>
          </a:p>
          <a:p>
            <a:pPr lvl="1"/>
            <a:r>
              <a:rPr lang="en-US" altLang="en-US" sz="3400" dirty="0"/>
              <a:t>Can lead to bad decisions</a:t>
            </a:r>
          </a:p>
          <a:p>
            <a:pPr lvl="1"/>
            <a:r>
              <a:rPr lang="en-US" altLang="en-US" sz="3400" dirty="0"/>
              <a:t>Pollutes the political atmosphere </a:t>
            </a:r>
          </a:p>
          <a:p>
            <a:pPr lvl="1"/>
            <a:r>
              <a:rPr lang="en-US" altLang="en-US" sz="3400" dirty="0"/>
              <a:t>Destroys the news media </a:t>
            </a:r>
          </a:p>
          <a:p>
            <a:pPr lvl="1"/>
            <a:r>
              <a:rPr lang="en-US" altLang="en-US" sz="3400" dirty="0"/>
              <a:t>Makes brown spots in lawns and stinks</a:t>
            </a:r>
          </a:p>
          <a:p>
            <a:pPr lvl="1"/>
            <a:r>
              <a:rPr lang="en-US" altLang="en-US" sz="3400" dirty="0"/>
              <a:t>Can lead to war </a:t>
            </a:r>
          </a:p>
          <a:p>
            <a:pPr marL="205795" lvl="1" indent="0">
              <a:buNone/>
            </a:pPr>
            <a:endParaRPr lang="en-US" altLang="en-US" sz="2400" dirty="0"/>
          </a:p>
        </p:txBody>
      </p:sp>
    </p:spTree>
    <p:extLst>
      <p:ext uri="{BB962C8B-B14F-4D97-AF65-F5344CB8AC3E}">
        <p14:creationId xmlns:p14="http://schemas.microsoft.com/office/powerpoint/2010/main" val="277829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Antidote to BS Excesses</a:t>
            </a:r>
          </a:p>
        </p:txBody>
      </p:sp>
      <p:sp>
        <p:nvSpPr>
          <p:cNvPr id="3" name="Content Placeholder 2"/>
          <p:cNvSpPr>
            <a:spLocks noGrp="1"/>
          </p:cNvSpPr>
          <p:nvPr>
            <p:ph idx="1"/>
          </p:nvPr>
        </p:nvSpPr>
        <p:spPr/>
        <p:txBody>
          <a:bodyPr>
            <a:normAutofit/>
          </a:bodyPr>
          <a:lstStyle/>
          <a:p>
            <a:r>
              <a:rPr lang="en-US" dirty="0"/>
              <a:t>Avoid groupthink </a:t>
            </a:r>
          </a:p>
          <a:p>
            <a:r>
              <a:rPr lang="en-US" dirty="0"/>
              <a:t>Avoid cognitive dissonance </a:t>
            </a:r>
          </a:p>
          <a:p>
            <a:r>
              <a:rPr lang="en-US" dirty="0"/>
              <a:t>Always admit that it is speculation </a:t>
            </a:r>
          </a:p>
          <a:p>
            <a:r>
              <a:rPr lang="en-US" dirty="0"/>
              <a:t>Use analysis rather than rhetoric </a:t>
            </a:r>
          </a:p>
          <a:p>
            <a:r>
              <a:rPr lang="en-US" dirty="0"/>
              <a:t>Be a problem-solver </a:t>
            </a:r>
          </a:p>
          <a:p>
            <a:r>
              <a:rPr lang="en-US" dirty="0"/>
              <a:t>Be ????</a:t>
            </a:r>
          </a:p>
        </p:txBody>
      </p:sp>
    </p:spTree>
    <p:extLst>
      <p:ext uri="{BB962C8B-B14F-4D97-AF65-F5344CB8AC3E}">
        <p14:creationId xmlns:p14="http://schemas.microsoft.com/office/powerpoint/2010/main" val="14384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09600"/>
            <a:ext cx="7668323" cy="1034415"/>
          </a:xfrm>
        </p:spPr>
        <p:txBody>
          <a:bodyPr>
            <a:normAutofit fontScale="90000"/>
          </a:bodyPr>
          <a:lstStyle/>
          <a:p>
            <a:r>
              <a:rPr lang="en-US" dirty="0">
                <a:ea typeface="ＭＳ Ｐゴシック" charset="0"/>
              </a:rPr>
              <a:t>BS restores faith to its proper place </a:t>
            </a:r>
            <a:br>
              <a:rPr lang="en-US" dirty="0">
                <a:ea typeface="ＭＳ Ｐゴシック" charset="0"/>
              </a:rPr>
            </a:br>
            <a:endParaRPr lang="en-US" dirty="0"/>
          </a:p>
        </p:txBody>
      </p:sp>
      <p:sp>
        <p:nvSpPr>
          <p:cNvPr id="3" name="Content Placeholder 2"/>
          <p:cNvSpPr>
            <a:spLocks noGrp="1"/>
          </p:cNvSpPr>
          <p:nvPr>
            <p:ph idx="1"/>
          </p:nvPr>
        </p:nvSpPr>
        <p:spPr/>
        <p:txBody>
          <a:bodyPr/>
          <a:lstStyle/>
          <a:p>
            <a:r>
              <a:rPr lang="en-US" dirty="0"/>
              <a:t>With only speculation, actions can only be based on faith </a:t>
            </a:r>
          </a:p>
          <a:p>
            <a:pPr marL="34299" indent="0">
              <a:buNone/>
            </a:pPr>
            <a:endParaRPr lang="en-US" dirty="0"/>
          </a:p>
          <a:p>
            <a:r>
              <a:rPr lang="en-US" dirty="0"/>
              <a:t>Speculation cannot eliminate uncertainty no matter how much theory, data, logic, or smarts!</a:t>
            </a:r>
          </a:p>
        </p:txBody>
      </p:sp>
    </p:spTree>
    <p:extLst>
      <p:ext uri="{BB962C8B-B14F-4D97-AF65-F5344CB8AC3E}">
        <p14:creationId xmlns:p14="http://schemas.microsoft.com/office/powerpoint/2010/main" val="125822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Exchange of BS is Required</a:t>
            </a:r>
          </a:p>
        </p:txBody>
      </p:sp>
      <p:sp>
        <p:nvSpPr>
          <p:cNvPr id="3" name="Content Placeholder 2"/>
          <p:cNvSpPr>
            <a:spLocks noGrp="1"/>
          </p:cNvSpPr>
          <p:nvPr>
            <p:ph idx="1"/>
          </p:nvPr>
        </p:nvSpPr>
        <p:spPr>
          <a:xfrm>
            <a:off x="1295400" y="1447800"/>
            <a:ext cx="7668323" cy="4876800"/>
          </a:xfrm>
        </p:spPr>
        <p:txBody>
          <a:bodyPr>
            <a:normAutofit fontScale="85000" lnSpcReduction="20000"/>
          </a:bodyPr>
          <a:lstStyle/>
          <a:p>
            <a:pPr marL="34299" indent="0">
              <a:buNone/>
            </a:pPr>
            <a:r>
              <a:rPr lang="en-US" dirty="0"/>
              <a:t>“I’ve heard some college campuses where they don’t want to have a guest speaker who is too conservative or they don’t want to read a book if it has language that is offensive to African-Americans or somehow sends a demeaning signal towards women…I </a:t>
            </a:r>
            <a:r>
              <a:rPr lang="en-US" dirty="0" err="1"/>
              <a:t>gotta</a:t>
            </a:r>
            <a:r>
              <a:rPr lang="en-US" dirty="0"/>
              <a:t> tell you I don’t agree with that either. I don’t agree that you, when you become students at colleges, have to be coddled and protected from different points of view…You shouldn’t silence them by saying, ‘You can’t come because I’m too sensitive to hear what you have to say.’ That’s not the way we learn either.” – </a:t>
            </a:r>
            <a:r>
              <a:rPr lang="en-US" b="1" dirty="0">
                <a:solidFill>
                  <a:srgbClr val="FF0000"/>
                </a:solidFill>
              </a:rPr>
              <a:t>AUTHOR?</a:t>
            </a:r>
            <a:endParaRPr lang="en-US" dirty="0"/>
          </a:p>
        </p:txBody>
      </p:sp>
    </p:spTree>
    <p:extLst>
      <p:ext uri="{BB962C8B-B14F-4D97-AF65-F5344CB8AC3E}">
        <p14:creationId xmlns:p14="http://schemas.microsoft.com/office/powerpoint/2010/main" val="177675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0D75-79A4-A94A-BAF0-E841FDA15628}"/>
              </a:ext>
            </a:extLst>
          </p:cNvPr>
          <p:cNvSpPr>
            <a:spLocks noGrp="1"/>
          </p:cNvSpPr>
          <p:nvPr>
            <p:ph type="title"/>
          </p:nvPr>
        </p:nvSpPr>
        <p:spPr/>
        <p:txBody>
          <a:bodyPr/>
          <a:lstStyle/>
          <a:p>
            <a:r>
              <a:rPr lang="en-US" dirty="0"/>
              <a:t>Module 1 Evaluation Survey </a:t>
            </a:r>
          </a:p>
        </p:txBody>
      </p:sp>
      <p:sp>
        <p:nvSpPr>
          <p:cNvPr id="3" name="Content Placeholder 2">
            <a:extLst>
              <a:ext uri="{FF2B5EF4-FFF2-40B4-BE49-F238E27FC236}">
                <a16:creationId xmlns:a16="http://schemas.microsoft.com/office/drawing/2014/main" id="{8F477B4F-B7B0-6844-BCA8-1D4B7579DD0E}"/>
              </a:ext>
            </a:extLst>
          </p:cNvPr>
          <p:cNvSpPr>
            <a:spLocks noGrp="1"/>
          </p:cNvSpPr>
          <p:nvPr>
            <p:ph idx="1"/>
          </p:nvPr>
        </p:nvSpPr>
        <p:spPr/>
        <p:txBody>
          <a:bodyPr/>
          <a:lstStyle/>
          <a:p>
            <a:r>
              <a:rPr lang="en-US" dirty="0"/>
              <a:t>Survey Link: </a:t>
            </a:r>
            <a:r>
              <a:rPr lang="en-US" dirty="0">
                <a:hlinkClick r:id="rId2"/>
              </a:rPr>
              <a:t>https://forms.gle/5VKmw5N2ja1MHnWR7</a:t>
            </a:r>
            <a:endParaRPr lang="en-US" dirty="0"/>
          </a:p>
          <a:p>
            <a:r>
              <a:rPr lang="en-US" dirty="0"/>
              <a:t>Be a good citizen and help us improve the course- this can only help you! </a:t>
            </a:r>
          </a:p>
        </p:txBody>
      </p:sp>
    </p:spTree>
    <p:extLst>
      <p:ext uri="{BB962C8B-B14F-4D97-AF65-F5344CB8AC3E}">
        <p14:creationId xmlns:p14="http://schemas.microsoft.com/office/powerpoint/2010/main" val="2382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752600" y="457200"/>
            <a:ext cx="3352800" cy="628650"/>
          </a:xfrm>
        </p:spPr>
        <p:txBody>
          <a:bodyPr>
            <a:normAutofit fontScale="90000"/>
          </a:bodyPr>
          <a:lstStyle/>
          <a:p>
            <a:pPr eaLnBrk="1" hangingPunct="1"/>
            <a:r>
              <a:rPr lang="en-US" altLang="en-US" dirty="0"/>
              <a:t>For next class</a:t>
            </a:r>
          </a:p>
        </p:txBody>
      </p:sp>
      <p:sp>
        <p:nvSpPr>
          <p:cNvPr id="160771" name="Content Placeholder 2"/>
          <p:cNvSpPr>
            <a:spLocks noGrp="1"/>
          </p:cNvSpPr>
          <p:nvPr>
            <p:ph idx="1"/>
          </p:nvPr>
        </p:nvSpPr>
        <p:spPr>
          <a:xfrm>
            <a:off x="685800" y="1676400"/>
            <a:ext cx="8001000" cy="4648200"/>
          </a:xfrm>
        </p:spPr>
        <p:txBody>
          <a:bodyPr>
            <a:normAutofit/>
          </a:bodyPr>
          <a:lstStyle/>
          <a:p>
            <a:pPr>
              <a:buFontTx/>
              <a:buAutoNum type="arabicPeriod"/>
              <a:defRPr/>
            </a:pPr>
            <a:r>
              <a:rPr lang="en-US" sz="2800" dirty="0">
                <a:latin typeface="Segoe UI" panose="020B0502040204020203" pitchFamily="34" charset="0"/>
                <a:cs typeface="Segoe UI" panose="020B0502040204020203" pitchFamily="34" charset="0"/>
              </a:rPr>
              <a:t>Read Chapter 2 and review Exercises 2.1-2.5 </a:t>
            </a:r>
          </a:p>
          <a:p>
            <a:pPr>
              <a:buFontTx/>
              <a:buAutoNum type="arabicPeriod"/>
              <a:defRPr/>
            </a:pPr>
            <a:r>
              <a:rPr lang="en-US" sz="2800" dirty="0">
                <a:latin typeface="Segoe UI" panose="020B0502040204020203" pitchFamily="34" charset="0"/>
                <a:cs typeface="Segoe UI" panose="020B0502040204020203" pitchFamily="34" charset="0"/>
              </a:rPr>
              <a:t>Review the librarian tip sheet on Blackboard</a:t>
            </a:r>
          </a:p>
          <a:p>
            <a:pPr>
              <a:buFontTx/>
              <a:buAutoNum type="arabicPeriod"/>
              <a:defRPr/>
            </a:pPr>
            <a:r>
              <a:rPr lang="en-US" sz="2800" dirty="0">
                <a:latin typeface="Segoe UI" panose="020B0502040204020203" pitchFamily="34" charset="0"/>
                <a:cs typeface="Segoe UI" panose="020B0502040204020203" pitchFamily="34" charset="0"/>
              </a:rPr>
              <a:t>Do the survey please!</a:t>
            </a:r>
          </a:p>
          <a:p>
            <a:pPr marL="34299" indent="0">
              <a:buNone/>
              <a:defRPr/>
            </a:pPr>
            <a:endParaRPr lang="en-US" sz="2800" dirty="0">
              <a:latin typeface="Segoe UI" panose="020B0502040204020203" pitchFamily="34" charset="0"/>
              <a:cs typeface="Segoe UI" panose="020B0502040204020203" pitchFamily="34" charset="0"/>
            </a:endParaRPr>
          </a:p>
          <a:p>
            <a:pPr eaLnBrk="1" hangingPunct="1"/>
            <a:r>
              <a:rPr lang="en-US" altLang="en-US" dirty="0"/>
              <a:t>Module 2 due by 12:45 PM on Monday 9/28</a:t>
            </a:r>
          </a:p>
        </p:txBody>
      </p:sp>
    </p:spTree>
    <p:extLst>
      <p:ext uri="{BB962C8B-B14F-4D97-AF65-F5344CB8AC3E}">
        <p14:creationId xmlns:p14="http://schemas.microsoft.com/office/powerpoint/2010/main" val="131800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593467"/>
            <a:ext cx="5334000" cy="553998"/>
          </a:xfrm>
          <a:prstGeom prst="rect">
            <a:avLst/>
          </a:prstGeom>
        </p:spPr>
        <p:txBody>
          <a:bodyPr vert="horz" wrap="square" lIns="0" tIns="0" rIns="0" bIns="0" rtlCol="0" anchor="b">
            <a:spAutoFit/>
          </a:bodyPr>
          <a:lstStyle/>
          <a:p>
            <a:pPr marL="9525">
              <a:lnSpc>
                <a:spcPct val="100000"/>
              </a:lnSpc>
            </a:pPr>
            <a:r>
              <a:rPr lang="en-US" sz="3600" spc="8" dirty="0"/>
              <a:t>TedTalks</a:t>
            </a:r>
            <a:endParaRPr sz="3600" spc="8" dirty="0"/>
          </a:p>
        </p:txBody>
      </p:sp>
      <p:sp>
        <p:nvSpPr>
          <p:cNvPr id="3" name="object 3"/>
          <p:cNvSpPr txBox="1"/>
          <p:nvPr/>
        </p:nvSpPr>
        <p:spPr>
          <a:xfrm>
            <a:off x="1371600" y="1600200"/>
            <a:ext cx="6858000" cy="3203591"/>
          </a:xfrm>
          <a:prstGeom prst="rect">
            <a:avLst/>
          </a:prstGeom>
        </p:spPr>
        <p:txBody>
          <a:bodyPr vert="horz" wrap="square" lIns="0" tIns="0" rIns="0" bIns="0" rtlCol="0">
            <a:spAutoFit/>
          </a:bodyPr>
          <a:lstStyle/>
          <a:p>
            <a:pPr marL="9525" marR="258604" defTabSz="685800" eaLnBrk="1" fontAlgn="auto" hangingPunct="1">
              <a:lnSpc>
                <a:spcPts val="2273"/>
              </a:lnSpc>
              <a:spcBef>
                <a:spcPts val="0"/>
              </a:spcBef>
              <a:spcAft>
                <a:spcPts val="0"/>
              </a:spcAft>
            </a:pPr>
            <a:r>
              <a:rPr lang="en-US" sz="2800" spc="-4" dirty="0">
                <a:solidFill>
                  <a:prstClr val="black"/>
                </a:solidFill>
                <a:latin typeface="Segoe UI Light"/>
                <a:cs typeface="Segoe UI Light"/>
              </a:rPr>
              <a:t>Receive extra </a:t>
            </a:r>
            <a:r>
              <a:rPr lang="en-US" sz="2800" spc="-11" dirty="0">
                <a:solidFill>
                  <a:prstClr val="black"/>
                </a:solidFill>
                <a:latin typeface="Segoe UI Light"/>
                <a:cs typeface="Segoe UI Light"/>
              </a:rPr>
              <a:t>credit </a:t>
            </a:r>
            <a:r>
              <a:rPr lang="en-US" sz="2800" spc="-8" dirty="0">
                <a:solidFill>
                  <a:prstClr val="black"/>
                </a:solidFill>
                <a:latin typeface="Segoe UI Light"/>
                <a:cs typeface="Segoe UI Light"/>
              </a:rPr>
              <a:t>throughout </a:t>
            </a:r>
            <a:r>
              <a:rPr lang="en-US" sz="2800" spc="-4" dirty="0">
                <a:solidFill>
                  <a:prstClr val="black"/>
                </a:solidFill>
                <a:latin typeface="Segoe UI Light"/>
                <a:cs typeface="Segoe UI Light"/>
              </a:rPr>
              <a:t>the </a:t>
            </a:r>
            <a:r>
              <a:rPr lang="en-US" sz="2800" spc="-8" dirty="0">
                <a:solidFill>
                  <a:prstClr val="black"/>
                </a:solidFill>
                <a:latin typeface="Segoe UI Light"/>
                <a:cs typeface="Segoe UI Light"/>
              </a:rPr>
              <a:t>semester by </a:t>
            </a:r>
            <a:r>
              <a:rPr lang="en-US" sz="2800" spc="-4" dirty="0">
                <a:solidFill>
                  <a:prstClr val="black"/>
                </a:solidFill>
                <a:latin typeface="Segoe UI Light"/>
                <a:cs typeface="Segoe UI Light"/>
              </a:rPr>
              <a:t>watching the posted TedTalks for each Module, beginning with Module 2. </a:t>
            </a:r>
          </a:p>
          <a:p>
            <a:pPr marL="9525" marR="258604" defTabSz="685800" eaLnBrk="1" fontAlgn="auto" hangingPunct="1">
              <a:lnSpc>
                <a:spcPts val="2273"/>
              </a:lnSpc>
              <a:spcBef>
                <a:spcPts val="0"/>
              </a:spcBef>
              <a:spcAft>
                <a:spcPts val="0"/>
              </a:spcAft>
            </a:pPr>
            <a:endParaRPr sz="4400" dirty="0">
              <a:solidFill>
                <a:prstClr val="black"/>
              </a:solidFill>
              <a:latin typeface="Times New Roman"/>
              <a:ea typeface="+mn-ea"/>
              <a:cs typeface="Times New Roman"/>
            </a:endParaRPr>
          </a:p>
          <a:p>
            <a:pPr marL="9525" marR="39529" indent="-476" defTabSz="685800" eaLnBrk="1" fontAlgn="auto" hangingPunct="1">
              <a:lnSpc>
                <a:spcPts val="2273"/>
              </a:lnSpc>
              <a:spcBef>
                <a:spcPts val="0"/>
              </a:spcBef>
              <a:spcAft>
                <a:spcPts val="0"/>
              </a:spcAft>
            </a:pPr>
            <a:r>
              <a:rPr lang="en-US" sz="2800" spc="-98" dirty="0">
                <a:solidFill>
                  <a:prstClr val="black"/>
                </a:solidFill>
                <a:latin typeface="Segoe UI Light"/>
                <a:cs typeface="Segoe UI Light"/>
              </a:rPr>
              <a:t>You </a:t>
            </a:r>
            <a:r>
              <a:rPr lang="en-US" sz="2800" spc="-8" dirty="0">
                <a:solidFill>
                  <a:prstClr val="black"/>
                </a:solidFill>
                <a:latin typeface="Segoe UI Light"/>
                <a:cs typeface="Segoe UI Light"/>
              </a:rPr>
              <a:t>may </a:t>
            </a:r>
            <a:r>
              <a:rPr lang="en-US" sz="2800" spc="-11" dirty="0">
                <a:solidFill>
                  <a:prstClr val="black"/>
                </a:solidFill>
                <a:latin typeface="Segoe UI Light"/>
                <a:cs typeface="Segoe UI Light"/>
              </a:rPr>
              <a:t>receive </a:t>
            </a:r>
            <a:r>
              <a:rPr lang="en-US" sz="2800" spc="-4" dirty="0">
                <a:solidFill>
                  <a:prstClr val="black"/>
                </a:solidFill>
                <a:latin typeface="Segoe UI Light"/>
                <a:cs typeface="Segoe UI Light"/>
              </a:rPr>
              <a:t>up to 3 points </a:t>
            </a:r>
            <a:r>
              <a:rPr lang="en-US" sz="2800" spc="-8" dirty="0">
                <a:solidFill>
                  <a:prstClr val="black"/>
                </a:solidFill>
                <a:latin typeface="Segoe UI Light"/>
                <a:cs typeface="Segoe UI Light"/>
              </a:rPr>
              <a:t>per </a:t>
            </a:r>
            <a:r>
              <a:rPr lang="en-US" sz="2800" spc="-4" dirty="0">
                <a:solidFill>
                  <a:prstClr val="black"/>
                </a:solidFill>
                <a:latin typeface="Segoe UI Light"/>
                <a:cs typeface="Segoe UI Light"/>
              </a:rPr>
              <a:t>TedTalk you watch</a:t>
            </a:r>
            <a:r>
              <a:rPr lang="en-US" sz="2800" spc="-8" dirty="0">
                <a:solidFill>
                  <a:prstClr val="black"/>
                </a:solidFill>
                <a:latin typeface="Segoe UI Light"/>
                <a:cs typeface="Segoe UI Light"/>
              </a:rPr>
              <a:t> and complete questions for:</a:t>
            </a:r>
            <a:endParaRPr lang="en-US" sz="2800" dirty="0">
              <a:solidFill>
                <a:prstClr val="black"/>
              </a:solidFill>
              <a:latin typeface="Segoe UI Light"/>
              <a:cs typeface="Segoe UI Light"/>
            </a:endParaRPr>
          </a:p>
          <a:p>
            <a:pPr marL="9525" marR="295275" indent="-476" defTabSz="685800" eaLnBrk="1" fontAlgn="auto" hangingPunct="1">
              <a:lnSpc>
                <a:spcPts val="2273"/>
              </a:lnSpc>
              <a:spcBef>
                <a:spcPts val="1035"/>
              </a:spcBef>
              <a:spcAft>
                <a:spcPts val="0"/>
              </a:spcAft>
            </a:pPr>
            <a:r>
              <a:rPr lang="en-US" sz="2800" spc="-4" dirty="0">
                <a:solidFill>
                  <a:prstClr val="black"/>
                </a:solidFill>
                <a:latin typeface="Segoe UI Light"/>
                <a:cs typeface="Segoe UI Light"/>
              </a:rPr>
              <a:t>5 total TedTalks x 3 points </a:t>
            </a:r>
            <a:r>
              <a:rPr lang="en-US" sz="2800" spc="-8" dirty="0">
                <a:solidFill>
                  <a:prstClr val="black"/>
                </a:solidFill>
                <a:latin typeface="Segoe UI Light"/>
                <a:cs typeface="Segoe UI Light"/>
              </a:rPr>
              <a:t>TedTalk </a:t>
            </a:r>
            <a:r>
              <a:rPr lang="en-US" sz="2800" spc="-4" dirty="0">
                <a:solidFill>
                  <a:prstClr val="black"/>
                </a:solidFill>
                <a:latin typeface="Segoe UI Light"/>
                <a:cs typeface="Segoe UI Light"/>
              </a:rPr>
              <a:t>= </a:t>
            </a:r>
            <a:r>
              <a:rPr lang="en-US" sz="2800" dirty="0">
                <a:solidFill>
                  <a:srgbClr val="FF0000"/>
                </a:solidFill>
                <a:latin typeface="Segoe UI Light"/>
                <a:cs typeface="Segoe UI Light"/>
              </a:rPr>
              <a:t>15 </a:t>
            </a:r>
            <a:r>
              <a:rPr lang="en-US" sz="2800" spc="-8" dirty="0">
                <a:solidFill>
                  <a:srgbClr val="FF0000"/>
                </a:solidFill>
                <a:latin typeface="Segoe UI Light"/>
                <a:cs typeface="Segoe UI Light"/>
              </a:rPr>
              <a:t>possible </a:t>
            </a:r>
            <a:r>
              <a:rPr lang="en-US" sz="2800" spc="-4" dirty="0">
                <a:solidFill>
                  <a:srgbClr val="FF0000"/>
                </a:solidFill>
                <a:latin typeface="Segoe UI Light"/>
                <a:cs typeface="Segoe UI Light"/>
              </a:rPr>
              <a:t>points</a:t>
            </a:r>
          </a:p>
          <a:p>
            <a:pPr marL="9525" marR="295275" indent="-476" defTabSz="685800" eaLnBrk="1" fontAlgn="auto" hangingPunct="1">
              <a:lnSpc>
                <a:spcPts val="2273"/>
              </a:lnSpc>
              <a:spcBef>
                <a:spcPts val="1035"/>
              </a:spcBef>
              <a:spcAft>
                <a:spcPts val="0"/>
              </a:spcAft>
            </a:pPr>
            <a:endParaRPr sz="2800" dirty="0">
              <a:solidFill>
                <a:prstClr val="black"/>
              </a:solidFill>
              <a:latin typeface="Segoe UI Light"/>
              <a:ea typeface="+mn-ea"/>
              <a:cs typeface="Segoe UI Light"/>
            </a:endParaRPr>
          </a:p>
        </p:txBody>
      </p:sp>
    </p:spTree>
    <p:extLst>
      <p:ext uri="{BB962C8B-B14F-4D97-AF65-F5344CB8AC3E}">
        <p14:creationId xmlns:p14="http://schemas.microsoft.com/office/powerpoint/2010/main" val="36696017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669667"/>
            <a:ext cx="4876800" cy="553998"/>
          </a:xfrm>
          <a:prstGeom prst="rect">
            <a:avLst/>
          </a:prstGeom>
        </p:spPr>
        <p:txBody>
          <a:bodyPr vert="horz" wrap="square" lIns="0" tIns="0" rIns="0" bIns="0" rtlCol="0" anchor="b">
            <a:spAutoFit/>
          </a:bodyPr>
          <a:lstStyle/>
          <a:p>
            <a:pPr marL="9525">
              <a:lnSpc>
                <a:spcPct val="100000"/>
              </a:lnSpc>
            </a:pPr>
            <a:r>
              <a:rPr sz="3600" dirty="0"/>
              <a:t>How </a:t>
            </a:r>
            <a:r>
              <a:rPr sz="3600" spc="4" dirty="0"/>
              <a:t>extra </a:t>
            </a:r>
            <a:r>
              <a:rPr sz="3600" spc="-8" dirty="0"/>
              <a:t>credit</a:t>
            </a:r>
            <a:r>
              <a:rPr sz="3600" spc="-86" dirty="0"/>
              <a:t> </a:t>
            </a:r>
            <a:r>
              <a:rPr sz="3600" dirty="0"/>
              <a:t>works!</a:t>
            </a:r>
          </a:p>
        </p:txBody>
      </p:sp>
      <p:sp>
        <p:nvSpPr>
          <p:cNvPr id="3" name="object 3"/>
          <p:cNvSpPr txBox="1"/>
          <p:nvPr/>
        </p:nvSpPr>
        <p:spPr>
          <a:xfrm>
            <a:off x="1295400" y="1447800"/>
            <a:ext cx="6324600" cy="5419817"/>
          </a:xfrm>
          <a:prstGeom prst="rect">
            <a:avLst/>
          </a:prstGeom>
        </p:spPr>
        <p:txBody>
          <a:bodyPr vert="horz" wrap="square" lIns="0" tIns="0" rIns="0" bIns="0" rtlCol="0">
            <a:spAutoFit/>
          </a:bodyPr>
          <a:lstStyle/>
          <a:p>
            <a:pPr marL="352425" marR="27623" indent="-342900" defTabSz="685800" eaLnBrk="1" fontAlgn="auto" hangingPunct="1">
              <a:spcBef>
                <a:spcPts val="0"/>
              </a:spcBef>
              <a:spcAft>
                <a:spcPts val="0"/>
              </a:spcAft>
              <a:buFont typeface="Arial"/>
              <a:buChar char="•"/>
            </a:pPr>
            <a:r>
              <a:rPr lang="en-US" sz="2400" spc="8" dirty="0">
                <a:solidFill>
                  <a:prstClr val="black"/>
                </a:solidFill>
                <a:latin typeface="Segoe UI Light"/>
                <a:cs typeface="Segoe UI Light"/>
              </a:rPr>
              <a:t>TedTalk Link: </a:t>
            </a:r>
            <a:endParaRPr lang="en-US" sz="2400" spc="8" dirty="0">
              <a:solidFill>
                <a:srgbClr val="FF0000"/>
              </a:solidFill>
              <a:latin typeface="Segoe UI Light"/>
              <a:cs typeface="Segoe UI Light"/>
            </a:endParaRPr>
          </a:p>
          <a:p>
            <a:r>
              <a:rPr lang="en-US" sz="2400" dirty="0">
                <a:hlinkClick r:id="rId3"/>
              </a:rPr>
              <a:t>https://www.ted.com/talks/thomas_abt_why_violence_clusters_in_cities_and_how_to_reduce_it</a:t>
            </a:r>
            <a:r>
              <a:rPr lang="en-US" sz="2400" dirty="0"/>
              <a:t> </a:t>
            </a:r>
            <a:r>
              <a:rPr lang="en-US" sz="2400" dirty="0">
                <a:solidFill>
                  <a:srgbClr val="FF0000"/>
                </a:solidFill>
              </a:rPr>
              <a:t>DUE 9/25 AT 8 PM</a:t>
            </a:r>
            <a:endParaRPr lang="en-US" sz="2400" dirty="0"/>
          </a:p>
          <a:p>
            <a:pPr marL="352425" marR="27623" indent="-342900" defTabSz="685800" eaLnBrk="1" fontAlgn="auto" hangingPunct="1">
              <a:spcBef>
                <a:spcPts val="0"/>
              </a:spcBef>
              <a:spcAft>
                <a:spcPts val="0"/>
              </a:spcAft>
              <a:buFont typeface="Arial"/>
              <a:buChar char="•"/>
            </a:pPr>
            <a:r>
              <a:rPr lang="en-US" sz="2400" spc="8" dirty="0">
                <a:latin typeface="Segoe UI Light"/>
                <a:cs typeface="Segoe UI Light"/>
              </a:rPr>
              <a:t>Survey Link:</a:t>
            </a:r>
            <a:r>
              <a:rPr lang="en-US" sz="2400" dirty="0">
                <a:hlinkClick r:id="rId4"/>
              </a:rPr>
              <a:t>https://syracuseuniversity.qualtrics.com/jfe/form/SV_9Y5UxMwIxBnRE3P</a:t>
            </a:r>
            <a:endParaRPr lang="en-US" sz="2400" spc="8" dirty="0">
              <a:latin typeface="Segoe UI Light"/>
              <a:cs typeface="Segoe UI Light"/>
            </a:endParaRPr>
          </a:p>
          <a:p>
            <a:pPr marL="352425" marR="27623" indent="-342900" defTabSz="685800" eaLnBrk="1" fontAlgn="auto" hangingPunct="1">
              <a:spcBef>
                <a:spcPts val="0"/>
              </a:spcBef>
              <a:spcAft>
                <a:spcPts val="0"/>
              </a:spcAft>
              <a:buFont typeface="Arial" panose="020B0604020202020204" pitchFamily="34" charset="0"/>
              <a:buChar char="•"/>
            </a:pPr>
            <a:r>
              <a:rPr lang="en-US" sz="2400" spc="8" dirty="0">
                <a:solidFill>
                  <a:prstClr val="black"/>
                </a:solidFill>
                <a:latin typeface="Segoe UI Light"/>
                <a:cs typeface="Segoe UI Light"/>
              </a:rPr>
              <a:t>Complete the online form on Blackboard located under the Extra Credit tab</a:t>
            </a:r>
          </a:p>
          <a:p>
            <a:pPr marL="352425" marR="27623" indent="-342900" defTabSz="685800" eaLnBrk="1" fontAlgn="auto" hangingPunct="1">
              <a:spcBef>
                <a:spcPts val="0"/>
              </a:spcBef>
              <a:spcAft>
                <a:spcPts val="0"/>
              </a:spcAft>
              <a:buFont typeface="Arial" panose="020B0604020202020204" pitchFamily="34" charset="0"/>
              <a:buChar char="•"/>
            </a:pPr>
            <a:r>
              <a:rPr lang="en-US" sz="2400" spc="8" dirty="0">
                <a:solidFill>
                  <a:prstClr val="black"/>
                </a:solidFill>
                <a:latin typeface="Segoe UI Light"/>
                <a:cs typeface="Segoe UI Light"/>
              </a:rPr>
              <a:t>If you have questions email Brinn (</a:t>
            </a:r>
            <a:r>
              <a:rPr lang="en-US" sz="2400" spc="8" dirty="0">
                <a:solidFill>
                  <a:prstClr val="black"/>
                </a:solidFill>
                <a:latin typeface="Segoe UI Light"/>
                <a:cs typeface="Segoe UI Light"/>
                <a:hlinkClick r:id="rId5"/>
              </a:rPr>
              <a:t>brmacrae@syr.edu</a:t>
            </a:r>
            <a:r>
              <a:rPr lang="en-US" sz="2400" spc="8" dirty="0">
                <a:solidFill>
                  <a:prstClr val="black"/>
                </a:solidFill>
                <a:latin typeface="Segoe UI Light"/>
                <a:cs typeface="Segoe UI Light"/>
              </a:rPr>
              <a:t>) </a:t>
            </a:r>
            <a:endParaRPr lang="en-US" sz="2400" spc="-11" dirty="0">
              <a:solidFill>
                <a:srgbClr val="000000"/>
              </a:solidFill>
              <a:latin typeface="Segoe UI Light"/>
              <a:cs typeface="Segoe UI Light"/>
            </a:endParaRPr>
          </a:p>
          <a:p>
            <a:pPr marL="18097" marR="3810" defTabSz="685800" eaLnBrk="1" fontAlgn="auto" hangingPunct="1">
              <a:spcBef>
                <a:spcPts val="1943"/>
              </a:spcBef>
              <a:spcAft>
                <a:spcPts val="0"/>
              </a:spcAft>
            </a:pPr>
            <a:r>
              <a:rPr lang="en-US" sz="2400" dirty="0">
                <a:solidFill>
                  <a:prstClr val="black"/>
                </a:solidFill>
                <a:latin typeface="Segoe UI Light" panose="020B0502040204020203" pitchFamily="34" charset="0"/>
                <a:cs typeface="Segoe UI Light" panose="020B0502040204020203" pitchFamily="34" charset="0"/>
              </a:rPr>
              <a:t>If </a:t>
            </a:r>
            <a:r>
              <a:rPr lang="en-US" sz="2400" spc="-4" dirty="0">
                <a:solidFill>
                  <a:prstClr val="black"/>
                </a:solidFill>
                <a:latin typeface="Segoe UI Light" panose="020B0502040204020203" pitchFamily="34" charset="0"/>
                <a:cs typeface="Segoe UI Light" panose="020B0502040204020203" pitchFamily="34" charset="0"/>
              </a:rPr>
              <a:t>you </a:t>
            </a:r>
            <a:r>
              <a:rPr lang="en-US" sz="2400" spc="4" dirty="0">
                <a:solidFill>
                  <a:srgbClr val="FF0000"/>
                </a:solidFill>
                <a:latin typeface="Segoe UI Light" panose="020B0502040204020203" pitchFamily="34" charset="0"/>
                <a:cs typeface="Segoe UI Light" panose="020B0502040204020203" pitchFamily="34" charset="0"/>
              </a:rPr>
              <a:t>do not </a:t>
            </a:r>
            <a:r>
              <a:rPr lang="en-US" sz="2400" spc="-8" dirty="0">
                <a:solidFill>
                  <a:prstClr val="black"/>
                </a:solidFill>
                <a:latin typeface="Segoe UI Light" panose="020B0502040204020203" pitchFamily="34" charset="0"/>
                <a:cs typeface="Segoe UI Light" panose="020B0502040204020203" pitchFamily="34" charset="0"/>
              </a:rPr>
              <a:t>receive </a:t>
            </a:r>
            <a:r>
              <a:rPr lang="en-US" sz="2400" dirty="0">
                <a:solidFill>
                  <a:prstClr val="black"/>
                </a:solidFill>
                <a:latin typeface="Segoe UI Light" panose="020B0502040204020203" pitchFamily="34" charset="0"/>
                <a:cs typeface="Segoe UI Light" panose="020B0502040204020203" pitchFamily="34" charset="0"/>
              </a:rPr>
              <a:t>an </a:t>
            </a:r>
            <a:r>
              <a:rPr lang="en-US" sz="2400" spc="-4" dirty="0">
                <a:solidFill>
                  <a:prstClr val="black"/>
                </a:solidFill>
                <a:latin typeface="Segoe UI Light" panose="020B0502040204020203" pitchFamily="34" charset="0"/>
                <a:cs typeface="Segoe UI Light" panose="020B0502040204020203" pitchFamily="34" charset="0"/>
              </a:rPr>
              <a:t>email within 24 </a:t>
            </a:r>
            <a:r>
              <a:rPr lang="en-US" sz="2400" dirty="0">
                <a:solidFill>
                  <a:prstClr val="black"/>
                </a:solidFill>
                <a:latin typeface="Segoe UI Light" panose="020B0502040204020203" pitchFamily="34" charset="0"/>
                <a:cs typeface="Segoe UI Light" panose="020B0502040204020203" pitchFamily="34" charset="0"/>
              </a:rPr>
              <a:t>hours,  </a:t>
            </a:r>
            <a:r>
              <a:rPr lang="en-US" sz="2400" spc="-4" dirty="0">
                <a:solidFill>
                  <a:prstClr val="black"/>
                </a:solidFill>
                <a:latin typeface="Segoe UI Light" panose="020B0502040204020203" pitchFamily="34" charset="0"/>
                <a:cs typeface="Segoe UI Light" panose="020B0502040204020203" pitchFamily="34" charset="0"/>
              </a:rPr>
              <a:t>please contact Brinn </a:t>
            </a:r>
            <a:r>
              <a:rPr lang="en-US" sz="2400" dirty="0">
                <a:solidFill>
                  <a:prstClr val="black"/>
                </a:solidFill>
                <a:latin typeface="Segoe UI Light" panose="020B0502040204020203" pitchFamily="34" charset="0"/>
                <a:cs typeface="Segoe UI Light" panose="020B0502040204020203" pitchFamily="34" charset="0"/>
              </a:rPr>
              <a:t>at </a:t>
            </a:r>
            <a:r>
              <a:rPr lang="en-US" sz="2400" u="sng" dirty="0">
                <a:latin typeface="Segoe UI Light" panose="020B0502040204020203" pitchFamily="34" charset="0"/>
                <a:cs typeface="Segoe UI Light" panose="020B0502040204020203" pitchFamily="34" charset="0"/>
                <a:hlinkClick r:id="rId5"/>
              </a:rPr>
              <a:t>brmacrae@syr.edu</a:t>
            </a:r>
            <a:r>
              <a:rPr lang="en-US" sz="2400" dirty="0">
                <a:latin typeface="Segoe UI Light" panose="020B0502040204020203" pitchFamily="34" charset="0"/>
                <a:cs typeface="Segoe UI Light" panose="020B0502040204020203" pitchFamily="34" charset="0"/>
              </a:rPr>
              <a:t> </a:t>
            </a:r>
            <a:r>
              <a:rPr lang="en-US" sz="2400" dirty="0">
                <a:solidFill>
                  <a:prstClr val="black"/>
                </a:solidFill>
                <a:latin typeface="Segoe UI Light" panose="020B0502040204020203" pitchFamily="34" charset="0"/>
                <a:cs typeface="Segoe UI Light" panose="020B0502040204020203" pitchFamily="34" charset="0"/>
              </a:rPr>
              <a:t>t</a:t>
            </a:r>
            <a:r>
              <a:rPr lang="en-US" sz="2400" spc="-4" dirty="0">
                <a:solidFill>
                  <a:prstClr val="black"/>
                </a:solidFill>
                <a:latin typeface="Segoe UI Light" panose="020B0502040204020203" pitchFamily="34" charset="0"/>
                <a:cs typeface="Segoe UI Light" panose="020B0502040204020203" pitchFamily="34" charset="0"/>
              </a:rPr>
              <a:t>o </a:t>
            </a:r>
            <a:r>
              <a:rPr lang="en-US" sz="2400" spc="-8" dirty="0">
                <a:solidFill>
                  <a:prstClr val="black"/>
                </a:solidFill>
                <a:latin typeface="Segoe UI Light" panose="020B0502040204020203" pitchFamily="34" charset="0"/>
                <a:cs typeface="Segoe UI Light" panose="020B0502040204020203" pitchFamily="34" charset="0"/>
              </a:rPr>
              <a:t>ensure </a:t>
            </a:r>
            <a:r>
              <a:rPr lang="en-US" sz="2400" spc="-4" dirty="0">
                <a:solidFill>
                  <a:prstClr val="black"/>
                </a:solidFill>
                <a:latin typeface="Segoe UI Light" panose="020B0502040204020203" pitchFamily="34" charset="0"/>
                <a:cs typeface="Segoe UI Light" panose="020B0502040204020203" pitchFamily="34" charset="0"/>
              </a:rPr>
              <a:t>that you get</a:t>
            </a:r>
            <a:r>
              <a:rPr lang="en-US" sz="2400" spc="56" dirty="0">
                <a:solidFill>
                  <a:prstClr val="black"/>
                </a:solidFill>
                <a:latin typeface="Segoe UI Light" panose="020B0502040204020203" pitchFamily="34" charset="0"/>
                <a:cs typeface="Segoe UI Light" panose="020B0502040204020203" pitchFamily="34" charset="0"/>
              </a:rPr>
              <a:t> </a:t>
            </a:r>
            <a:r>
              <a:rPr lang="en-US" sz="2400" spc="-4" dirty="0">
                <a:solidFill>
                  <a:prstClr val="black"/>
                </a:solidFill>
                <a:latin typeface="Segoe UI Light" panose="020B0502040204020203" pitchFamily="34" charset="0"/>
                <a:cs typeface="Segoe UI Light" panose="020B0502040204020203" pitchFamily="34" charset="0"/>
              </a:rPr>
              <a:t>points!</a:t>
            </a:r>
            <a:endParaRPr lang="en-US" sz="2400" dirty="0">
              <a:solidFill>
                <a:prstClr val="black"/>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705590" y="793852"/>
            <a:ext cx="184666" cy="430887"/>
          </a:xfrm>
          <a:prstGeom prst="rect">
            <a:avLst/>
          </a:prstGeom>
          <a:noFill/>
        </p:spPr>
        <p:txBody>
          <a:bodyPr wrap="none" rtlCol="0">
            <a:spAutoFit/>
          </a:bodyPr>
          <a:lstStyle/>
          <a:p>
            <a:pPr>
              <a:lnSpc>
                <a:spcPct val="90000"/>
              </a:lnSpc>
            </a:pPr>
            <a:endParaRPr lang="en-US" sz="2400" dirty="0"/>
          </a:p>
        </p:txBody>
      </p:sp>
    </p:spTree>
    <p:extLst>
      <p:ext uri="{BB962C8B-B14F-4D97-AF65-F5344CB8AC3E}">
        <p14:creationId xmlns:p14="http://schemas.microsoft.com/office/powerpoint/2010/main" val="12805165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669667"/>
            <a:ext cx="7391400" cy="553998"/>
          </a:xfrm>
          <a:prstGeom prst="rect">
            <a:avLst/>
          </a:prstGeom>
        </p:spPr>
        <p:txBody>
          <a:bodyPr vert="horz" wrap="square" lIns="0" tIns="0" rIns="0" bIns="0" rtlCol="0" anchor="b">
            <a:spAutoFit/>
          </a:bodyPr>
          <a:lstStyle/>
          <a:p>
            <a:pPr marL="9525">
              <a:lnSpc>
                <a:spcPct val="100000"/>
              </a:lnSpc>
            </a:pPr>
            <a:r>
              <a:rPr lang="en-US" sz="3600" dirty="0"/>
              <a:t>Dale Carnegie Speeches</a:t>
            </a:r>
            <a:endParaRPr sz="3600" dirty="0"/>
          </a:p>
        </p:txBody>
      </p:sp>
      <p:sp>
        <p:nvSpPr>
          <p:cNvPr id="3" name="object 3"/>
          <p:cNvSpPr txBox="1"/>
          <p:nvPr/>
        </p:nvSpPr>
        <p:spPr>
          <a:xfrm>
            <a:off x="1524000" y="3733800"/>
            <a:ext cx="6324600" cy="2954655"/>
          </a:xfrm>
          <a:prstGeom prst="rect">
            <a:avLst/>
          </a:prstGeom>
        </p:spPr>
        <p:txBody>
          <a:bodyPr vert="horz" wrap="square" lIns="0" tIns="0" rIns="0" bIns="0" rtlCol="0">
            <a:spAutoFit/>
          </a:bodyPr>
          <a:lstStyle/>
          <a:p>
            <a:pPr marL="9525" marR="27623" defTabSz="685800" eaLnBrk="1" fontAlgn="auto" hangingPunct="1">
              <a:spcBef>
                <a:spcPts val="0"/>
              </a:spcBef>
              <a:spcAft>
                <a:spcPts val="0"/>
              </a:spcAft>
            </a:pPr>
            <a:endParaRPr lang="en-US" sz="2400" dirty="0">
              <a:solidFill>
                <a:prstClr val="black"/>
              </a:solidFill>
              <a:latin typeface="Segoe UI Light" panose="020B0502040204020203" pitchFamily="34" charset="0"/>
              <a:cs typeface="Segoe UI Light" panose="020B0502040204020203" pitchFamily="34" charset="0"/>
            </a:endParaRPr>
          </a:p>
          <a:p>
            <a:pPr marL="352425" marR="27623" indent="-342900" defTabSz="685800" eaLnBrk="1" fontAlgn="auto" hangingPunct="1">
              <a:spcBef>
                <a:spcPts val="0"/>
              </a:spcBef>
              <a:spcAft>
                <a:spcPts val="0"/>
              </a:spcAft>
              <a:buFont typeface="Arial" panose="020B0604020202020204" pitchFamily="34" charset="0"/>
              <a:buChar char="•"/>
            </a:pPr>
            <a:r>
              <a:rPr lang="en-US" sz="2400" dirty="0">
                <a:solidFill>
                  <a:prstClr val="black"/>
                </a:solidFill>
                <a:latin typeface="Segoe UI Light" panose="020B0502040204020203" pitchFamily="34" charset="0"/>
                <a:cs typeface="Segoe UI Light" panose="020B0502040204020203" pitchFamily="34" charset="0"/>
              </a:rPr>
              <a:t>Your speech should follow this outline:</a:t>
            </a:r>
          </a:p>
          <a:p>
            <a:pPr marL="923925" marR="27623" lvl="1" indent="-457200" defTabSz="685800" eaLnBrk="1" fontAlgn="auto" hangingPunct="1">
              <a:spcBef>
                <a:spcPts val="0"/>
              </a:spcBef>
              <a:spcAft>
                <a:spcPts val="0"/>
              </a:spcAft>
              <a:buAutoNum type="arabicPeriod"/>
            </a:pPr>
            <a:r>
              <a:rPr lang="en-US" sz="2400" dirty="0">
                <a:solidFill>
                  <a:prstClr val="black"/>
                </a:solidFill>
                <a:latin typeface="Segoe UI Light" panose="020B0502040204020203" pitchFamily="34" charset="0"/>
                <a:cs typeface="Segoe UI Light" panose="020B0502040204020203" pitchFamily="34" charset="0"/>
              </a:rPr>
              <a:t>State the situation and the problem</a:t>
            </a:r>
          </a:p>
          <a:p>
            <a:pPr marL="923925" marR="27623" lvl="1" indent="-457200" defTabSz="685800" eaLnBrk="1" fontAlgn="auto" hangingPunct="1">
              <a:spcBef>
                <a:spcPts val="0"/>
              </a:spcBef>
              <a:spcAft>
                <a:spcPts val="0"/>
              </a:spcAft>
              <a:buAutoNum type="arabicPeriod"/>
            </a:pPr>
            <a:r>
              <a:rPr lang="en-US" sz="2400" dirty="0">
                <a:solidFill>
                  <a:prstClr val="black"/>
                </a:solidFill>
                <a:latin typeface="Segoe UI Light" panose="020B0502040204020203" pitchFamily="34" charset="0"/>
                <a:cs typeface="Segoe UI Light" panose="020B0502040204020203" pitchFamily="34" charset="0"/>
              </a:rPr>
              <a:t>Explain what you did</a:t>
            </a:r>
          </a:p>
          <a:p>
            <a:pPr marL="923925" marR="27623" lvl="1" indent="-457200" defTabSz="685800" eaLnBrk="1" fontAlgn="auto" hangingPunct="1">
              <a:spcBef>
                <a:spcPts val="0"/>
              </a:spcBef>
              <a:spcAft>
                <a:spcPts val="0"/>
              </a:spcAft>
              <a:buAutoNum type="arabicPeriod"/>
            </a:pPr>
            <a:r>
              <a:rPr lang="en-US" sz="2400" dirty="0">
                <a:solidFill>
                  <a:prstClr val="black"/>
                </a:solidFill>
                <a:latin typeface="Segoe UI Light" panose="020B0502040204020203" pitchFamily="34" charset="0"/>
                <a:cs typeface="Segoe UI Light" panose="020B0502040204020203" pitchFamily="34" charset="0"/>
              </a:rPr>
              <a:t>Explain the benefit to you</a:t>
            </a:r>
          </a:p>
          <a:p>
            <a:pPr marL="923925" marR="27623" lvl="1" indent="-457200" defTabSz="685800" eaLnBrk="1" fontAlgn="auto" hangingPunct="1">
              <a:spcBef>
                <a:spcPts val="0"/>
              </a:spcBef>
              <a:spcAft>
                <a:spcPts val="0"/>
              </a:spcAft>
              <a:buAutoNum type="arabicPeriod"/>
            </a:pPr>
            <a:r>
              <a:rPr lang="en-US" sz="2400" dirty="0">
                <a:solidFill>
                  <a:prstClr val="black"/>
                </a:solidFill>
                <a:latin typeface="Segoe UI Light" panose="020B0502040204020203" pitchFamily="34" charset="0"/>
                <a:cs typeface="Segoe UI Light" panose="020B0502040204020203" pitchFamily="34" charset="0"/>
              </a:rPr>
              <a:t>Identify the Dale Carnegie principle used</a:t>
            </a:r>
          </a:p>
          <a:p>
            <a:pPr marL="923925" marR="27623" lvl="1" indent="-457200" defTabSz="685800" eaLnBrk="1" fontAlgn="auto" hangingPunct="1">
              <a:spcBef>
                <a:spcPts val="0"/>
              </a:spcBef>
              <a:spcAft>
                <a:spcPts val="0"/>
              </a:spcAft>
              <a:buAutoNum type="arabicPeriod"/>
            </a:pPr>
            <a:r>
              <a:rPr lang="en-US" sz="2400" dirty="0">
                <a:solidFill>
                  <a:prstClr val="black"/>
                </a:solidFill>
                <a:latin typeface="Segoe UI Light" panose="020B0502040204020203" pitchFamily="34" charset="0"/>
                <a:cs typeface="Segoe UI Light" panose="020B0502040204020203" pitchFamily="34" charset="0"/>
              </a:rPr>
              <a:t>Be under 2 minutes!</a:t>
            </a:r>
          </a:p>
        </p:txBody>
      </p:sp>
      <p:sp>
        <p:nvSpPr>
          <p:cNvPr id="4" name="TextBox 3"/>
          <p:cNvSpPr txBox="1"/>
          <p:nvPr/>
        </p:nvSpPr>
        <p:spPr>
          <a:xfrm>
            <a:off x="705590" y="793852"/>
            <a:ext cx="184666" cy="430887"/>
          </a:xfrm>
          <a:prstGeom prst="rect">
            <a:avLst/>
          </a:prstGeom>
          <a:noFill/>
        </p:spPr>
        <p:txBody>
          <a:bodyPr wrap="none" rtlCol="0">
            <a:spAutoFit/>
          </a:bodyPr>
          <a:lstStyle/>
          <a:p>
            <a:pPr>
              <a:lnSpc>
                <a:spcPct val="90000"/>
              </a:lnSpc>
            </a:pPr>
            <a:endParaRPr lang="en-US" sz="2400" dirty="0"/>
          </a:p>
        </p:txBody>
      </p:sp>
      <p:sp>
        <p:nvSpPr>
          <p:cNvPr id="5" name="TextBox 4"/>
          <p:cNvSpPr txBox="1"/>
          <p:nvPr/>
        </p:nvSpPr>
        <p:spPr>
          <a:xfrm>
            <a:off x="1447800" y="1371600"/>
            <a:ext cx="7315200" cy="2425279"/>
          </a:xfrm>
          <a:prstGeom prst="rect">
            <a:avLst/>
          </a:prstGeom>
          <a:noFill/>
        </p:spPr>
        <p:txBody>
          <a:bodyPr wrap="square" rtlCol="0">
            <a:spAutoFit/>
          </a:bodyPr>
          <a:lstStyle/>
          <a:p>
            <a:pPr marL="342900" indent="-342900">
              <a:lnSpc>
                <a:spcPct val="90000"/>
              </a:lnSpc>
              <a:buFont typeface="Arial"/>
              <a:buChar char="•"/>
            </a:pPr>
            <a:r>
              <a:rPr lang="en-US" sz="2400" dirty="0"/>
              <a:t>Record a video of your Dale Carnegie Speech and send to Brinn (</a:t>
            </a:r>
            <a:r>
              <a:rPr lang="en-US" sz="2400" dirty="0">
                <a:hlinkClick r:id="rId3"/>
              </a:rPr>
              <a:t>brmacrae@syr.edu</a:t>
            </a:r>
            <a:r>
              <a:rPr lang="en-US" sz="2400" dirty="0"/>
              <a:t>)</a:t>
            </a:r>
          </a:p>
          <a:p>
            <a:pPr marL="342900" indent="-342900">
              <a:lnSpc>
                <a:spcPct val="90000"/>
              </a:lnSpc>
              <a:buFont typeface="Arial"/>
              <a:buChar char="•"/>
            </a:pPr>
            <a:r>
              <a:rPr lang="en-US" sz="2400" dirty="0"/>
              <a:t>You can only do this </a:t>
            </a:r>
            <a:r>
              <a:rPr lang="en-US" sz="2400" dirty="0">
                <a:solidFill>
                  <a:srgbClr val="FF0000"/>
                </a:solidFill>
              </a:rPr>
              <a:t>one time </a:t>
            </a:r>
            <a:r>
              <a:rPr lang="en-US" sz="2400" dirty="0"/>
              <a:t>during the semester, for a maximum of </a:t>
            </a:r>
            <a:r>
              <a:rPr lang="en-US" sz="2400" dirty="0">
                <a:solidFill>
                  <a:srgbClr val="FF0000"/>
                </a:solidFill>
              </a:rPr>
              <a:t>3 extra credit points</a:t>
            </a:r>
          </a:p>
          <a:p>
            <a:pPr marL="342900" indent="-342900">
              <a:lnSpc>
                <a:spcPct val="90000"/>
              </a:lnSpc>
              <a:buFont typeface="Arial"/>
              <a:buChar char="•"/>
            </a:pPr>
            <a:r>
              <a:rPr lang="en-US" sz="2400" dirty="0">
                <a:solidFill>
                  <a:srgbClr val="000000"/>
                </a:solidFill>
              </a:rPr>
              <a:t>Within 24 hours of your submission, Brinn will email you letting you know she received it and how many points you earned</a:t>
            </a:r>
          </a:p>
        </p:txBody>
      </p:sp>
    </p:spTree>
    <p:extLst>
      <p:ext uri="{BB962C8B-B14F-4D97-AF65-F5344CB8AC3E}">
        <p14:creationId xmlns:p14="http://schemas.microsoft.com/office/powerpoint/2010/main" val="386149900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25CCB-BF03-428D-BB22-2BD97F7BB552}"/>
              </a:ext>
            </a:extLst>
          </p:cNvPr>
          <p:cNvSpPr>
            <a:spLocks noGrp="1"/>
          </p:cNvSpPr>
          <p:nvPr>
            <p:ph type="title"/>
          </p:nvPr>
        </p:nvSpPr>
        <p:spPr/>
        <p:txBody>
          <a:bodyPr/>
          <a:lstStyle/>
          <a:p>
            <a:r>
              <a:rPr lang="en-US" b="1" dirty="0">
                <a:ea typeface="Source Sans Pro SemiBold" panose="020B0604020202020204" pitchFamily="34" charset="0"/>
              </a:rPr>
              <a:t>Excel Certification: 10 points</a:t>
            </a:r>
            <a:endParaRPr lang="en-US" b="1" dirty="0"/>
          </a:p>
        </p:txBody>
      </p:sp>
      <p:sp>
        <p:nvSpPr>
          <p:cNvPr id="5" name="Content Placeholder 4">
            <a:extLst>
              <a:ext uri="{FF2B5EF4-FFF2-40B4-BE49-F238E27FC236}">
                <a16:creationId xmlns:a16="http://schemas.microsoft.com/office/drawing/2014/main" id="{D9701D7A-2ECB-417D-A363-924CC4ADE92C}"/>
              </a:ext>
            </a:extLst>
          </p:cNvPr>
          <p:cNvSpPr>
            <a:spLocks noGrp="1"/>
          </p:cNvSpPr>
          <p:nvPr>
            <p:ph idx="1"/>
          </p:nvPr>
        </p:nvSpPr>
        <p:spPr/>
        <p:txBody>
          <a:bodyPr>
            <a:normAutofit fontScale="70000" lnSpcReduction="20000"/>
          </a:bodyPr>
          <a:lstStyle/>
          <a:p>
            <a:r>
              <a:rPr lang="en-US" dirty="0"/>
              <a:t>Certifications are due by submitting the Excel form under the extra credit tab by 9pm on 11/20</a:t>
            </a:r>
          </a:p>
          <a:p>
            <a:r>
              <a:rPr lang="en-US" dirty="0"/>
              <a:t>If you are already Excel certified, you can still receive 5 extra credit points</a:t>
            </a:r>
          </a:p>
          <a:p>
            <a:pPr marL="0" indent="0">
              <a:buNone/>
            </a:pPr>
            <a:endParaRPr lang="en-US" dirty="0"/>
          </a:p>
          <a:p>
            <a:pPr marL="0" indent="0">
              <a:buNone/>
            </a:pPr>
            <a:r>
              <a:rPr lang="en-US" dirty="0"/>
              <a:t>For more information on getting certified and GMetrix use this link:</a:t>
            </a:r>
          </a:p>
          <a:p>
            <a:pPr marL="0" indent="0">
              <a:buNone/>
            </a:pPr>
            <a:r>
              <a:rPr lang="en-US" dirty="0">
                <a:hlinkClick r:id="rId2"/>
              </a:rPr>
              <a:t>http://ict.syr.edu/training/maxwell-testing-center/</a:t>
            </a:r>
            <a:endParaRPr lang="en-US" dirty="0"/>
          </a:p>
          <a:p>
            <a:pPr marL="0" indent="0">
              <a:buNone/>
            </a:pPr>
            <a:endParaRPr lang="en-US" dirty="0"/>
          </a:p>
          <a:p>
            <a:pPr marL="0" indent="0">
              <a:buNone/>
            </a:pPr>
            <a:r>
              <a:rPr lang="en-US" dirty="0"/>
              <a:t>For any questions regarding the Excel Certification process: Email Maya </a:t>
            </a:r>
            <a:r>
              <a:rPr lang="en-US" dirty="0" err="1"/>
              <a:t>Padula</a:t>
            </a:r>
            <a:r>
              <a:rPr lang="en-US" dirty="0"/>
              <a:t> </a:t>
            </a:r>
            <a:r>
              <a:rPr lang="en-US" u="sng" dirty="0">
                <a:hlinkClick r:id="rId3"/>
              </a:rPr>
              <a:t>mcpadula@syr.edu</a:t>
            </a:r>
            <a:r>
              <a:rPr lang="en-US" dirty="0"/>
              <a:t> </a:t>
            </a:r>
          </a:p>
        </p:txBody>
      </p:sp>
    </p:spTree>
    <p:extLst>
      <p:ext uri="{BB962C8B-B14F-4D97-AF65-F5344CB8AC3E}">
        <p14:creationId xmlns:p14="http://schemas.microsoft.com/office/powerpoint/2010/main" val="229282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F87ABC-3720-374C-9141-211C0254ABC6}"/>
              </a:ext>
            </a:extLst>
          </p:cNvPr>
          <p:cNvSpPr>
            <a:spLocks noGrp="1"/>
          </p:cNvSpPr>
          <p:nvPr>
            <p:ph type="title"/>
          </p:nvPr>
        </p:nvSpPr>
        <p:spPr/>
        <p:txBody>
          <a:bodyPr/>
          <a:lstStyle/>
          <a:p>
            <a:r>
              <a:rPr lang="en-US" dirty="0"/>
              <a:t>Friday Roundtable Discussions with Coplin</a:t>
            </a:r>
          </a:p>
        </p:txBody>
      </p:sp>
      <p:sp>
        <p:nvSpPr>
          <p:cNvPr id="6" name="TextBox 5">
            <a:extLst>
              <a:ext uri="{FF2B5EF4-FFF2-40B4-BE49-F238E27FC236}">
                <a16:creationId xmlns:a16="http://schemas.microsoft.com/office/drawing/2014/main" id="{2009AA0B-D6CE-594F-9037-E23C3D1B5927}"/>
              </a:ext>
            </a:extLst>
          </p:cNvPr>
          <p:cNvSpPr txBox="1"/>
          <p:nvPr/>
        </p:nvSpPr>
        <p:spPr>
          <a:xfrm>
            <a:off x="381000" y="1905000"/>
            <a:ext cx="8677275" cy="3739485"/>
          </a:xfrm>
          <a:prstGeom prst="rect">
            <a:avLst/>
          </a:prstGeom>
          <a:noFill/>
        </p:spPr>
        <p:txBody>
          <a:bodyPr wrap="square" rtlCol="0">
            <a:spAutoFit/>
          </a:bodyPr>
          <a:lstStyle/>
          <a:p>
            <a:r>
              <a:rPr lang="en-US" sz="1500" dirty="0"/>
              <a:t>What is it:</a:t>
            </a:r>
          </a:p>
          <a:p>
            <a:pPr marL="214313" indent="-214313">
              <a:buFont typeface="Arial" panose="020B0604020202020204" pitchFamily="34" charset="0"/>
              <a:buChar char="•"/>
            </a:pPr>
            <a:r>
              <a:rPr lang="en-US" sz="1500" dirty="0"/>
              <a:t>A discussion group consisting of PST 101 students who enjoy thinking critically and talking about a variety of topics, including but not limited to current events and topics from lecture.</a:t>
            </a:r>
          </a:p>
          <a:p>
            <a:pPr marL="214313" indent="-214313">
              <a:buFont typeface="Arial" panose="020B0604020202020204" pitchFamily="34" charset="0"/>
              <a:buChar char="•"/>
            </a:pPr>
            <a:r>
              <a:rPr lang="en-US" sz="1500" dirty="0"/>
              <a:t>Discussion with no judgement and little to no persuasion</a:t>
            </a:r>
          </a:p>
          <a:p>
            <a:pPr marL="214313" indent="-214313">
              <a:buFont typeface="Arial" panose="020B0604020202020204" pitchFamily="34" charset="0"/>
              <a:buChar char="•"/>
            </a:pPr>
            <a:r>
              <a:rPr lang="en-US" sz="1500" dirty="0"/>
              <a:t>The goal: Try to understand different topics on a deeper level by thinking critically and building off of each other’s ideas</a:t>
            </a:r>
          </a:p>
          <a:p>
            <a:pPr marL="214313" indent="-214313">
              <a:buFont typeface="Arial" panose="020B0604020202020204" pitchFamily="34" charset="0"/>
              <a:buChar char="•"/>
            </a:pPr>
            <a:r>
              <a:rPr lang="en-US" sz="1500" dirty="0"/>
              <a:t>This is NOT for extra credit but is meant for enjoyment</a:t>
            </a:r>
          </a:p>
          <a:p>
            <a:endParaRPr lang="en-US" sz="1500" dirty="0"/>
          </a:p>
          <a:p>
            <a:r>
              <a:rPr lang="en-US" sz="1500" dirty="0"/>
              <a:t>When is it:</a:t>
            </a:r>
          </a:p>
          <a:p>
            <a:pPr marL="214313" indent="-214313">
              <a:buFont typeface="Arial" panose="020B0604020202020204" pitchFamily="34" charset="0"/>
              <a:buChar char="•"/>
            </a:pPr>
            <a:r>
              <a:rPr lang="en-US" sz="1500" dirty="0"/>
              <a:t>Every Friday (starting 9/11)  from 2:00 - 3:00 PM over Zoom</a:t>
            </a:r>
          </a:p>
          <a:p>
            <a:pPr marL="214313" indent="-214313">
              <a:buFont typeface="Arial" panose="020B0604020202020204" pitchFamily="34" charset="0"/>
              <a:buChar char="•"/>
            </a:pPr>
            <a:endParaRPr lang="en-US" sz="1500" dirty="0"/>
          </a:p>
          <a:p>
            <a:r>
              <a:rPr lang="en-US" sz="1500" dirty="0"/>
              <a:t>Please contact Mary Skuthan at </a:t>
            </a:r>
            <a:r>
              <a:rPr lang="en-US" sz="1500" dirty="0">
                <a:hlinkClick r:id="rId2"/>
              </a:rPr>
              <a:t>muskutha@syr.edu</a:t>
            </a:r>
            <a:r>
              <a:rPr lang="en-US" sz="1500" dirty="0"/>
              <a:t> and CC your TA if you are interested in participating or have any questions</a:t>
            </a:r>
          </a:p>
          <a:p>
            <a:pPr marL="214313" indent="-214313">
              <a:buFont typeface="Arial" panose="020B0604020202020204" pitchFamily="34" charset="0"/>
              <a:buChar char="•"/>
            </a:pPr>
            <a:endParaRPr lang="en-US" sz="2700" dirty="0"/>
          </a:p>
        </p:txBody>
      </p:sp>
    </p:spTree>
    <p:extLst>
      <p:ext uri="{BB962C8B-B14F-4D97-AF65-F5344CB8AC3E}">
        <p14:creationId xmlns:p14="http://schemas.microsoft.com/office/powerpoint/2010/main" val="250397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Competition Points</a:t>
            </a:r>
          </a:p>
        </p:txBody>
      </p:sp>
      <p:sp>
        <p:nvSpPr>
          <p:cNvPr id="4" name="Rectangle 3"/>
          <p:cNvSpPr/>
          <p:nvPr/>
        </p:nvSpPr>
        <p:spPr>
          <a:xfrm>
            <a:off x="2833972" y="2307091"/>
            <a:ext cx="774746" cy="267637"/>
          </a:xfrm>
          <a:prstGeom prst="rect">
            <a:avLst/>
          </a:prstGeom>
        </p:spPr>
        <p:txBody>
          <a:bodyPr wrap="square">
            <a:spAutoFit/>
          </a:bodyPr>
          <a:lstStyle/>
          <a:p>
            <a:pPr marL="12558" algn="ctr" defTabSz="385763">
              <a:spcBef>
                <a:spcPct val="50000"/>
              </a:spcBef>
              <a:defRPr/>
            </a:pPr>
            <a:r>
              <a:rPr lang="en-US" sz="1139" i="1" dirty="0">
                <a:solidFill>
                  <a:srgbClr val="336699"/>
                </a:solidFill>
                <a:latin typeface="Times New Roman" charset="0"/>
                <a:cs typeface="Times New Roman" charset="0"/>
                <a:sym typeface="Times New Roman" charset="0"/>
              </a:rPr>
              <a:t>Winners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768" y="2564101"/>
            <a:ext cx="1653393" cy="2137520"/>
          </a:xfrm>
          <a:prstGeom prst="rect">
            <a:avLst/>
          </a:prstGeom>
        </p:spPr>
      </p:pic>
      <p:sp>
        <p:nvSpPr>
          <p:cNvPr id="6" name="Rectangle 5"/>
          <p:cNvSpPr/>
          <p:nvPr/>
        </p:nvSpPr>
        <p:spPr>
          <a:xfrm>
            <a:off x="2983034" y="4689198"/>
            <a:ext cx="625683" cy="267637"/>
          </a:xfrm>
          <a:prstGeom prst="rect">
            <a:avLst/>
          </a:prstGeom>
        </p:spPr>
        <p:txBody>
          <a:bodyPr wrap="square">
            <a:spAutoFit/>
          </a:bodyPr>
          <a:lstStyle/>
          <a:p>
            <a:pPr defTabSz="385763">
              <a:spcBef>
                <a:spcPct val="50000"/>
              </a:spcBef>
              <a:defRPr/>
            </a:pPr>
            <a:r>
              <a:rPr lang="en-US" sz="1139" i="1" dirty="0">
                <a:solidFill>
                  <a:srgbClr val="336699"/>
                </a:solidFill>
                <a:latin typeface="Times New Roman" pitchFamily="18" charset="0"/>
                <a:cs typeface="Times New Roman" pitchFamily="18" charset="0"/>
                <a:sym typeface="Times New Roman" pitchFamily="18" charset="0"/>
              </a:rPr>
              <a:t>Losers</a:t>
            </a:r>
            <a:endParaRPr lang="en-US" sz="760" i="1" dirty="0">
              <a:solidFill>
                <a:srgbClr val="336699"/>
              </a:solidFill>
              <a:latin typeface="Times New Roman" pitchFamily="18" charset="0"/>
              <a:cs typeface="Times New Roman" pitchFamily="18" charset="0"/>
              <a:sym typeface="Times New Roman" pitchFamily="18" charset="0"/>
            </a:endParaRPr>
          </a:p>
        </p:txBody>
      </p:sp>
      <p:sp>
        <p:nvSpPr>
          <p:cNvPr id="7" name="TextBox 6"/>
          <p:cNvSpPr txBox="1"/>
          <p:nvPr/>
        </p:nvSpPr>
        <p:spPr>
          <a:xfrm>
            <a:off x="2833971" y="4951177"/>
            <a:ext cx="973711" cy="209288"/>
          </a:xfrm>
          <a:prstGeom prst="rect">
            <a:avLst/>
          </a:prstGeom>
          <a:noFill/>
        </p:spPr>
        <p:txBody>
          <a:bodyPr wrap="square" rtlCol="0" anchor="t">
            <a:spAutoFit/>
          </a:bodyPr>
          <a:lstStyle/>
          <a:p>
            <a:pPr defTabSz="385763"/>
            <a:r>
              <a:rPr lang="en-US" sz="760" dirty="0">
                <a:solidFill>
                  <a:prstClr val="black"/>
                </a:solidFill>
                <a:latin typeface="Arial"/>
                <a:ea typeface="MS PGothic"/>
                <a:cs typeface="Arial"/>
              </a:rPr>
              <a:t>As of 09/5/2020</a:t>
            </a:r>
            <a:endParaRPr lang="en-US" sz="760" dirty="0">
              <a:solidFill>
                <a:prstClr val="black"/>
              </a:solidFill>
            </a:endParaRPr>
          </a:p>
        </p:txBody>
      </p:sp>
      <p:sp>
        <p:nvSpPr>
          <p:cNvPr id="9" name="Rectangle 1">
            <a:extLst>
              <a:ext uri="{FF2B5EF4-FFF2-40B4-BE49-F238E27FC236}">
                <a16:creationId xmlns:a16="http://schemas.microsoft.com/office/drawing/2014/main" id="{C9A063B8-8C0E-DF42-929F-722287703DEA}"/>
              </a:ext>
            </a:extLst>
          </p:cNvPr>
          <p:cNvSpPr>
            <a:spLocks noChangeArrowheads="1"/>
          </p:cNvSpPr>
          <p:nvPr/>
        </p:nvSpPr>
        <p:spPr bwMode="auto">
          <a:xfrm>
            <a:off x="3956745" y="2347043"/>
            <a:ext cx="103939" cy="363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defTabSz="514350"/>
            <a:br>
              <a:rPr lang="en-US" altLang="en-US" sz="1013">
                <a:solidFill>
                  <a:prstClr val="black"/>
                </a:solidFill>
              </a:rPr>
            </a:br>
            <a:endParaRPr lang="en-US" altLang="en-US" sz="1013">
              <a:solidFill>
                <a:prstClr val="black"/>
              </a:solidFill>
            </a:endParaRPr>
          </a:p>
        </p:txBody>
      </p:sp>
      <p:graphicFrame>
        <p:nvGraphicFramePr>
          <p:cNvPr id="10" name="Table 9">
            <a:extLst>
              <a:ext uri="{FF2B5EF4-FFF2-40B4-BE49-F238E27FC236}">
                <a16:creationId xmlns:a16="http://schemas.microsoft.com/office/drawing/2014/main" id="{C851F58B-9A0A-7748-BD65-CF5CEE4886DF}"/>
              </a:ext>
            </a:extLst>
          </p:cNvPr>
          <p:cNvGraphicFramePr>
            <a:graphicFrameLocks noGrp="1"/>
          </p:cNvGraphicFramePr>
          <p:nvPr/>
        </p:nvGraphicFramePr>
        <p:xfrm>
          <a:off x="5791200" y="1905000"/>
          <a:ext cx="1689054" cy="4534884"/>
        </p:xfrm>
        <a:graphic>
          <a:graphicData uri="http://schemas.openxmlformats.org/drawingml/2006/table">
            <a:tbl>
              <a:tblPr firstRow="1" bandRow="1">
                <a:tableStyleId>{5940675A-B579-460E-94D1-54222C63F5DA}</a:tableStyleId>
              </a:tblPr>
              <a:tblGrid>
                <a:gridCol w="647192">
                  <a:extLst>
                    <a:ext uri="{9D8B030D-6E8A-4147-A177-3AD203B41FA5}">
                      <a16:colId xmlns:a16="http://schemas.microsoft.com/office/drawing/2014/main" val="2044096137"/>
                    </a:ext>
                  </a:extLst>
                </a:gridCol>
                <a:gridCol w="1041862">
                  <a:extLst>
                    <a:ext uri="{9D8B030D-6E8A-4147-A177-3AD203B41FA5}">
                      <a16:colId xmlns:a16="http://schemas.microsoft.com/office/drawing/2014/main" val="3340991414"/>
                    </a:ext>
                  </a:extLst>
                </a:gridCol>
              </a:tblGrid>
              <a:tr h="99538">
                <a:tc>
                  <a:txBody>
                    <a:bodyPr/>
                    <a:lstStyle/>
                    <a:p>
                      <a:pPr lvl="0">
                        <a:buNone/>
                      </a:pPr>
                      <a:r>
                        <a:rPr lang="en-US" sz="1400" b="1" dirty="0"/>
                        <a:t>Groups</a:t>
                      </a:r>
                      <a:endParaRPr lang="en-US" sz="1050" dirty="0"/>
                    </a:p>
                  </a:txBody>
                  <a:tcPr marL="38576" marR="38576" marT="19289" marB="19289"/>
                </a:tc>
                <a:tc>
                  <a:txBody>
                    <a:bodyPr/>
                    <a:lstStyle/>
                    <a:p>
                      <a:r>
                        <a:rPr lang="en-US" sz="1400" b="1" dirty="0"/>
                        <a:t>Points</a:t>
                      </a:r>
                    </a:p>
                  </a:txBody>
                  <a:tcPr marL="38576" marR="38576" marT="19289" marB="19289"/>
                </a:tc>
                <a:extLst>
                  <a:ext uri="{0D108BD9-81ED-4DB2-BD59-A6C34878D82A}">
                    <a16:rowId xmlns:a16="http://schemas.microsoft.com/office/drawing/2014/main" val="4075030219"/>
                  </a:ext>
                </a:extLst>
              </a:tr>
              <a:tr h="240632">
                <a:tc>
                  <a:txBody>
                    <a:bodyPr/>
                    <a:lstStyle/>
                    <a:p>
                      <a:pPr lvl="0">
                        <a:buNone/>
                      </a:pPr>
                      <a:r>
                        <a:rPr lang="en-US" sz="1400" b="1" dirty="0"/>
                        <a:t>2</a:t>
                      </a:r>
                    </a:p>
                  </a:txBody>
                  <a:tcPr marL="38576" marR="38576" marT="19289" marB="19289"/>
                </a:tc>
                <a:tc>
                  <a:txBody>
                    <a:bodyPr/>
                    <a:lstStyle/>
                    <a:p>
                      <a:r>
                        <a:rPr lang="en-US" sz="1400" b="1" dirty="0"/>
                        <a:t>3</a:t>
                      </a:r>
                      <a:endParaRPr lang="en-US" sz="1050" dirty="0"/>
                    </a:p>
                  </a:txBody>
                  <a:tcPr marL="38576" marR="38576" marT="19289" marB="19289"/>
                </a:tc>
                <a:extLst>
                  <a:ext uri="{0D108BD9-81ED-4DB2-BD59-A6C34878D82A}">
                    <a16:rowId xmlns:a16="http://schemas.microsoft.com/office/drawing/2014/main" val="2464003054"/>
                  </a:ext>
                </a:extLst>
              </a:tr>
              <a:tr h="240632">
                <a:tc>
                  <a:txBody>
                    <a:bodyPr/>
                    <a:lstStyle/>
                    <a:p>
                      <a:pPr lvl="0">
                        <a:buNone/>
                      </a:pPr>
                      <a:r>
                        <a:rPr lang="en-US" sz="1400" b="1" dirty="0"/>
                        <a:t>1</a:t>
                      </a:r>
                    </a:p>
                  </a:txBody>
                  <a:tcPr marL="38576" marR="38576" marT="19289" marB="19289"/>
                </a:tc>
                <a:tc>
                  <a:txBody>
                    <a:bodyPr/>
                    <a:lstStyle/>
                    <a:p>
                      <a:r>
                        <a:rPr lang="en-US" sz="1400" b="1" dirty="0"/>
                        <a:t>1</a:t>
                      </a:r>
                    </a:p>
                  </a:txBody>
                  <a:tcPr marL="38576" marR="38576" marT="19289" marB="19289"/>
                </a:tc>
                <a:extLst>
                  <a:ext uri="{0D108BD9-81ED-4DB2-BD59-A6C34878D82A}">
                    <a16:rowId xmlns:a16="http://schemas.microsoft.com/office/drawing/2014/main" val="3954471528"/>
                  </a:ext>
                </a:extLst>
              </a:tr>
              <a:tr h="240632">
                <a:tc>
                  <a:txBody>
                    <a:bodyPr/>
                    <a:lstStyle/>
                    <a:p>
                      <a:pPr lvl="0" defTabSz="514487" eaLnBrk="1" fontAlgn="auto" latinLnBrk="0" hangingPunct="1">
                        <a:buNone/>
                        <a:tabLst/>
                        <a:defRPr/>
                      </a:pPr>
                      <a:r>
                        <a:rPr lang="en-US" sz="1400" b="1" dirty="0"/>
                        <a:t>10</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400" b="1" dirty="0"/>
                        <a:t>1</a:t>
                      </a:r>
                    </a:p>
                  </a:txBody>
                  <a:tcPr marL="38576" marR="38576" marT="19289" marB="19289"/>
                </a:tc>
                <a:extLst>
                  <a:ext uri="{0D108BD9-81ED-4DB2-BD59-A6C34878D82A}">
                    <a16:rowId xmlns:a16="http://schemas.microsoft.com/office/drawing/2014/main" val="2922023641"/>
                  </a:ext>
                </a:extLst>
              </a:tr>
              <a:tr h="240632">
                <a:tc>
                  <a:txBody>
                    <a:bodyPr/>
                    <a:lstStyle/>
                    <a:p>
                      <a:pPr lvl="0" defTabSz="514487" eaLnBrk="1" fontAlgn="auto" latinLnBrk="0" hangingPunct="1">
                        <a:buNone/>
                        <a:tabLst/>
                        <a:defRPr/>
                      </a:pPr>
                      <a:r>
                        <a:rPr lang="en-US" sz="1400" b="1" dirty="0"/>
                        <a:t>11</a:t>
                      </a:r>
                    </a:p>
                  </a:txBody>
                  <a:tcPr marL="38576" marR="38576" marT="19289" marB="19289"/>
                </a:tc>
                <a:tc>
                  <a:txBody>
                    <a:bodyPr/>
                    <a:lstStyle/>
                    <a:p>
                      <a:pPr marL="0" lvl="0" indent="0" algn="l" defTabSz="514487" eaLnBrk="1" fontAlgn="auto" latinLnBrk="0" hangingPunct="1">
                        <a:lnSpc>
                          <a:spcPct val="100000"/>
                        </a:lnSpc>
                        <a:spcBef>
                          <a:spcPts val="0"/>
                        </a:spcBef>
                        <a:spcAft>
                          <a:spcPts val="0"/>
                        </a:spcAft>
                        <a:buNone/>
                        <a:tabLst/>
                        <a:defRPr/>
                      </a:pPr>
                      <a:r>
                        <a:rPr lang="en-US" sz="1400" b="1" dirty="0"/>
                        <a:t>1</a:t>
                      </a:r>
                    </a:p>
                  </a:txBody>
                  <a:tcPr marL="38576" marR="38576" marT="19289" marB="19289"/>
                </a:tc>
                <a:extLst>
                  <a:ext uri="{0D108BD9-81ED-4DB2-BD59-A6C34878D82A}">
                    <a16:rowId xmlns:a16="http://schemas.microsoft.com/office/drawing/2014/main" val="1226990246"/>
                  </a:ext>
                </a:extLst>
              </a:tr>
              <a:tr h="240632">
                <a:tc>
                  <a:txBody>
                    <a:bodyPr/>
                    <a:lstStyle/>
                    <a:p>
                      <a:pPr lvl="0" defTabSz="514487" eaLnBrk="1" fontAlgn="auto" latinLnBrk="0" hangingPunct="1">
                        <a:buNone/>
                        <a:tabLst/>
                        <a:defRPr/>
                      </a:pPr>
                      <a:r>
                        <a:rPr lang="en-US" sz="1400" b="1" dirty="0"/>
                        <a:t>12</a:t>
                      </a:r>
                    </a:p>
                  </a:txBody>
                  <a:tcPr marL="38576" marR="38576" marT="19289" marB="19289"/>
                </a:tc>
                <a:tc>
                  <a:txBody>
                    <a:bodyPr/>
                    <a:lstStyle/>
                    <a:p>
                      <a:pPr marL="0" lvl="0" indent="0" algn="l" defTabSz="514487" eaLnBrk="1" fontAlgn="auto" latinLnBrk="0" hangingPunct="1">
                        <a:lnSpc>
                          <a:spcPct val="100000"/>
                        </a:lnSpc>
                        <a:spcBef>
                          <a:spcPts val="0"/>
                        </a:spcBef>
                        <a:spcAft>
                          <a:spcPts val="0"/>
                        </a:spcAft>
                        <a:buNone/>
                        <a:tabLst/>
                        <a:defRPr/>
                      </a:pPr>
                      <a:r>
                        <a:rPr lang="en-US" sz="1400" b="1" dirty="0"/>
                        <a:t>1</a:t>
                      </a:r>
                    </a:p>
                  </a:txBody>
                  <a:tcPr marL="38576" marR="38576" marT="19289" marB="19289"/>
                </a:tc>
                <a:extLst>
                  <a:ext uri="{0D108BD9-81ED-4DB2-BD59-A6C34878D82A}">
                    <a16:rowId xmlns:a16="http://schemas.microsoft.com/office/drawing/2014/main" val="2674006115"/>
                  </a:ext>
                </a:extLst>
              </a:tr>
              <a:tr h="240632">
                <a:tc>
                  <a:txBody>
                    <a:bodyPr/>
                    <a:lstStyle/>
                    <a:p>
                      <a:pPr lvl="0" defTabSz="514487" eaLnBrk="1" fontAlgn="auto" latinLnBrk="0" hangingPunct="1">
                        <a:buNone/>
                        <a:tabLst/>
                        <a:defRPr/>
                      </a:pPr>
                      <a:r>
                        <a:rPr lang="en-US" sz="1400" b="1" dirty="0"/>
                        <a:t>17</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400" b="1" dirty="0"/>
                        <a:t>1</a:t>
                      </a:r>
                    </a:p>
                  </a:txBody>
                  <a:tcPr marL="38576" marR="38576" marT="19289" marB="19289"/>
                </a:tc>
                <a:extLst>
                  <a:ext uri="{0D108BD9-81ED-4DB2-BD59-A6C34878D82A}">
                    <a16:rowId xmlns:a16="http://schemas.microsoft.com/office/drawing/2014/main" val="3825010176"/>
                  </a:ext>
                </a:extLst>
              </a:tr>
              <a:tr h="240632">
                <a:tc>
                  <a:txBody>
                    <a:bodyPr/>
                    <a:lstStyle/>
                    <a:p>
                      <a:pPr lvl="0" defTabSz="514487" eaLnBrk="1" fontAlgn="auto" latinLnBrk="0" hangingPunct="1">
                        <a:buNone/>
                        <a:tabLst/>
                        <a:defRPr/>
                      </a:pPr>
                      <a:r>
                        <a:rPr lang="en-US" sz="1400" b="1" dirty="0"/>
                        <a:t>3</a:t>
                      </a:r>
                    </a:p>
                  </a:txBody>
                  <a:tcPr marL="38576" marR="38576" marT="19289" marB="19289"/>
                </a:tc>
                <a:tc>
                  <a:txBody>
                    <a:bodyPr/>
                    <a:lstStyle/>
                    <a:p>
                      <a:pPr lvl="0" algn="l" defTabSz="514487" eaLnBrk="1" fontAlgn="auto" latinLnBrk="0" hangingPunct="1">
                        <a:buNone/>
                        <a:tabLst/>
                        <a:defRPr/>
                      </a:pPr>
                      <a:r>
                        <a:rPr lang="en-US" sz="1400" b="1" dirty="0"/>
                        <a:t>0</a:t>
                      </a:r>
                    </a:p>
                  </a:txBody>
                  <a:tcPr marL="38576" marR="38576" marT="19289" marB="19289"/>
                </a:tc>
                <a:extLst>
                  <a:ext uri="{0D108BD9-81ED-4DB2-BD59-A6C34878D82A}">
                    <a16:rowId xmlns:a16="http://schemas.microsoft.com/office/drawing/2014/main" val="2037143073"/>
                  </a:ext>
                </a:extLst>
              </a:tr>
              <a:tr h="240632">
                <a:tc>
                  <a:txBody>
                    <a:bodyPr/>
                    <a:lstStyle/>
                    <a:p>
                      <a:pPr lvl="0">
                        <a:buNone/>
                      </a:pPr>
                      <a:r>
                        <a:rPr lang="en-US" sz="1400" b="1" dirty="0"/>
                        <a:t>4</a:t>
                      </a:r>
                    </a:p>
                  </a:txBody>
                  <a:tcPr marL="38576" marR="38576" marT="19289" marB="19289"/>
                </a:tc>
                <a:tc>
                  <a:txBody>
                    <a:bodyPr/>
                    <a:lstStyle/>
                    <a:p>
                      <a:r>
                        <a:rPr lang="en-US" sz="1400" b="1" dirty="0"/>
                        <a:t>0</a:t>
                      </a:r>
                      <a:endParaRPr lang="en-US" sz="1050" dirty="0"/>
                    </a:p>
                  </a:txBody>
                  <a:tcPr marL="38576" marR="38576" marT="19289" marB="19289"/>
                </a:tc>
                <a:extLst>
                  <a:ext uri="{0D108BD9-81ED-4DB2-BD59-A6C34878D82A}">
                    <a16:rowId xmlns:a16="http://schemas.microsoft.com/office/drawing/2014/main" val="2048641594"/>
                  </a:ext>
                </a:extLst>
              </a:tr>
              <a:tr h="240632">
                <a:tc>
                  <a:txBody>
                    <a:bodyPr/>
                    <a:lstStyle/>
                    <a:p>
                      <a:pPr lvl="0">
                        <a:buNone/>
                      </a:pPr>
                      <a:r>
                        <a:rPr lang="en-US" sz="1400" b="1" dirty="0"/>
                        <a:t>5</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1679604216"/>
                  </a:ext>
                </a:extLst>
              </a:tr>
              <a:tr h="240632">
                <a:tc>
                  <a:txBody>
                    <a:bodyPr/>
                    <a:lstStyle/>
                    <a:p>
                      <a:pPr lvl="0">
                        <a:buNone/>
                      </a:pPr>
                      <a:r>
                        <a:rPr lang="en-US" sz="1400" b="1" dirty="0"/>
                        <a:t>6</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541883128"/>
                  </a:ext>
                </a:extLst>
              </a:tr>
              <a:tr h="240632">
                <a:tc>
                  <a:txBody>
                    <a:bodyPr/>
                    <a:lstStyle/>
                    <a:p>
                      <a:pPr lvl="0">
                        <a:buNone/>
                      </a:pPr>
                      <a:r>
                        <a:rPr lang="en-US" sz="1400" b="1" dirty="0"/>
                        <a:t>7</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1379717524"/>
                  </a:ext>
                </a:extLst>
              </a:tr>
              <a:tr h="240632">
                <a:tc>
                  <a:txBody>
                    <a:bodyPr/>
                    <a:lstStyle/>
                    <a:p>
                      <a:pPr lvl="0">
                        <a:buNone/>
                      </a:pPr>
                      <a:r>
                        <a:rPr lang="en-US" sz="1400" b="1" dirty="0"/>
                        <a:t>8</a:t>
                      </a:r>
                    </a:p>
                  </a:txBody>
                  <a:tcPr marL="38576" marR="38576" marT="19289" marB="19289"/>
                </a:tc>
                <a:tc>
                  <a:txBody>
                    <a:bodyPr/>
                    <a:lstStyle/>
                    <a:p>
                      <a:pPr lvl="0">
                        <a:buNone/>
                      </a:pPr>
                      <a:r>
                        <a:rPr lang="en-US" sz="1400" b="1" dirty="0"/>
                        <a:t>0</a:t>
                      </a:r>
                    </a:p>
                  </a:txBody>
                  <a:tcPr marL="38576" marR="38576" marT="19289" marB="19289"/>
                </a:tc>
                <a:extLst>
                  <a:ext uri="{0D108BD9-81ED-4DB2-BD59-A6C34878D82A}">
                    <a16:rowId xmlns:a16="http://schemas.microsoft.com/office/drawing/2014/main" val="2351286784"/>
                  </a:ext>
                </a:extLst>
              </a:tr>
              <a:tr h="240632">
                <a:tc>
                  <a:txBody>
                    <a:bodyPr/>
                    <a:lstStyle/>
                    <a:p>
                      <a:pPr lvl="0">
                        <a:buNone/>
                      </a:pPr>
                      <a:r>
                        <a:rPr lang="en-US" sz="1400" b="1" dirty="0"/>
                        <a:t>9</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822355887"/>
                  </a:ext>
                </a:extLst>
              </a:tr>
              <a:tr h="240632">
                <a:tc>
                  <a:txBody>
                    <a:bodyPr/>
                    <a:lstStyle/>
                    <a:p>
                      <a:pPr lvl="0">
                        <a:buNone/>
                      </a:pPr>
                      <a:r>
                        <a:rPr lang="en-US" sz="1400" b="1" dirty="0"/>
                        <a:t>13</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2997389663"/>
                  </a:ext>
                </a:extLst>
              </a:tr>
              <a:tr h="240632">
                <a:tc>
                  <a:txBody>
                    <a:bodyPr/>
                    <a:lstStyle/>
                    <a:p>
                      <a:pPr lvl="0">
                        <a:buNone/>
                      </a:pPr>
                      <a:r>
                        <a:rPr lang="en-US" sz="1400" b="1" dirty="0"/>
                        <a:t>14</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994087628"/>
                  </a:ext>
                </a:extLst>
              </a:tr>
              <a:tr h="240632">
                <a:tc>
                  <a:txBody>
                    <a:bodyPr/>
                    <a:lstStyle/>
                    <a:p>
                      <a:pPr lvl="0">
                        <a:buNone/>
                      </a:pPr>
                      <a:r>
                        <a:rPr lang="en-US" sz="1400" b="1" dirty="0"/>
                        <a:t>15</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4285861512"/>
                  </a:ext>
                </a:extLst>
              </a:tr>
              <a:tr h="240632">
                <a:tc>
                  <a:txBody>
                    <a:bodyPr/>
                    <a:lstStyle/>
                    <a:p>
                      <a:pPr lvl="0">
                        <a:buNone/>
                      </a:pPr>
                      <a:r>
                        <a:rPr lang="en-US" sz="1400" b="1" dirty="0"/>
                        <a:t>16</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1956938098"/>
                  </a:ext>
                </a:extLst>
              </a:tr>
            </a:tbl>
          </a:graphicData>
        </a:graphic>
      </p:graphicFrame>
    </p:spTree>
    <p:extLst>
      <p:ext uri="{BB962C8B-B14F-4D97-AF65-F5344CB8AC3E}">
        <p14:creationId xmlns:p14="http://schemas.microsoft.com/office/powerpoint/2010/main" val="122560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Mod 1" id="{E8B047D8-5DA2-4268-A35E-AF6CAB801908}" vid="{B79BA4AB-9EEB-4CF6-8611-4A938406BEE7}"/>
    </a:ext>
  </a:extLst>
</a:theme>
</file>

<file path=ppt/theme/theme2.xml><?xml version="1.0" encoding="utf-8"?>
<a:theme xmlns:a="http://schemas.openxmlformats.org/drawingml/2006/main" name="1_Continental World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Mod 1" id="{E8B047D8-5DA2-4268-A35E-AF6CAB801908}" vid="{B79BA4AB-9EEB-4CF6-8611-4A938406BEE7}"/>
    </a:ext>
  </a:extLst>
</a:theme>
</file>

<file path=ppt/theme/theme3.xml><?xml version="1.0" encoding="utf-8"?>
<a:theme xmlns:a="http://schemas.openxmlformats.org/drawingml/2006/main" name="blank">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defPPr>
      </a:lstStyle>
    </a:txDef>
  </a:objectDefaults>
  <a:extraClrSchemeLst/>
</a:theme>
</file>

<file path=ppt/theme/theme4.xml><?xml version="1.0" encoding="utf-8"?>
<a:theme xmlns:a="http://schemas.openxmlformats.org/drawingml/2006/main" name="95042_01_IWS_print_final">
  <a:themeElements>
    <a:clrScheme name="FI COLORS">
      <a:dk1>
        <a:srgbClr val="000000"/>
      </a:dk1>
      <a:lt1>
        <a:srgbClr val="FFFFFF"/>
      </a:lt1>
      <a:dk2>
        <a:srgbClr val="000000"/>
      </a:dk2>
      <a:lt2>
        <a:srgbClr val="808080"/>
      </a:lt2>
      <a:accent1>
        <a:srgbClr val="72AFB6"/>
      </a:accent1>
      <a:accent2>
        <a:srgbClr val="ACD4F1"/>
      </a:accent2>
      <a:accent3>
        <a:srgbClr val="D4DB90"/>
      </a:accent3>
      <a:accent4>
        <a:srgbClr val="939BA1"/>
      </a:accent4>
      <a:accent5>
        <a:srgbClr val="CCEAEE"/>
      </a:accent5>
      <a:accent6>
        <a:srgbClr val="5E9BCF"/>
      </a:accent6>
      <a:hlink>
        <a:srgbClr val="00693E"/>
      </a:hlink>
      <a:folHlink>
        <a:srgbClr val="005A8C"/>
      </a:folHlink>
    </a:clrScheme>
    <a:fontScheme name="95042_01_IWS_print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9728" tIns="109728" rIns="109728" bIns="10972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9728" tIns="109728" rIns="109728" bIns="10972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95042_01_IWS_print_final 1">
        <a:dk1>
          <a:srgbClr val="000000"/>
        </a:dk1>
        <a:lt1>
          <a:srgbClr val="FFFFFF"/>
        </a:lt1>
        <a:dk2>
          <a:srgbClr val="000000"/>
        </a:dk2>
        <a:lt2>
          <a:srgbClr val="808080"/>
        </a:lt2>
        <a:accent1>
          <a:srgbClr val="5A9522"/>
        </a:accent1>
        <a:accent2>
          <a:srgbClr val="68ACE5"/>
        </a:accent2>
        <a:accent3>
          <a:srgbClr val="FFFFFF"/>
        </a:accent3>
        <a:accent4>
          <a:srgbClr val="000000"/>
        </a:accent4>
        <a:accent5>
          <a:srgbClr val="B5C8AB"/>
        </a:accent5>
        <a:accent6>
          <a:srgbClr val="5E9BCF"/>
        </a:accent6>
        <a:hlink>
          <a:srgbClr val="00693E"/>
        </a:hlink>
        <a:folHlink>
          <a:srgbClr val="005A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ntinental World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Mod 1" id="{E8B047D8-5DA2-4268-A35E-AF6CAB801908}" vid="{B79BA4AB-9EEB-4CF6-8611-4A938406BEE7}"/>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80758EB9B75A459F9F5E4025C4C44D" ma:contentTypeVersion="6" ma:contentTypeDescription="Create a new document." ma:contentTypeScope="" ma:versionID="f3d4f837e4e0e2e887b51db74f7e0d88">
  <xsd:schema xmlns:xsd="http://www.w3.org/2001/XMLSchema" xmlns:xs="http://www.w3.org/2001/XMLSchema" xmlns:p="http://schemas.microsoft.com/office/2006/metadata/properties" xmlns:ns2="378dde1d-f95b-480e-a2f8-2594b11a5a69" xmlns:ns3="3435fdc1-bd18-4e81-ad4b-8ae74479101b" targetNamespace="http://schemas.microsoft.com/office/2006/metadata/properties" ma:root="true" ma:fieldsID="0f835025cb364d4683b4f688fb499511" ns2:_="" ns3:_="">
    <xsd:import namespace="378dde1d-f95b-480e-a2f8-2594b11a5a69"/>
    <xsd:import namespace="3435fdc1-bd18-4e81-ad4b-8ae7447910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dde1d-f95b-480e-a2f8-2594b11a5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35fdc1-bd18-4e81-ad4b-8ae7447910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7E04A-D398-408F-A4ED-11F3BA7FE110}">
  <ds:schemaRef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378dde1d-f95b-480e-a2f8-2594b11a5a69"/>
    <ds:schemaRef ds:uri="http://schemas.openxmlformats.org/package/2006/metadata/core-properties"/>
    <ds:schemaRef ds:uri="http://schemas.microsoft.com/office/2006/documentManagement/types"/>
    <ds:schemaRef ds:uri="3435fdc1-bd18-4e81-ad4b-8ae74479101b"/>
    <ds:schemaRef ds:uri="http://purl.org/dc/terms/"/>
  </ds:schemaRefs>
</ds:datastoreItem>
</file>

<file path=customXml/itemProps2.xml><?xml version="1.0" encoding="utf-8"?>
<ds:datastoreItem xmlns:ds="http://schemas.openxmlformats.org/officeDocument/2006/customXml" ds:itemID="{93D5EE65-482E-41EE-92C2-2F0D417F63FB}">
  <ds:schemaRefs>
    <ds:schemaRef ds:uri="http://schemas.microsoft.com/sharepoint/v3/contenttype/forms"/>
  </ds:schemaRefs>
</ds:datastoreItem>
</file>

<file path=customXml/itemProps3.xml><?xml version="1.0" encoding="utf-8"?>
<ds:datastoreItem xmlns:ds="http://schemas.openxmlformats.org/officeDocument/2006/customXml" ds:itemID="{E24B1D8D-9AD7-4FBF-BF88-51631D775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dde1d-f95b-480e-a2f8-2594b11a5a69"/>
    <ds:schemaRef ds:uri="3435fdc1-bd18-4e81-ad4b-8ae7447910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13304</TotalTime>
  <Words>1960</Words>
  <Application>Microsoft Macintosh PowerPoint</Application>
  <PresentationFormat>On-screen Show (4:3)</PresentationFormat>
  <Paragraphs>303</Paragraphs>
  <Slides>38</Slides>
  <Notes>28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38</vt:i4>
      </vt:variant>
    </vt:vector>
  </HeadingPairs>
  <TitlesOfParts>
    <vt:vector size="52" baseType="lpstr">
      <vt:lpstr>Arial</vt:lpstr>
      <vt:lpstr>Calibri</vt:lpstr>
      <vt:lpstr>GE Inspira Pitch</vt:lpstr>
      <vt:lpstr>Segoe UI</vt:lpstr>
      <vt:lpstr>Segoe UI Light</vt:lpstr>
      <vt:lpstr>Tahoma</vt:lpstr>
      <vt:lpstr>Times New Roman</vt:lpstr>
      <vt:lpstr>Wingdings</vt:lpstr>
      <vt:lpstr>Wingdings 2</vt:lpstr>
      <vt:lpstr>Continental World 16x9</vt:lpstr>
      <vt:lpstr>1_Continental World 16x9</vt:lpstr>
      <vt:lpstr>blank</vt:lpstr>
      <vt:lpstr>95042_01_IWS_print_final</vt:lpstr>
      <vt:lpstr>3_Continental World 16x9</vt:lpstr>
      <vt:lpstr>PowerPoint Presentation</vt:lpstr>
      <vt:lpstr>Class Agenda</vt:lpstr>
      <vt:lpstr>Better Grades Through Extra Credit </vt:lpstr>
      <vt:lpstr>TedTalks</vt:lpstr>
      <vt:lpstr>How extra credit works!</vt:lpstr>
      <vt:lpstr>Dale Carnegie Speeches</vt:lpstr>
      <vt:lpstr>Excel Certification: 10 points</vt:lpstr>
      <vt:lpstr>Friday Roundtable Discussions with Coplin</vt:lpstr>
      <vt:lpstr>Competition Points</vt:lpstr>
      <vt:lpstr>Module 2 Schedule</vt:lpstr>
      <vt:lpstr>PowerPoint Presentation</vt:lpstr>
      <vt:lpstr>PowerPoint Presentation</vt:lpstr>
      <vt:lpstr>Dale Carnegie</vt:lpstr>
      <vt:lpstr>Dale Carnegie Fireside Chat</vt:lpstr>
      <vt:lpstr>Dale Carnegie Principles (Available on Blackboard)</vt:lpstr>
      <vt:lpstr>Famous DC Users  http://www.bloomberg.com/bw/articles/2013-07-22/charles-mansons-turning-point-dale-carnegie-classes  </vt:lpstr>
      <vt:lpstr>What is Dale Carnegie?</vt:lpstr>
      <vt:lpstr>Introduction to Module Two</vt:lpstr>
      <vt:lpstr>Introduction to Module Two</vt:lpstr>
      <vt:lpstr>Two Famous Coplin Quotes</vt:lpstr>
      <vt:lpstr>Quote #1</vt:lpstr>
      <vt:lpstr>Dealing with “Life is an Aggregation Problem”</vt:lpstr>
      <vt:lpstr>When you can take a 3 page paper and: </vt:lpstr>
      <vt:lpstr> Be Both Kinds of a Person </vt:lpstr>
      <vt:lpstr>Life is an Aggregation Problem for You in PST 101</vt:lpstr>
      <vt:lpstr>The Problem with Generalizations</vt:lpstr>
      <vt:lpstr>           Quote #2       #2 Most Important Quote  </vt:lpstr>
      <vt:lpstr>Example: The Magna Carta</vt:lpstr>
      <vt:lpstr>BS is </vt:lpstr>
      <vt:lpstr>BS in Policy Discussions</vt:lpstr>
      <vt:lpstr>BS and Truth </vt:lpstr>
      <vt:lpstr> The BS Continuum</vt:lpstr>
      <vt:lpstr>BS is the fertilizer of life  </vt:lpstr>
      <vt:lpstr>Antidote to BS Excesses</vt:lpstr>
      <vt:lpstr>BS restores faith to its proper place  </vt:lpstr>
      <vt:lpstr>Free Exchange of BS is Required</vt:lpstr>
      <vt:lpstr>Module 1 Evaluation Survey </vt:lpstr>
      <vt:lpstr>For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PAF 101 - Lecture Four</dc:title>
  <dc:subject>Lecture One</dc:subject>
  <dc:creator>Frank Shultz</dc:creator>
  <dc:description>Module One</dc:description>
  <cp:lastModifiedBy>Connor M Muldoon</cp:lastModifiedBy>
  <cp:revision>663</cp:revision>
  <cp:lastPrinted>2018-09-14T16:33:53Z</cp:lastPrinted>
  <dcterms:created xsi:type="dcterms:W3CDTF">2000-01-11T00:07:57Z</dcterms:created>
  <dcterms:modified xsi:type="dcterms:W3CDTF">2020-09-07T17:43:40Z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0x0101002780758EB9B75A459F9F5E4025C4C44D</vt:lpwstr>
  </property>
</Properties>
</file>