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40517" r:id="rId4"/>
  </p:sldMasterIdLst>
  <p:notesMasterIdLst>
    <p:notesMasterId r:id="rId35"/>
  </p:notesMasterIdLst>
  <p:handoutMasterIdLst>
    <p:handoutMasterId r:id="rId36"/>
  </p:handoutMasterIdLst>
  <p:sldIdLst>
    <p:sldId id="805" r:id="rId5"/>
    <p:sldId id="690" r:id="rId6"/>
    <p:sldId id="806" r:id="rId7"/>
    <p:sldId id="465" r:id="rId8"/>
    <p:sldId id="809" r:id="rId9"/>
    <p:sldId id="329" r:id="rId10"/>
    <p:sldId id="546" r:id="rId11"/>
    <p:sldId id="813" r:id="rId12"/>
    <p:sldId id="405" r:id="rId13"/>
    <p:sldId id="844" r:id="rId14"/>
    <p:sldId id="814" r:id="rId15"/>
    <p:sldId id="815" r:id="rId16"/>
    <p:sldId id="362" r:id="rId17"/>
    <p:sldId id="816" r:id="rId18"/>
    <p:sldId id="817" r:id="rId19"/>
    <p:sldId id="874" r:id="rId20"/>
    <p:sldId id="687" r:id="rId21"/>
    <p:sldId id="365" r:id="rId22"/>
    <p:sldId id="366" r:id="rId23"/>
    <p:sldId id="547" r:id="rId24"/>
    <p:sldId id="583" r:id="rId25"/>
    <p:sldId id="295" r:id="rId26"/>
    <p:sldId id="1029" r:id="rId27"/>
    <p:sldId id="987" r:id="rId28"/>
    <p:sldId id="988" r:id="rId29"/>
    <p:sldId id="989" r:id="rId30"/>
    <p:sldId id="990" r:id="rId31"/>
    <p:sldId id="689" r:id="rId32"/>
    <p:sldId id="576" r:id="rId33"/>
    <p:sldId id="818" r:id="rId34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ヒラギノ角ゴ ProN W3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ヒラギノ角ゴ ProN W3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ヒラギノ角ゴ ProN W3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ヒラギノ角ゴ ProN W3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ヒラギノ角ゴ ProN W3" charset="-128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ヒラギノ角ゴ ProN W3" charset="-128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ヒラギノ角ゴ ProN W3" charset="-128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ヒラギノ角ゴ ProN W3" charset="-128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ヒラギノ角ゴ ProN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ah Stiewing" initials="" lastIdx="2" clrIdx="8"/>
  <p:cmAuthor id="1" name="Cecilia Chien" initials="" lastIdx="2" clrIdx="7"/>
  <p:cmAuthor id="2" name="Elisa Schurr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1EAA"/>
    <a:srgbClr val="376092"/>
    <a:srgbClr val="E9F6F7"/>
    <a:srgbClr val="D09E00"/>
    <a:srgbClr val="D2FFFF"/>
    <a:srgbClr val="79FDFA"/>
    <a:srgbClr val="82E9F4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7EA615-255D-44DE-BD15-BB4B98B8729F}" v="335" dt="2020-06-24T23:09:31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1" autoAdjust="0"/>
    <p:restoredTop sz="95884" autoAdjust="0"/>
  </p:normalViewPr>
  <p:slideViewPr>
    <p:cSldViewPr>
      <p:cViewPr varScale="1">
        <p:scale>
          <a:sx n="108" d="100"/>
          <a:sy n="108" d="100"/>
        </p:scale>
        <p:origin x="19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notesViewPr>
    <p:cSldViewPr>
      <p:cViewPr varScale="1">
        <p:scale>
          <a:sx n="58" d="100"/>
          <a:sy n="58" d="100"/>
        </p:scale>
        <p:origin x="-1764" y="-7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Bezdedeanu" userId="5589b2a7-81a3-47a0-9d61-1aa872f43760" providerId="ADAL" clId="{867EA615-255D-44DE-BD15-BB4B98B8729F}"/>
    <pc:docChg chg="custSel delSld modSld">
      <pc:chgData name="Christopher Bezdedeanu" userId="5589b2a7-81a3-47a0-9d61-1aa872f43760" providerId="ADAL" clId="{867EA615-255D-44DE-BD15-BB4B98B8729F}" dt="2020-07-17T20:16:45.740" v="578" actId="1036"/>
      <pc:docMkLst>
        <pc:docMk/>
      </pc:docMkLst>
      <pc:sldChg chg="modSp">
        <pc:chgData name="Christopher Bezdedeanu" userId="5589b2a7-81a3-47a0-9d61-1aa872f43760" providerId="ADAL" clId="{867EA615-255D-44DE-BD15-BB4B98B8729F}" dt="2020-06-11T15:11:27.979" v="430" actId="20577"/>
        <pc:sldMkLst>
          <pc:docMk/>
          <pc:sldMk cId="0" sldId="329"/>
        </pc:sldMkLst>
        <pc:spChg chg="mod">
          <ac:chgData name="Christopher Bezdedeanu" userId="5589b2a7-81a3-47a0-9d61-1aa872f43760" providerId="ADAL" clId="{867EA615-255D-44DE-BD15-BB4B98B8729F}" dt="2020-06-11T15:11:27.979" v="430" actId="20577"/>
          <ac:spMkLst>
            <pc:docMk/>
            <pc:sldMk cId="0" sldId="329"/>
            <ac:spMk id="318467" creationId="{00000000-0000-0000-0000-000000000000}"/>
          </ac:spMkLst>
        </pc:spChg>
      </pc:sldChg>
      <pc:sldChg chg="modSp">
        <pc:chgData name="Christopher Bezdedeanu" userId="5589b2a7-81a3-47a0-9d61-1aa872f43760" providerId="ADAL" clId="{867EA615-255D-44DE-BD15-BB4B98B8729F}" dt="2020-06-11T15:13:28.550" v="515" actId="20577"/>
        <pc:sldMkLst>
          <pc:docMk/>
          <pc:sldMk cId="0" sldId="546"/>
        </pc:sldMkLst>
        <pc:spChg chg="mod">
          <ac:chgData name="Christopher Bezdedeanu" userId="5589b2a7-81a3-47a0-9d61-1aa872f43760" providerId="ADAL" clId="{867EA615-255D-44DE-BD15-BB4B98B8729F}" dt="2020-06-11T15:13:28.550" v="515" actId="20577"/>
          <ac:spMkLst>
            <pc:docMk/>
            <pc:sldMk cId="0" sldId="546"/>
            <ac:spMk id="322563" creationId="{00000000-0000-0000-0000-000000000000}"/>
          </ac:spMkLst>
        </pc:spChg>
      </pc:sldChg>
      <pc:sldChg chg="modSp">
        <pc:chgData name="Christopher Bezdedeanu" userId="5589b2a7-81a3-47a0-9d61-1aa872f43760" providerId="ADAL" clId="{867EA615-255D-44DE-BD15-BB4B98B8729F}" dt="2020-06-24T23:08:52.331" v="557" actId="20577"/>
        <pc:sldMkLst>
          <pc:docMk/>
          <pc:sldMk cId="0" sldId="583"/>
        </pc:sldMkLst>
        <pc:spChg chg="mod">
          <ac:chgData name="Christopher Bezdedeanu" userId="5589b2a7-81a3-47a0-9d61-1aa872f43760" providerId="ADAL" clId="{867EA615-255D-44DE-BD15-BB4B98B8729F}" dt="2020-06-24T23:08:52.331" v="557" actId="20577"/>
          <ac:spMkLst>
            <pc:docMk/>
            <pc:sldMk cId="0" sldId="583"/>
            <ac:spMk id="336899" creationId="{00000000-0000-0000-0000-000000000000}"/>
          </ac:spMkLst>
        </pc:spChg>
      </pc:sldChg>
      <pc:sldChg chg="modSp modTransition">
        <pc:chgData name="Christopher Bezdedeanu" userId="5589b2a7-81a3-47a0-9d61-1aa872f43760" providerId="ADAL" clId="{867EA615-255D-44DE-BD15-BB4B98B8729F}" dt="2020-06-24T23:08:01.895" v="556"/>
        <pc:sldMkLst>
          <pc:docMk/>
          <pc:sldMk cId="2274329803" sldId="806"/>
        </pc:sldMkLst>
        <pc:spChg chg="mod">
          <ac:chgData name="Christopher Bezdedeanu" userId="5589b2a7-81a3-47a0-9d61-1aa872f43760" providerId="ADAL" clId="{867EA615-255D-44DE-BD15-BB4B98B8729F}" dt="2020-06-24T23:07:42.345" v="552" actId="20577"/>
          <ac:spMkLst>
            <pc:docMk/>
            <pc:sldMk cId="2274329803" sldId="806"/>
            <ac:spMk id="269314" creationId="{00000000-0000-0000-0000-000000000000}"/>
          </ac:spMkLst>
        </pc:spChg>
        <pc:spChg chg="mod">
          <ac:chgData name="Christopher Bezdedeanu" userId="5589b2a7-81a3-47a0-9d61-1aa872f43760" providerId="ADAL" clId="{867EA615-255D-44DE-BD15-BB4B98B8729F}" dt="2020-06-24T23:07:55.222" v="555" actId="20577"/>
          <ac:spMkLst>
            <pc:docMk/>
            <pc:sldMk cId="2274329803" sldId="806"/>
            <ac:spMk id="269315" creationId="{00000000-0000-0000-0000-000000000000}"/>
          </ac:spMkLst>
        </pc:spChg>
      </pc:sldChg>
      <pc:sldChg chg="modSp">
        <pc:chgData name="Christopher Bezdedeanu" userId="5589b2a7-81a3-47a0-9d61-1aa872f43760" providerId="ADAL" clId="{867EA615-255D-44DE-BD15-BB4B98B8729F}" dt="2020-06-11T15:08:33.270" v="410" actId="20577"/>
        <pc:sldMkLst>
          <pc:docMk/>
          <pc:sldMk cId="99681389" sldId="809"/>
        </pc:sldMkLst>
        <pc:spChg chg="mod">
          <ac:chgData name="Christopher Bezdedeanu" userId="5589b2a7-81a3-47a0-9d61-1aa872f43760" providerId="ADAL" clId="{867EA615-255D-44DE-BD15-BB4B98B8729F}" dt="2020-06-11T15:08:33.270" v="410" actId="20577"/>
          <ac:spMkLst>
            <pc:docMk/>
            <pc:sldMk cId="99681389" sldId="809"/>
            <ac:spMk id="310275" creationId="{00000000-0000-0000-0000-000000000000}"/>
          </ac:spMkLst>
        </pc:spChg>
      </pc:sldChg>
      <pc:sldChg chg="del modTransition">
        <pc:chgData name="Christopher Bezdedeanu" userId="5589b2a7-81a3-47a0-9d61-1aa872f43760" providerId="ADAL" clId="{867EA615-255D-44DE-BD15-BB4B98B8729F}" dt="2020-06-11T15:08:47.336" v="411" actId="2696"/>
        <pc:sldMkLst>
          <pc:docMk/>
          <pc:sldMk cId="2075900824" sldId="812"/>
        </pc:sldMkLst>
      </pc:sldChg>
      <pc:sldChg chg="modSp modAnim">
        <pc:chgData name="Christopher Bezdedeanu" userId="5589b2a7-81a3-47a0-9d61-1aa872f43760" providerId="ADAL" clId="{867EA615-255D-44DE-BD15-BB4B98B8729F}" dt="2020-06-24T23:09:31.582" v="576" actId="20577"/>
        <pc:sldMkLst>
          <pc:docMk/>
          <pc:sldMk cId="3836039116" sldId="818"/>
        </pc:sldMkLst>
        <pc:spChg chg="mod">
          <ac:chgData name="Christopher Bezdedeanu" userId="5589b2a7-81a3-47a0-9d61-1aa872f43760" providerId="ADAL" clId="{867EA615-255D-44DE-BD15-BB4B98B8729F}" dt="2020-06-24T23:09:31.582" v="576" actId="20577"/>
          <ac:spMkLst>
            <pc:docMk/>
            <pc:sldMk cId="3836039116" sldId="818"/>
            <ac:spMk id="124931" creationId="{00000000-0000-0000-0000-000000000000}"/>
          </ac:spMkLst>
        </pc:spChg>
      </pc:sldChg>
      <pc:sldChg chg="modTransition">
        <pc:chgData name="Christopher Bezdedeanu" userId="5589b2a7-81a3-47a0-9d61-1aa872f43760" providerId="ADAL" clId="{867EA615-255D-44DE-BD15-BB4B98B8729F}" dt="2020-06-10T14:46:23.185" v="253"/>
        <pc:sldMkLst>
          <pc:docMk/>
          <pc:sldMk cId="2420908913" sldId="904"/>
        </pc:sldMkLst>
      </pc:sldChg>
      <pc:sldChg chg="del modTransition">
        <pc:chgData name="Christopher Bezdedeanu" userId="5589b2a7-81a3-47a0-9d61-1aa872f43760" providerId="ADAL" clId="{867EA615-255D-44DE-BD15-BB4B98B8729F}" dt="2020-06-10T14:47:13.400" v="258" actId="2696"/>
        <pc:sldMkLst>
          <pc:docMk/>
          <pc:sldMk cId="3249523437" sldId="934"/>
        </pc:sldMkLst>
      </pc:sldChg>
      <pc:sldChg chg="modSp mod">
        <pc:chgData name="Christopher Bezdedeanu" userId="5589b2a7-81a3-47a0-9d61-1aa872f43760" providerId="ADAL" clId="{867EA615-255D-44DE-BD15-BB4B98B8729F}" dt="2020-07-17T20:16:45.740" v="578" actId="1036"/>
        <pc:sldMkLst>
          <pc:docMk/>
          <pc:sldMk cId="3449496503" sldId="1021"/>
        </pc:sldMkLst>
        <pc:picChg chg="mod">
          <ac:chgData name="Christopher Bezdedeanu" userId="5589b2a7-81a3-47a0-9d61-1aa872f43760" providerId="ADAL" clId="{867EA615-255D-44DE-BD15-BB4B98B8729F}" dt="2020-07-17T20:16:45.740" v="578" actId="1036"/>
          <ac:picMkLst>
            <pc:docMk/>
            <pc:sldMk cId="3449496503" sldId="1021"/>
            <ac:picMk id="3" creationId="{C62F8D08-8C96-452C-8BE0-51D38039EDDA}"/>
          </ac:picMkLst>
        </pc:picChg>
      </pc:sldChg>
    </pc:docChg>
  </pc:docChgLst>
  <pc:docChgLst>
    <pc:chgData name="Christopher Bezdedeanu" userId="5589b2a7-81a3-47a0-9d61-1aa872f43760" providerId="ADAL" clId="{8453DD1F-998B-469A-8024-D6911C9662EF}"/>
    <pc:docChg chg="custSel delSld modSld delMainMaster">
      <pc:chgData name="Christopher Bezdedeanu" userId="5589b2a7-81a3-47a0-9d61-1aa872f43760" providerId="ADAL" clId="{8453DD1F-998B-469A-8024-D6911C9662EF}" dt="2020-06-02T03:06:25.233" v="503" actId="20577"/>
      <pc:docMkLst>
        <pc:docMk/>
      </pc:docMkLst>
      <pc:sldChg chg="modSp">
        <pc:chgData name="Christopher Bezdedeanu" userId="5589b2a7-81a3-47a0-9d61-1aa872f43760" providerId="ADAL" clId="{8453DD1F-998B-469A-8024-D6911C9662EF}" dt="2020-05-25T15:01:32.091" v="393" actId="20577"/>
        <pc:sldMkLst>
          <pc:docMk/>
          <pc:sldMk cId="0" sldId="362"/>
        </pc:sldMkLst>
        <pc:spChg chg="mod">
          <ac:chgData name="Christopher Bezdedeanu" userId="5589b2a7-81a3-47a0-9d61-1aa872f43760" providerId="ADAL" clId="{8453DD1F-998B-469A-8024-D6911C9662EF}" dt="2020-05-25T15:01:32.091" v="393" actId="20577"/>
          <ac:spMkLst>
            <pc:docMk/>
            <pc:sldMk cId="0" sldId="362"/>
            <ac:spMk id="334850" creationId="{00000000-0000-0000-0000-000000000000}"/>
          </ac:spMkLst>
        </pc:spChg>
      </pc:sldChg>
      <pc:sldChg chg="modSp">
        <pc:chgData name="Christopher Bezdedeanu" userId="5589b2a7-81a3-47a0-9d61-1aa872f43760" providerId="ADAL" clId="{8453DD1F-998B-469A-8024-D6911C9662EF}" dt="2020-05-25T15:07:29.776" v="495" actId="20577"/>
        <pc:sldMkLst>
          <pc:docMk/>
          <pc:sldMk cId="0" sldId="687"/>
        </pc:sldMkLst>
        <pc:spChg chg="mod">
          <ac:chgData name="Christopher Bezdedeanu" userId="5589b2a7-81a3-47a0-9d61-1aa872f43760" providerId="ADAL" clId="{8453DD1F-998B-469A-8024-D6911C9662EF}" dt="2020-05-25T15:07:29.776" v="495" actId="20577"/>
          <ac:spMkLst>
            <pc:docMk/>
            <pc:sldMk cId="0" sldId="687"/>
            <ac:spMk id="68611" creationId="{00000000-0000-0000-0000-000000000000}"/>
          </ac:spMkLst>
        </pc:spChg>
      </pc:sldChg>
      <pc:sldChg chg="modSp">
        <pc:chgData name="Christopher Bezdedeanu" userId="5589b2a7-81a3-47a0-9d61-1aa872f43760" providerId="ADAL" clId="{8453DD1F-998B-469A-8024-D6911C9662EF}" dt="2020-05-25T14:43:04.311" v="389" actId="20577"/>
        <pc:sldMkLst>
          <pc:docMk/>
          <pc:sldMk cId="99681389" sldId="809"/>
        </pc:sldMkLst>
        <pc:spChg chg="mod">
          <ac:chgData name="Christopher Bezdedeanu" userId="5589b2a7-81a3-47a0-9d61-1aa872f43760" providerId="ADAL" clId="{8453DD1F-998B-469A-8024-D6911C9662EF}" dt="2020-05-25T14:43:04.311" v="389" actId="20577"/>
          <ac:spMkLst>
            <pc:docMk/>
            <pc:sldMk cId="99681389" sldId="809"/>
            <ac:spMk id="310274" creationId="{00000000-0000-0000-0000-000000000000}"/>
          </ac:spMkLst>
        </pc:spChg>
      </pc:sldChg>
      <pc:sldChg chg="modSp modAnim">
        <pc:chgData name="Christopher Bezdedeanu" userId="5589b2a7-81a3-47a0-9d61-1aa872f43760" providerId="ADAL" clId="{8453DD1F-998B-469A-8024-D6911C9662EF}" dt="2020-06-02T03:06:25.233" v="503" actId="20577"/>
        <pc:sldMkLst>
          <pc:docMk/>
          <pc:sldMk cId="3836039116" sldId="818"/>
        </pc:sldMkLst>
        <pc:spChg chg="mod">
          <ac:chgData name="Christopher Bezdedeanu" userId="5589b2a7-81a3-47a0-9d61-1aa872f43760" providerId="ADAL" clId="{8453DD1F-998B-469A-8024-D6911C9662EF}" dt="2020-06-02T03:06:25.233" v="503" actId="20577"/>
          <ac:spMkLst>
            <pc:docMk/>
            <pc:sldMk cId="3836039116" sldId="818"/>
            <ac:spMk id="124931" creationId="{00000000-0000-0000-0000-000000000000}"/>
          </ac:spMkLst>
        </pc:spChg>
      </pc:sldChg>
      <pc:sldChg chg="modSp">
        <pc:chgData name="Christopher Bezdedeanu" userId="5589b2a7-81a3-47a0-9d61-1aa872f43760" providerId="ADAL" clId="{8453DD1F-998B-469A-8024-D6911C9662EF}" dt="2020-05-25T15:05:01.274" v="397" actId="27636"/>
        <pc:sldMkLst>
          <pc:docMk/>
          <pc:sldMk cId="500315064" sldId="874"/>
        </pc:sldMkLst>
        <pc:spChg chg="mod">
          <ac:chgData name="Christopher Bezdedeanu" userId="5589b2a7-81a3-47a0-9d61-1aa872f43760" providerId="ADAL" clId="{8453DD1F-998B-469A-8024-D6911C9662EF}" dt="2020-05-25T15:05:01.274" v="397" actId="27636"/>
          <ac:spMkLst>
            <pc:docMk/>
            <pc:sldMk cId="500315064" sldId="874"/>
            <ac:spMk id="3" creationId="{00000000-0000-0000-0000-000000000000}"/>
          </ac:spMkLst>
        </pc:spChg>
      </pc:sldChg>
      <pc:sldChg chg="del">
        <pc:chgData name="Christopher Bezdedeanu" userId="5589b2a7-81a3-47a0-9d61-1aa872f43760" providerId="ADAL" clId="{8453DD1F-998B-469A-8024-D6911C9662EF}" dt="2020-05-25T14:41:20.049" v="355" actId="2696"/>
        <pc:sldMkLst>
          <pc:docMk/>
          <pc:sldMk cId="2207179597" sldId="1023"/>
        </pc:sldMkLst>
      </pc:sldChg>
      <pc:sldMasterChg chg="del delSldLayout">
        <pc:chgData name="Christopher Bezdedeanu" userId="5589b2a7-81a3-47a0-9d61-1aa872f43760" providerId="ADAL" clId="{8453DD1F-998B-469A-8024-D6911C9662EF}" dt="2020-05-25T14:39:48.354" v="194" actId="2696"/>
        <pc:sldMasterMkLst>
          <pc:docMk/>
          <pc:sldMasterMk cId="0" sldId="2147484457"/>
        </pc:sldMasterMkLst>
        <pc:sldLayoutChg chg="del">
          <pc:chgData name="Christopher Bezdedeanu" userId="5589b2a7-81a3-47a0-9d61-1aa872f43760" providerId="ADAL" clId="{8453DD1F-998B-469A-8024-D6911C9662EF}" dt="2020-05-25T14:39:48.345" v="183" actId="2696"/>
          <pc:sldLayoutMkLst>
            <pc:docMk/>
            <pc:sldMasterMk cId="0" sldId="2147484457"/>
            <pc:sldLayoutMk cId="1612038052" sldId="214754000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46" v="184" actId="2696"/>
          <pc:sldLayoutMkLst>
            <pc:docMk/>
            <pc:sldMasterMk cId="0" sldId="2147484457"/>
            <pc:sldLayoutMk cId="35577739" sldId="214754000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46" v="185" actId="2696"/>
          <pc:sldLayoutMkLst>
            <pc:docMk/>
            <pc:sldMasterMk cId="0" sldId="2147484457"/>
            <pc:sldLayoutMk cId="1133482376" sldId="214754000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47" v="186" actId="2696"/>
          <pc:sldLayoutMkLst>
            <pc:docMk/>
            <pc:sldMasterMk cId="0" sldId="2147484457"/>
            <pc:sldLayoutMk cId="602589520" sldId="214754001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48" v="187" actId="2696"/>
          <pc:sldLayoutMkLst>
            <pc:docMk/>
            <pc:sldMasterMk cId="0" sldId="2147484457"/>
            <pc:sldLayoutMk cId="3521065799" sldId="214754001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49" v="188" actId="2696"/>
          <pc:sldLayoutMkLst>
            <pc:docMk/>
            <pc:sldMasterMk cId="0" sldId="2147484457"/>
            <pc:sldLayoutMk cId="1400420378" sldId="214754001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49" v="189" actId="2696"/>
          <pc:sldLayoutMkLst>
            <pc:docMk/>
            <pc:sldMasterMk cId="0" sldId="2147484457"/>
            <pc:sldLayoutMk cId="2918137651" sldId="214754001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0" v="190" actId="2696"/>
          <pc:sldLayoutMkLst>
            <pc:docMk/>
            <pc:sldMasterMk cId="0" sldId="2147484457"/>
            <pc:sldLayoutMk cId="4202490782" sldId="214754001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1" v="191" actId="2696"/>
          <pc:sldLayoutMkLst>
            <pc:docMk/>
            <pc:sldMasterMk cId="0" sldId="2147484457"/>
            <pc:sldLayoutMk cId="3744142735" sldId="214754001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2" v="192" actId="2696"/>
          <pc:sldLayoutMkLst>
            <pc:docMk/>
            <pc:sldMasterMk cId="0" sldId="2147484457"/>
            <pc:sldLayoutMk cId="3167082441" sldId="214754001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3" v="193" actId="2696"/>
          <pc:sldLayoutMkLst>
            <pc:docMk/>
            <pc:sldMasterMk cId="0" sldId="2147484457"/>
            <pc:sldLayoutMk cId="837633016" sldId="2147540017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463" v="268" actId="2696"/>
        <pc:sldMasterMkLst>
          <pc:docMk/>
          <pc:sldMasterMk cId="0" sldId="2147484469"/>
        </pc:sldMasterMkLst>
        <pc:sldLayoutChg chg="del">
          <pc:chgData name="Christopher Bezdedeanu" userId="5589b2a7-81a3-47a0-9d61-1aa872f43760" providerId="ADAL" clId="{8453DD1F-998B-469A-8024-D6911C9662EF}" dt="2020-05-25T14:39:48.455" v="257" actId="2696"/>
          <pc:sldLayoutMkLst>
            <pc:docMk/>
            <pc:sldMasterMk cId="0" sldId="2147484469"/>
            <pc:sldLayoutMk cId="2328270467" sldId="214754001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56" v="258" actId="2696"/>
          <pc:sldLayoutMkLst>
            <pc:docMk/>
            <pc:sldMasterMk cId="0" sldId="2147484469"/>
            <pc:sldLayoutMk cId="3248949842" sldId="214754001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56" v="259" actId="2696"/>
          <pc:sldLayoutMkLst>
            <pc:docMk/>
            <pc:sldMasterMk cId="0" sldId="2147484469"/>
            <pc:sldLayoutMk cId="4084659988" sldId="214754002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57" v="260" actId="2696"/>
          <pc:sldLayoutMkLst>
            <pc:docMk/>
            <pc:sldMasterMk cId="0" sldId="2147484469"/>
            <pc:sldLayoutMk cId="2096589618" sldId="214754002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57" v="261" actId="2696"/>
          <pc:sldLayoutMkLst>
            <pc:docMk/>
            <pc:sldMasterMk cId="0" sldId="2147484469"/>
            <pc:sldLayoutMk cId="3118921342" sldId="214754002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58" v="262" actId="2696"/>
          <pc:sldLayoutMkLst>
            <pc:docMk/>
            <pc:sldMasterMk cId="0" sldId="2147484469"/>
            <pc:sldLayoutMk cId="3048251925" sldId="214754002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58" v="263" actId="2696"/>
          <pc:sldLayoutMkLst>
            <pc:docMk/>
            <pc:sldMasterMk cId="0" sldId="2147484469"/>
            <pc:sldLayoutMk cId="3132034644" sldId="214754002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59" v="264" actId="2696"/>
          <pc:sldLayoutMkLst>
            <pc:docMk/>
            <pc:sldMasterMk cId="0" sldId="2147484469"/>
            <pc:sldLayoutMk cId="1911736755" sldId="214754002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0" v="265" actId="2696"/>
          <pc:sldLayoutMkLst>
            <pc:docMk/>
            <pc:sldMasterMk cId="0" sldId="2147484469"/>
            <pc:sldLayoutMk cId="2354565622" sldId="214754002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1" v="266" actId="2696"/>
          <pc:sldLayoutMkLst>
            <pc:docMk/>
            <pc:sldMasterMk cId="0" sldId="2147484469"/>
            <pc:sldLayoutMk cId="3267898293" sldId="214754002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1" v="267" actId="2696"/>
          <pc:sldLayoutMkLst>
            <pc:docMk/>
            <pc:sldMasterMk cId="0" sldId="2147484469"/>
            <pc:sldLayoutMk cId="4257038144" sldId="2147540028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525" v="317" actId="2696"/>
        <pc:sldMasterMkLst>
          <pc:docMk/>
          <pc:sldMasterMk cId="0" sldId="2147484481"/>
        </pc:sldMasterMkLst>
        <pc:sldLayoutChg chg="del">
          <pc:chgData name="Christopher Bezdedeanu" userId="5589b2a7-81a3-47a0-9d61-1aa872f43760" providerId="ADAL" clId="{8453DD1F-998B-469A-8024-D6911C9662EF}" dt="2020-05-25T14:39:48.518" v="306" actId="2696"/>
          <pc:sldLayoutMkLst>
            <pc:docMk/>
            <pc:sldMasterMk cId="0" sldId="2147484481"/>
            <pc:sldLayoutMk cId="4090763288" sldId="214754002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18" v="307" actId="2696"/>
          <pc:sldLayoutMkLst>
            <pc:docMk/>
            <pc:sldMasterMk cId="0" sldId="2147484481"/>
            <pc:sldLayoutMk cId="1580360480" sldId="214754003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19" v="308" actId="2696"/>
          <pc:sldLayoutMkLst>
            <pc:docMk/>
            <pc:sldMasterMk cId="0" sldId="2147484481"/>
            <pc:sldLayoutMk cId="1024053582" sldId="214754003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19" v="309" actId="2696"/>
          <pc:sldLayoutMkLst>
            <pc:docMk/>
            <pc:sldMasterMk cId="0" sldId="2147484481"/>
            <pc:sldLayoutMk cId="3383234385" sldId="214754003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20" v="310" actId="2696"/>
          <pc:sldLayoutMkLst>
            <pc:docMk/>
            <pc:sldMasterMk cId="0" sldId="2147484481"/>
            <pc:sldLayoutMk cId="2248860353" sldId="214754003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20" v="311" actId="2696"/>
          <pc:sldLayoutMkLst>
            <pc:docMk/>
            <pc:sldMasterMk cId="0" sldId="2147484481"/>
            <pc:sldLayoutMk cId="2062799855" sldId="214754003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21" v="312" actId="2696"/>
          <pc:sldLayoutMkLst>
            <pc:docMk/>
            <pc:sldMasterMk cId="0" sldId="2147484481"/>
            <pc:sldLayoutMk cId="3081972384" sldId="214754003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21" v="313" actId="2696"/>
          <pc:sldLayoutMkLst>
            <pc:docMk/>
            <pc:sldMasterMk cId="0" sldId="2147484481"/>
            <pc:sldLayoutMk cId="2924313733" sldId="214754003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22" v="314" actId="2696"/>
          <pc:sldLayoutMkLst>
            <pc:docMk/>
            <pc:sldMasterMk cId="0" sldId="2147484481"/>
            <pc:sldLayoutMk cId="3372780352" sldId="214754003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23" v="315" actId="2696"/>
          <pc:sldLayoutMkLst>
            <pc:docMk/>
            <pc:sldMasterMk cId="0" sldId="2147484481"/>
            <pc:sldLayoutMk cId="2739636749" sldId="214754003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23" v="316" actId="2696"/>
          <pc:sldLayoutMkLst>
            <pc:docMk/>
            <pc:sldMasterMk cId="0" sldId="2147484481"/>
            <pc:sldLayoutMk cId="2670973828" sldId="2147540039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170" v="24" actId="2696"/>
        <pc:sldMasterMkLst>
          <pc:docMk/>
          <pc:sldMasterMk cId="0" sldId="2147484493"/>
        </pc:sldMasterMkLst>
        <pc:sldLayoutChg chg="del">
          <pc:chgData name="Christopher Bezdedeanu" userId="5589b2a7-81a3-47a0-9d61-1aa872f43760" providerId="ADAL" clId="{8453DD1F-998B-469A-8024-D6911C9662EF}" dt="2020-05-25T14:39:48.163" v="13" actId="2696"/>
          <pc:sldLayoutMkLst>
            <pc:docMk/>
            <pc:sldMasterMk cId="0" sldId="2147484493"/>
            <pc:sldLayoutMk cId="2975082119" sldId="214754004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64" v="14" actId="2696"/>
          <pc:sldLayoutMkLst>
            <pc:docMk/>
            <pc:sldMasterMk cId="0" sldId="2147484493"/>
            <pc:sldLayoutMk cId="2629331638" sldId="214754004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64" v="15" actId="2696"/>
          <pc:sldLayoutMkLst>
            <pc:docMk/>
            <pc:sldMasterMk cId="0" sldId="2147484493"/>
            <pc:sldLayoutMk cId="2655615410" sldId="214754004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65" v="16" actId="2696"/>
          <pc:sldLayoutMkLst>
            <pc:docMk/>
            <pc:sldMasterMk cId="0" sldId="2147484493"/>
            <pc:sldLayoutMk cId="4081838105" sldId="214754004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66" v="17" actId="2696"/>
          <pc:sldLayoutMkLst>
            <pc:docMk/>
            <pc:sldMasterMk cId="0" sldId="2147484493"/>
            <pc:sldLayoutMk cId="2044582324" sldId="214754004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67" v="18" actId="2696"/>
          <pc:sldLayoutMkLst>
            <pc:docMk/>
            <pc:sldMasterMk cId="0" sldId="2147484493"/>
            <pc:sldLayoutMk cId="2801445264" sldId="214754004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67" v="19" actId="2696"/>
          <pc:sldLayoutMkLst>
            <pc:docMk/>
            <pc:sldMasterMk cId="0" sldId="2147484493"/>
            <pc:sldLayoutMk cId="3373668246" sldId="214754004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67" v="20" actId="2696"/>
          <pc:sldLayoutMkLst>
            <pc:docMk/>
            <pc:sldMasterMk cId="0" sldId="2147484493"/>
            <pc:sldLayoutMk cId="3719682017" sldId="214754004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68" v="21" actId="2696"/>
          <pc:sldLayoutMkLst>
            <pc:docMk/>
            <pc:sldMasterMk cId="0" sldId="2147484493"/>
            <pc:sldLayoutMk cId="1944265157" sldId="214754004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68" v="22" actId="2696"/>
          <pc:sldLayoutMkLst>
            <pc:docMk/>
            <pc:sldMasterMk cId="0" sldId="2147484493"/>
            <pc:sldLayoutMk cId="3697054507" sldId="214754004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69" v="23" actId="2696"/>
          <pc:sldLayoutMkLst>
            <pc:docMk/>
            <pc:sldMasterMk cId="0" sldId="2147484493"/>
            <pc:sldLayoutMk cId="1189440141" sldId="2147540050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269" v="86" actId="2696"/>
        <pc:sldMasterMkLst>
          <pc:docMk/>
          <pc:sldMasterMk cId="0" sldId="2147484505"/>
        </pc:sldMasterMkLst>
        <pc:sldLayoutChg chg="del">
          <pc:chgData name="Christopher Bezdedeanu" userId="5589b2a7-81a3-47a0-9d61-1aa872f43760" providerId="ADAL" clId="{8453DD1F-998B-469A-8024-D6911C9662EF}" dt="2020-05-25T14:39:48.261" v="75" actId="2696"/>
          <pc:sldLayoutMkLst>
            <pc:docMk/>
            <pc:sldMasterMk cId="0" sldId="2147484505"/>
            <pc:sldLayoutMk cId="2850592825" sldId="214754005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62" v="76" actId="2696"/>
          <pc:sldLayoutMkLst>
            <pc:docMk/>
            <pc:sldMasterMk cId="0" sldId="2147484505"/>
            <pc:sldLayoutMk cId="3132777050" sldId="214754005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62" v="77" actId="2696"/>
          <pc:sldLayoutMkLst>
            <pc:docMk/>
            <pc:sldMasterMk cId="0" sldId="2147484505"/>
            <pc:sldLayoutMk cId="2589058864" sldId="214754005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63" v="78" actId="2696"/>
          <pc:sldLayoutMkLst>
            <pc:docMk/>
            <pc:sldMasterMk cId="0" sldId="2147484505"/>
            <pc:sldLayoutMk cId="3983514153" sldId="214754005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64" v="79" actId="2696"/>
          <pc:sldLayoutMkLst>
            <pc:docMk/>
            <pc:sldMasterMk cId="0" sldId="2147484505"/>
            <pc:sldLayoutMk cId="1862227241" sldId="214754005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65" v="80" actId="2696"/>
          <pc:sldLayoutMkLst>
            <pc:docMk/>
            <pc:sldMasterMk cId="0" sldId="2147484505"/>
            <pc:sldLayoutMk cId="1714278780" sldId="214754005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65" v="81" actId="2696"/>
          <pc:sldLayoutMkLst>
            <pc:docMk/>
            <pc:sldMasterMk cId="0" sldId="2147484505"/>
            <pc:sldLayoutMk cId="2099893005" sldId="214754005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66" v="82" actId="2696"/>
          <pc:sldLayoutMkLst>
            <pc:docMk/>
            <pc:sldMasterMk cId="0" sldId="2147484505"/>
            <pc:sldLayoutMk cId="3340993537" sldId="214754005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67" v="83" actId="2696"/>
          <pc:sldLayoutMkLst>
            <pc:docMk/>
            <pc:sldMasterMk cId="0" sldId="2147484505"/>
            <pc:sldLayoutMk cId="2822070573" sldId="214754005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67" v="84" actId="2696"/>
          <pc:sldLayoutMkLst>
            <pc:docMk/>
            <pc:sldMasterMk cId="0" sldId="2147484505"/>
            <pc:sldLayoutMk cId="296371777" sldId="214754006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68" v="85" actId="2696"/>
          <pc:sldLayoutMkLst>
            <pc:docMk/>
            <pc:sldMasterMk cId="0" sldId="2147484505"/>
            <pc:sldLayoutMk cId="3940397710" sldId="2147540061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310" v="134" actId="2696"/>
        <pc:sldMasterMkLst>
          <pc:docMk/>
          <pc:sldMasterMk cId="0" sldId="2147484517"/>
        </pc:sldMasterMkLst>
        <pc:sldLayoutChg chg="del">
          <pc:chgData name="Christopher Bezdedeanu" userId="5589b2a7-81a3-47a0-9d61-1aa872f43760" providerId="ADAL" clId="{8453DD1F-998B-469A-8024-D6911C9662EF}" dt="2020-05-25T14:39:48.302" v="123" actId="2696"/>
          <pc:sldLayoutMkLst>
            <pc:docMk/>
            <pc:sldMasterMk cId="0" sldId="2147484517"/>
            <pc:sldLayoutMk cId="4196305194" sldId="214754006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3" v="124" actId="2696"/>
          <pc:sldLayoutMkLst>
            <pc:docMk/>
            <pc:sldMasterMk cId="0" sldId="2147484517"/>
            <pc:sldLayoutMk cId="1289222937" sldId="214754006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4" v="125" actId="2696"/>
          <pc:sldLayoutMkLst>
            <pc:docMk/>
            <pc:sldMasterMk cId="0" sldId="2147484517"/>
            <pc:sldLayoutMk cId="3959986665" sldId="214754006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4" v="126" actId="2696"/>
          <pc:sldLayoutMkLst>
            <pc:docMk/>
            <pc:sldMasterMk cId="0" sldId="2147484517"/>
            <pc:sldLayoutMk cId="2854680500" sldId="214754006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5" v="127" actId="2696"/>
          <pc:sldLayoutMkLst>
            <pc:docMk/>
            <pc:sldMasterMk cId="0" sldId="2147484517"/>
            <pc:sldLayoutMk cId="2391549520" sldId="214754006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5" v="128" actId="2696"/>
          <pc:sldLayoutMkLst>
            <pc:docMk/>
            <pc:sldMasterMk cId="0" sldId="2147484517"/>
            <pc:sldLayoutMk cId="1592517524" sldId="214754006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6" v="129" actId="2696"/>
          <pc:sldLayoutMkLst>
            <pc:docMk/>
            <pc:sldMasterMk cId="0" sldId="2147484517"/>
            <pc:sldLayoutMk cId="3128664338" sldId="214754006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6" v="130" actId="2696"/>
          <pc:sldLayoutMkLst>
            <pc:docMk/>
            <pc:sldMasterMk cId="0" sldId="2147484517"/>
            <pc:sldLayoutMk cId="2231027760" sldId="214754006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7" v="131" actId="2696"/>
          <pc:sldLayoutMkLst>
            <pc:docMk/>
            <pc:sldMasterMk cId="0" sldId="2147484517"/>
            <pc:sldLayoutMk cId="851326860" sldId="214754007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8" v="132" actId="2696"/>
          <pc:sldLayoutMkLst>
            <pc:docMk/>
            <pc:sldMasterMk cId="0" sldId="2147484517"/>
            <pc:sldLayoutMk cId="4080724203" sldId="214754007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8" v="133" actId="2696"/>
          <pc:sldLayoutMkLst>
            <pc:docMk/>
            <pc:sldMasterMk cId="0" sldId="2147484517"/>
            <pc:sldLayoutMk cId="3071768380" sldId="2147540072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334" v="170" actId="2696"/>
        <pc:sldMasterMkLst>
          <pc:docMk/>
          <pc:sldMasterMk cId="0" sldId="2147484529"/>
        </pc:sldMasterMkLst>
        <pc:sldLayoutChg chg="del">
          <pc:chgData name="Christopher Bezdedeanu" userId="5589b2a7-81a3-47a0-9d61-1aa872f43760" providerId="ADAL" clId="{8453DD1F-998B-469A-8024-D6911C9662EF}" dt="2020-05-25T14:39:48.327" v="159" actId="2696"/>
          <pc:sldLayoutMkLst>
            <pc:docMk/>
            <pc:sldMasterMk cId="0" sldId="2147484529"/>
            <pc:sldLayoutMk cId="3455381487" sldId="214754007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7" v="160" actId="2696"/>
          <pc:sldLayoutMkLst>
            <pc:docMk/>
            <pc:sldMasterMk cId="0" sldId="2147484529"/>
            <pc:sldLayoutMk cId="3454528771" sldId="214754007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8" v="161" actId="2696"/>
          <pc:sldLayoutMkLst>
            <pc:docMk/>
            <pc:sldMasterMk cId="0" sldId="2147484529"/>
            <pc:sldLayoutMk cId="691154107" sldId="214754007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9" v="162" actId="2696"/>
          <pc:sldLayoutMkLst>
            <pc:docMk/>
            <pc:sldMasterMk cId="0" sldId="2147484529"/>
            <pc:sldLayoutMk cId="3909156046" sldId="214754007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9" v="163" actId="2696"/>
          <pc:sldLayoutMkLst>
            <pc:docMk/>
            <pc:sldMasterMk cId="0" sldId="2147484529"/>
            <pc:sldLayoutMk cId="4225521952" sldId="214754007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0" v="164" actId="2696"/>
          <pc:sldLayoutMkLst>
            <pc:docMk/>
            <pc:sldMasterMk cId="0" sldId="2147484529"/>
            <pc:sldLayoutMk cId="1278314121" sldId="214754007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0" v="165" actId="2696"/>
          <pc:sldLayoutMkLst>
            <pc:docMk/>
            <pc:sldMasterMk cId="0" sldId="2147484529"/>
            <pc:sldLayoutMk cId="933679974" sldId="214754007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1" v="166" actId="2696"/>
          <pc:sldLayoutMkLst>
            <pc:docMk/>
            <pc:sldMasterMk cId="0" sldId="2147484529"/>
            <pc:sldLayoutMk cId="914408337" sldId="214754008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1" v="167" actId="2696"/>
          <pc:sldLayoutMkLst>
            <pc:docMk/>
            <pc:sldMasterMk cId="0" sldId="2147484529"/>
            <pc:sldLayoutMk cId="306526979" sldId="214754008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2" v="168" actId="2696"/>
          <pc:sldLayoutMkLst>
            <pc:docMk/>
            <pc:sldMasterMk cId="0" sldId="2147484529"/>
            <pc:sldLayoutMk cId="3288146744" sldId="214754008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3" v="169" actId="2696"/>
          <pc:sldLayoutMkLst>
            <pc:docMk/>
            <pc:sldMasterMk cId="0" sldId="2147484529"/>
            <pc:sldLayoutMk cId="3810321939" sldId="2147540083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370" v="218" actId="2696"/>
        <pc:sldMasterMkLst>
          <pc:docMk/>
          <pc:sldMasterMk cId="0" sldId="2147484541"/>
        </pc:sldMasterMkLst>
        <pc:sldLayoutChg chg="del">
          <pc:chgData name="Christopher Bezdedeanu" userId="5589b2a7-81a3-47a0-9d61-1aa872f43760" providerId="ADAL" clId="{8453DD1F-998B-469A-8024-D6911C9662EF}" dt="2020-05-25T14:39:48.362" v="207" actId="2696"/>
          <pc:sldLayoutMkLst>
            <pc:docMk/>
            <pc:sldMasterMk cId="0" sldId="2147484541"/>
            <pc:sldLayoutMk cId="1250429880" sldId="214754008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2" v="208" actId="2696"/>
          <pc:sldLayoutMkLst>
            <pc:docMk/>
            <pc:sldMasterMk cId="0" sldId="2147484541"/>
            <pc:sldLayoutMk cId="3262297391" sldId="214754008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3" v="209" actId="2696"/>
          <pc:sldLayoutMkLst>
            <pc:docMk/>
            <pc:sldMasterMk cId="0" sldId="2147484541"/>
            <pc:sldLayoutMk cId="1381868722" sldId="214754008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4" v="210" actId="2696"/>
          <pc:sldLayoutMkLst>
            <pc:docMk/>
            <pc:sldMasterMk cId="0" sldId="2147484541"/>
            <pc:sldLayoutMk cId="2332653559" sldId="214754008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4" v="211" actId="2696"/>
          <pc:sldLayoutMkLst>
            <pc:docMk/>
            <pc:sldMasterMk cId="0" sldId="2147484541"/>
            <pc:sldLayoutMk cId="1867217450" sldId="214754008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6" v="212" actId="2696"/>
          <pc:sldLayoutMkLst>
            <pc:docMk/>
            <pc:sldMasterMk cId="0" sldId="2147484541"/>
            <pc:sldLayoutMk cId="3144888234" sldId="214754008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6" v="213" actId="2696"/>
          <pc:sldLayoutMkLst>
            <pc:docMk/>
            <pc:sldMasterMk cId="0" sldId="2147484541"/>
            <pc:sldLayoutMk cId="2816446915" sldId="214754009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6" v="214" actId="2696"/>
          <pc:sldLayoutMkLst>
            <pc:docMk/>
            <pc:sldMasterMk cId="0" sldId="2147484541"/>
            <pc:sldLayoutMk cId="1932500636" sldId="214754009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7" v="215" actId="2696"/>
          <pc:sldLayoutMkLst>
            <pc:docMk/>
            <pc:sldMasterMk cId="0" sldId="2147484541"/>
            <pc:sldLayoutMk cId="1276824430" sldId="214754009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8" v="216" actId="2696"/>
          <pc:sldLayoutMkLst>
            <pc:docMk/>
            <pc:sldMasterMk cId="0" sldId="2147484541"/>
            <pc:sldLayoutMk cId="4238203763" sldId="214754009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9" v="217" actId="2696"/>
          <pc:sldLayoutMkLst>
            <pc:docMk/>
            <pc:sldMasterMk cId="0" sldId="2147484541"/>
            <pc:sldLayoutMk cId="3122139560" sldId="2147540094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223" v="61" actId="2696"/>
        <pc:sldMasterMkLst>
          <pc:docMk/>
          <pc:sldMasterMk cId="0" sldId="2147488134"/>
        </pc:sldMasterMkLst>
        <pc:sldLayoutChg chg="del">
          <pc:chgData name="Christopher Bezdedeanu" userId="5589b2a7-81a3-47a0-9d61-1aa872f43760" providerId="ADAL" clId="{8453DD1F-998B-469A-8024-D6911C9662EF}" dt="2020-05-25T14:39:48.200" v="50" actId="2696"/>
          <pc:sldLayoutMkLst>
            <pc:docMk/>
            <pc:sldMasterMk cId="0" sldId="2147488134"/>
            <pc:sldLayoutMk cId="549399906" sldId="214754009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00" v="51" actId="2696"/>
          <pc:sldLayoutMkLst>
            <pc:docMk/>
            <pc:sldMasterMk cId="0" sldId="2147488134"/>
            <pc:sldLayoutMk cId="4198905542" sldId="214754009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01" v="52" actId="2696"/>
          <pc:sldLayoutMkLst>
            <pc:docMk/>
            <pc:sldMasterMk cId="0" sldId="2147488134"/>
            <pc:sldLayoutMk cId="3471726046" sldId="214754009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02" v="53" actId="2696"/>
          <pc:sldLayoutMkLst>
            <pc:docMk/>
            <pc:sldMasterMk cId="0" sldId="2147488134"/>
            <pc:sldLayoutMk cId="2779391704" sldId="214754009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02" v="54" actId="2696"/>
          <pc:sldLayoutMkLst>
            <pc:docMk/>
            <pc:sldMasterMk cId="0" sldId="2147488134"/>
            <pc:sldLayoutMk cId="1543186653" sldId="214754009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03" v="55" actId="2696"/>
          <pc:sldLayoutMkLst>
            <pc:docMk/>
            <pc:sldMasterMk cId="0" sldId="2147488134"/>
            <pc:sldLayoutMk cId="3136794300" sldId="214754010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03" v="56" actId="2696"/>
          <pc:sldLayoutMkLst>
            <pc:docMk/>
            <pc:sldMasterMk cId="0" sldId="2147488134"/>
            <pc:sldLayoutMk cId="1463419491" sldId="214754010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04" v="57" actId="2696"/>
          <pc:sldLayoutMkLst>
            <pc:docMk/>
            <pc:sldMasterMk cId="0" sldId="2147488134"/>
            <pc:sldLayoutMk cId="2181079401" sldId="214754010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05" v="58" actId="2696"/>
          <pc:sldLayoutMkLst>
            <pc:docMk/>
            <pc:sldMasterMk cId="0" sldId="2147488134"/>
            <pc:sldLayoutMk cId="1855521689" sldId="214754010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05" v="59" actId="2696"/>
          <pc:sldLayoutMkLst>
            <pc:docMk/>
            <pc:sldMasterMk cId="0" sldId="2147488134"/>
            <pc:sldLayoutMk cId="2088764686" sldId="214754010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06" v="60" actId="2696"/>
          <pc:sldLayoutMkLst>
            <pc:docMk/>
            <pc:sldMasterMk cId="0" sldId="2147488134"/>
            <pc:sldLayoutMk cId="3866464073" sldId="214754010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99" v="49" actId="2696"/>
          <pc:sldLayoutMkLst>
            <pc:docMk/>
            <pc:sldMasterMk cId="0" sldId="2147488134"/>
            <pc:sldLayoutMk cId="1353141047" sldId="2147540309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302" v="122" actId="2696"/>
        <pc:sldMasterMkLst>
          <pc:docMk/>
          <pc:sldMasterMk cId="0" sldId="2147488147"/>
        </pc:sldMasterMkLst>
        <pc:sldLayoutChg chg="del">
          <pc:chgData name="Christopher Bezdedeanu" userId="5589b2a7-81a3-47a0-9d61-1aa872f43760" providerId="ADAL" clId="{8453DD1F-998B-469A-8024-D6911C9662EF}" dt="2020-05-25T14:39:48.294" v="111" actId="2696"/>
          <pc:sldLayoutMkLst>
            <pc:docMk/>
            <pc:sldMasterMk cId="0" sldId="2147488147"/>
            <pc:sldLayoutMk cId="2117640923" sldId="214754010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95" v="112" actId="2696"/>
          <pc:sldLayoutMkLst>
            <pc:docMk/>
            <pc:sldMasterMk cId="0" sldId="2147488147"/>
            <pc:sldLayoutMk cId="3894365897" sldId="214754010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95" v="113" actId="2696"/>
          <pc:sldLayoutMkLst>
            <pc:docMk/>
            <pc:sldMasterMk cId="0" sldId="2147488147"/>
            <pc:sldLayoutMk cId="1315954438" sldId="214754010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96" v="114" actId="2696"/>
          <pc:sldLayoutMkLst>
            <pc:docMk/>
            <pc:sldMasterMk cId="0" sldId="2147488147"/>
            <pc:sldLayoutMk cId="1893783872" sldId="214754010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97" v="115" actId="2696"/>
          <pc:sldLayoutMkLst>
            <pc:docMk/>
            <pc:sldMasterMk cId="0" sldId="2147488147"/>
            <pc:sldLayoutMk cId="3934657685" sldId="214754011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98" v="116" actId="2696"/>
          <pc:sldLayoutMkLst>
            <pc:docMk/>
            <pc:sldMasterMk cId="0" sldId="2147488147"/>
            <pc:sldLayoutMk cId="1286904345" sldId="214754011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98" v="117" actId="2696"/>
          <pc:sldLayoutMkLst>
            <pc:docMk/>
            <pc:sldMasterMk cId="0" sldId="2147488147"/>
            <pc:sldLayoutMk cId="63967395" sldId="214754011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99" v="118" actId="2696"/>
          <pc:sldLayoutMkLst>
            <pc:docMk/>
            <pc:sldMasterMk cId="0" sldId="2147488147"/>
            <pc:sldLayoutMk cId="2960863051" sldId="214754011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99" v="119" actId="2696"/>
          <pc:sldLayoutMkLst>
            <pc:docMk/>
            <pc:sldMasterMk cId="0" sldId="2147488147"/>
            <pc:sldLayoutMk cId="3582263140" sldId="214754011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0" v="120" actId="2696"/>
          <pc:sldLayoutMkLst>
            <pc:docMk/>
            <pc:sldMasterMk cId="0" sldId="2147488147"/>
            <pc:sldLayoutMk cId="964962189" sldId="214754011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01" v="121" actId="2696"/>
          <pc:sldLayoutMkLst>
            <pc:docMk/>
            <pc:sldMasterMk cId="0" sldId="2147488147"/>
            <pc:sldLayoutMk cId="3544172626" sldId="2147540116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326" v="158" actId="2696"/>
        <pc:sldMasterMkLst>
          <pc:docMk/>
          <pc:sldMasterMk cId="0" sldId="2147488159"/>
        </pc:sldMasterMkLst>
        <pc:sldLayoutChg chg="del">
          <pc:chgData name="Christopher Bezdedeanu" userId="5589b2a7-81a3-47a0-9d61-1aa872f43760" providerId="ADAL" clId="{8453DD1F-998B-469A-8024-D6911C9662EF}" dt="2020-05-25T14:39:48.318" v="147" actId="2696"/>
          <pc:sldLayoutMkLst>
            <pc:docMk/>
            <pc:sldMasterMk cId="0" sldId="2147488159"/>
            <pc:sldLayoutMk cId="2478629091" sldId="214754011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9" v="148" actId="2696"/>
          <pc:sldLayoutMkLst>
            <pc:docMk/>
            <pc:sldMasterMk cId="0" sldId="2147488159"/>
            <pc:sldLayoutMk cId="2427061948" sldId="214754011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9" v="149" actId="2696"/>
          <pc:sldLayoutMkLst>
            <pc:docMk/>
            <pc:sldMasterMk cId="0" sldId="2147488159"/>
            <pc:sldLayoutMk cId="105174125" sldId="214754011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0" v="150" actId="2696"/>
          <pc:sldLayoutMkLst>
            <pc:docMk/>
            <pc:sldMasterMk cId="0" sldId="2147488159"/>
            <pc:sldLayoutMk cId="2542288837" sldId="214754012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1" v="151" actId="2696"/>
          <pc:sldLayoutMkLst>
            <pc:docMk/>
            <pc:sldMasterMk cId="0" sldId="2147488159"/>
            <pc:sldLayoutMk cId="3983696828" sldId="214754012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2" v="152" actId="2696"/>
          <pc:sldLayoutMkLst>
            <pc:docMk/>
            <pc:sldMasterMk cId="0" sldId="2147488159"/>
            <pc:sldLayoutMk cId="2911887530" sldId="214754012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2" v="153" actId="2696"/>
          <pc:sldLayoutMkLst>
            <pc:docMk/>
            <pc:sldMasterMk cId="0" sldId="2147488159"/>
            <pc:sldLayoutMk cId="1307043468" sldId="214754012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3" v="154" actId="2696"/>
          <pc:sldLayoutMkLst>
            <pc:docMk/>
            <pc:sldMasterMk cId="0" sldId="2147488159"/>
            <pc:sldLayoutMk cId="2422971415" sldId="214754012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3" v="155" actId="2696"/>
          <pc:sldLayoutMkLst>
            <pc:docMk/>
            <pc:sldMasterMk cId="0" sldId="2147488159"/>
            <pc:sldLayoutMk cId="1231687549" sldId="214754012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4" v="156" actId="2696"/>
          <pc:sldLayoutMkLst>
            <pc:docMk/>
            <pc:sldMasterMk cId="0" sldId="2147488159"/>
            <pc:sldLayoutMk cId="3958045448" sldId="214754012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25" v="157" actId="2696"/>
          <pc:sldLayoutMkLst>
            <pc:docMk/>
            <pc:sldMasterMk cId="0" sldId="2147488159"/>
            <pc:sldLayoutMk cId="2241032116" sldId="2147540127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361" v="206" actId="2696"/>
        <pc:sldMasterMkLst>
          <pc:docMk/>
          <pc:sldMasterMk cId="0" sldId="2147488171"/>
        </pc:sldMasterMkLst>
        <pc:sldLayoutChg chg="del">
          <pc:chgData name="Christopher Bezdedeanu" userId="5589b2a7-81a3-47a0-9d61-1aa872f43760" providerId="ADAL" clId="{8453DD1F-998B-469A-8024-D6911C9662EF}" dt="2020-05-25T14:39:48.354" v="195" actId="2696"/>
          <pc:sldLayoutMkLst>
            <pc:docMk/>
            <pc:sldMasterMk cId="0" sldId="2147488171"/>
            <pc:sldLayoutMk cId="323518679" sldId="214754012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5" v="196" actId="2696"/>
          <pc:sldLayoutMkLst>
            <pc:docMk/>
            <pc:sldMasterMk cId="0" sldId="2147488171"/>
            <pc:sldLayoutMk cId="1285654426" sldId="214754012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5" v="197" actId="2696"/>
          <pc:sldLayoutMkLst>
            <pc:docMk/>
            <pc:sldMasterMk cId="0" sldId="2147488171"/>
            <pc:sldLayoutMk cId="3404986813" sldId="214754013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6" v="198" actId="2696"/>
          <pc:sldLayoutMkLst>
            <pc:docMk/>
            <pc:sldMasterMk cId="0" sldId="2147488171"/>
            <pc:sldLayoutMk cId="3833284143" sldId="214754013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7" v="199" actId="2696"/>
          <pc:sldLayoutMkLst>
            <pc:docMk/>
            <pc:sldMasterMk cId="0" sldId="2147488171"/>
            <pc:sldLayoutMk cId="2385843879" sldId="214754013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7" v="200" actId="2696"/>
          <pc:sldLayoutMkLst>
            <pc:docMk/>
            <pc:sldMasterMk cId="0" sldId="2147488171"/>
            <pc:sldLayoutMk cId="2250145820" sldId="214754013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8" v="201" actId="2696"/>
          <pc:sldLayoutMkLst>
            <pc:docMk/>
            <pc:sldMasterMk cId="0" sldId="2147488171"/>
            <pc:sldLayoutMk cId="2886980045" sldId="214754013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8" v="202" actId="2696"/>
          <pc:sldLayoutMkLst>
            <pc:docMk/>
            <pc:sldMasterMk cId="0" sldId="2147488171"/>
            <pc:sldLayoutMk cId="3369287295" sldId="214754013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9" v="203" actId="2696"/>
          <pc:sldLayoutMkLst>
            <pc:docMk/>
            <pc:sldMasterMk cId="0" sldId="2147488171"/>
            <pc:sldLayoutMk cId="3810465280" sldId="214754013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59" v="204" actId="2696"/>
          <pc:sldLayoutMkLst>
            <pc:docMk/>
            <pc:sldMasterMk cId="0" sldId="2147488171"/>
            <pc:sldLayoutMk cId="1117424645" sldId="214754013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60" v="205" actId="2696"/>
          <pc:sldLayoutMkLst>
            <pc:docMk/>
            <pc:sldMasterMk cId="0" sldId="2147488171"/>
            <pc:sldLayoutMk cId="3131418154" sldId="2147540138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471" v="280" actId="2696"/>
        <pc:sldMasterMkLst>
          <pc:docMk/>
          <pc:sldMasterMk cId="0" sldId="2147488183"/>
        </pc:sldMasterMkLst>
        <pc:sldLayoutChg chg="del">
          <pc:chgData name="Christopher Bezdedeanu" userId="5589b2a7-81a3-47a0-9d61-1aa872f43760" providerId="ADAL" clId="{8453DD1F-998B-469A-8024-D6911C9662EF}" dt="2020-05-25T14:39:48.463" v="269" actId="2696"/>
          <pc:sldLayoutMkLst>
            <pc:docMk/>
            <pc:sldMasterMk cId="0" sldId="2147488183"/>
            <pc:sldLayoutMk cId="3910225788" sldId="214754013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4" v="270" actId="2696"/>
          <pc:sldLayoutMkLst>
            <pc:docMk/>
            <pc:sldMasterMk cId="0" sldId="2147488183"/>
            <pc:sldLayoutMk cId="3667352430" sldId="214754014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4" v="271" actId="2696"/>
          <pc:sldLayoutMkLst>
            <pc:docMk/>
            <pc:sldMasterMk cId="0" sldId="2147488183"/>
            <pc:sldLayoutMk cId="2438765020" sldId="214754014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5" v="272" actId="2696"/>
          <pc:sldLayoutMkLst>
            <pc:docMk/>
            <pc:sldMasterMk cId="0" sldId="2147488183"/>
            <pc:sldLayoutMk cId="1207553626" sldId="214754014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6" v="273" actId="2696"/>
          <pc:sldLayoutMkLst>
            <pc:docMk/>
            <pc:sldMasterMk cId="0" sldId="2147488183"/>
            <pc:sldLayoutMk cId="3950140408" sldId="214754014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6" v="274" actId="2696"/>
          <pc:sldLayoutMkLst>
            <pc:docMk/>
            <pc:sldMasterMk cId="0" sldId="2147488183"/>
            <pc:sldLayoutMk cId="443833329" sldId="214754014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7" v="275" actId="2696"/>
          <pc:sldLayoutMkLst>
            <pc:docMk/>
            <pc:sldMasterMk cId="0" sldId="2147488183"/>
            <pc:sldLayoutMk cId="3783664746" sldId="214754014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8" v="276" actId="2696"/>
          <pc:sldLayoutMkLst>
            <pc:docMk/>
            <pc:sldMasterMk cId="0" sldId="2147488183"/>
            <pc:sldLayoutMk cId="3561387532" sldId="214754014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9" v="277" actId="2696"/>
          <pc:sldLayoutMkLst>
            <pc:docMk/>
            <pc:sldMasterMk cId="0" sldId="2147488183"/>
            <pc:sldLayoutMk cId="3227083798" sldId="214754014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69" v="278" actId="2696"/>
          <pc:sldLayoutMkLst>
            <pc:docMk/>
            <pc:sldMasterMk cId="0" sldId="2147488183"/>
            <pc:sldLayoutMk cId="584054728" sldId="214754014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0" v="279" actId="2696"/>
          <pc:sldLayoutMkLst>
            <pc:docMk/>
            <pc:sldMasterMk cId="0" sldId="2147488183"/>
            <pc:sldLayoutMk cId="1342080544" sldId="2147540149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535" v="329" actId="2696"/>
        <pc:sldMasterMkLst>
          <pc:docMk/>
          <pc:sldMasterMk cId="0" sldId="2147488195"/>
        </pc:sldMasterMkLst>
        <pc:sldLayoutChg chg="del">
          <pc:chgData name="Christopher Bezdedeanu" userId="5589b2a7-81a3-47a0-9d61-1aa872f43760" providerId="ADAL" clId="{8453DD1F-998B-469A-8024-D6911C9662EF}" dt="2020-05-25T14:39:48.526" v="318" actId="2696"/>
          <pc:sldLayoutMkLst>
            <pc:docMk/>
            <pc:sldMasterMk cId="0" sldId="2147488195"/>
            <pc:sldLayoutMk cId="3273687260" sldId="214754015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27" v="319" actId="2696"/>
          <pc:sldLayoutMkLst>
            <pc:docMk/>
            <pc:sldMasterMk cId="0" sldId="2147488195"/>
            <pc:sldLayoutMk cId="3496582912" sldId="214754015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28" v="320" actId="2696"/>
          <pc:sldLayoutMkLst>
            <pc:docMk/>
            <pc:sldMasterMk cId="0" sldId="2147488195"/>
            <pc:sldLayoutMk cId="2647524900" sldId="214754015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29" v="321" actId="2696"/>
          <pc:sldLayoutMkLst>
            <pc:docMk/>
            <pc:sldMasterMk cId="0" sldId="2147488195"/>
            <pc:sldLayoutMk cId="1516811689" sldId="214754015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0" v="322" actId="2696"/>
          <pc:sldLayoutMkLst>
            <pc:docMk/>
            <pc:sldMasterMk cId="0" sldId="2147488195"/>
            <pc:sldLayoutMk cId="1815784913" sldId="214754015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1" v="323" actId="2696"/>
          <pc:sldLayoutMkLst>
            <pc:docMk/>
            <pc:sldMasterMk cId="0" sldId="2147488195"/>
            <pc:sldLayoutMk cId="3823080751" sldId="214754015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1" v="324" actId="2696"/>
          <pc:sldLayoutMkLst>
            <pc:docMk/>
            <pc:sldMasterMk cId="0" sldId="2147488195"/>
            <pc:sldLayoutMk cId="1804728358" sldId="214754015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2" v="325" actId="2696"/>
          <pc:sldLayoutMkLst>
            <pc:docMk/>
            <pc:sldMasterMk cId="0" sldId="2147488195"/>
            <pc:sldLayoutMk cId="2867981397" sldId="214754015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3" v="326" actId="2696"/>
          <pc:sldLayoutMkLst>
            <pc:docMk/>
            <pc:sldMasterMk cId="0" sldId="2147488195"/>
            <pc:sldLayoutMk cId="1230978709" sldId="214754015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3" v="327" actId="2696"/>
          <pc:sldLayoutMkLst>
            <pc:docMk/>
            <pc:sldMasterMk cId="0" sldId="2147488195"/>
            <pc:sldLayoutMk cId="1132949789" sldId="214754015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4" v="328" actId="2696"/>
          <pc:sldLayoutMkLst>
            <pc:docMk/>
            <pc:sldMasterMk cId="0" sldId="2147488195"/>
            <pc:sldLayoutMk cId="3590200756" sldId="2147540160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177" v="36" actId="2696"/>
        <pc:sldMasterMkLst>
          <pc:docMk/>
          <pc:sldMasterMk cId="0" sldId="2147488207"/>
        </pc:sldMasterMkLst>
        <pc:sldLayoutChg chg="del">
          <pc:chgData name="Christopher Bezdedeanu" userId="5589b2a7-81a3-47a0-9d61-1aa872f43760" providerId="ADAL" clId="{8453DD1F-998B-469A-8024-D6911C9662EF}" dt="2020-05-25T14:39:48.171" v="25" actId="2696"/>
          <pc:sldLayoutMkLst>
            <pc:docMk/>
            <pc:sldMasterMk cId="0" sldId="2147488207"/>
            <pc:sldLayoutMk cId="2005827228" sldId="214754016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71" v="26" actId="2696"/>
          <pc:sldLayoutMkLst>
            <pc:docMk/>
            <pc:sldMasterMk cId="0" sldId="2147488207"/>
            <pc:sldLayoutMk cId="2642346766" sldId="214754016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72" v="27" actId="2696"/>
          <pc:sldLayoutMkLst>
            <pc:docMk/>
            <pc:sldMasterMk cId="0" sldId="2147488207"/>
            <pc:sldLayoutMk cId="550621336" sldId="214754016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72" v="28" actId="2696"/>
          <pc:sldLayoutMkLst>
            <pc:docMk/>
            <pc:sldMasterMk cId="0" sldId="2147488207"/>
            <pc:sldLayoutMk cId="3899058304" sldId="214754016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73" v="29" actId="2696"/>
          <pc:sldLayoutMkLst>
            <pc:docMk/>
            <pc:sldMasterMk cId="0" sldId="2147488207"/>
            <pc:sldLayoutMk cId="958409515" sldId="214754016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73" v="30" actId="2696"/>
          <pc:sldLayoutMkLst>
            <pc:docMk/>
            <pc:sldMasterMk cId="0" sldId="2147488207"/>
            <pc:sldLayoutMk cId="289751042" sldId="214754016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74" v="31" actId="2696"/>
          <pc:sldLayoutMkLst>
            <pc:docMk/>
            <pc:sldMasterMk cId="0" sldId="2147488207"/>
            <pc:sldLayoutMk cId="2266478163" sldId="214754016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74" v="32" actId="2696"/>
          <pc:sldLayoutMkLst>
            <pc:docMk/>
            <pc:sldMasterMk cId="0" sldId="2147488207"/>
            <pc:sldLayoutMk cId="1955984989" sldId="214754016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75" v="33" actId="2696"/>
          <pc:sldLayoutMkLst>
            <pc:docMk/>
            <pc:sldMasterMk cId="0" sldId="2147488207"/>
            <pc:sldLayoutMk cId="774308893" sldId="214754016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76" v="34" actId="2696"/>
          <pc:sldLayoutMkLst>
            <pc:docMk/>
            <pc:sldMasterMk cId="0" sldId="2147488207"/>
            <pc:sldLayoutMk cId="3354805652" sldId="214754017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76" v="35" actId="2696"/>
          <pc:sldLayoutMkLst>
            <pc:docMk/>
            <pc:sldMasterMk cId="0" sldId="2147488207"/>
            <pc:sldLayoutMk cId="1850057443" sldId="2147540171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276" v="98" actId="2696"/>
        <pc:sldMasterMkLst>
          <pc:docMk/>
          <pc:sldMasterMk cId="0" sldId="2147488219"/>
        </pc:sldMasterMkLst>
        <pc:sldLayoutChg chg="del">
          <pc:chgData name="Christopher Bezdedeanu" userId="5589b2a7-81a3-47a0-9d61-1aa872f43760" providerId="ADAL" clId="{8453DD1F-998B-469A-8024-D6911C9662EF}" dt="2020-05-25T14:39:48.269" v="87" actId="2696"/>
          <pc:sldLayoutMkLst>
            <pc:docMk/>
            <pc:sldMasterMk cId="0" sldId="2147488219"/>
            <pc:sldLayoutMk cId="1960483243" sldId="214754017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70" v="88" actId="2696"/>
          <pc:sldLayoutMkLst>
            <pc:docMk/>
            <pc:sldMasterMk cId="0" sldId="2147488219"/>
            <pc:sldLayoutMk cId="579606681" sldId="214754017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71" v="89" actId="2696"/>
          <pc:sldLayoutMkLst>
            <pc:docMk/>
            <pc:sldMasterMk cId="0" sldId="2147488219"/>
            <pc:sldLayoutMk cId="2382133197" sldId="214754017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71" v="90" actId="2696"/>
          <pc:sldLayoutMkLst>
            <pc:docMk/>
            <pc:sldMasterMk cId="0" sldId="2147488219"/>
            <pc:sldLayoutMk cId="2117477372" sldId="214754017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72" v="91" actId="2696"/>
          <pc:sldLayoutMkLst>
            <pc:docMk/>
            <pc:sldMasterMk cId="0" sldId="2147488219"/>
            <pc:sldLayoutMk cId="4084199862" sldId="214754017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72" v="92" actId="2696"/>
          <pc:sldLayoutMkLst>
            <pc:docMk/>
            <pc:sldMasterMk cId="0" sldId="2147488219"/>
            <pc:sldLayoutMk cId="2204072089" sldId="214754017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73" v="93" actId="2696"/>
          <pc:sldLayoutMkLst>
            <pc:docMk/>
            <pc:sldMasterMk cId="0" sldId="2147488219"/>
            <pc:sldLayoutMk cId="300903610" sldId="214754017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73" v="94" actId="2696"/>
          <pc:sldLayoutMkLst>
            <pc:docMk/>
            <pc:sldMasterMk cId="0" sldId="2147488219"/>
            <pc:sldLayoutMk cId="2069612571" sldId="214754017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74" v="95" actId="2696"/>
          <pc:sldLayoutMkLst>
            <pc:docMk/>
            <pc:sldMasterMk cId="0" sldId="2147488219"/>
            <pc:sldLayoutMk cId="337471746" sldId="214754018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74" v="96" actId="2696"/>
          <pc:sldLayoutMkLst>
            <pc:docMk/>
            <pc:sldMasterMk cId="0" sldId="2147488219"/>
            <pc:sldLayoutMk cId="302259343" sldId="214754018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75" v="97" actId="2696"/>
          <pc:sldLayoutMkLst>
            <pc:docMk/>
            <pc:sldMasterMk cId="0" sldId="2147488219"/>
            <pc:sldLayoutMk cId="4155596148" sldId="2147540182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318" v="146" actId="2696"/>
        <pc:sldMasterMkLst>
          <pc:docMk/>
          <pc:sldMasterMk cId="0" sldId="2147488231"/>
        </pc:sldMasterMkLst>
        <pc:sldLayoutChg chg="del">
          <pc:chgData name="Christopher Bezdedeanu" userId="5589b2a7-81a3-47a0-9d61-1aa872f43760" providerId="ADAL" clId="{8453DD1F-998B-469A-8024-D6911C9662EF}" dt="2020-05-25T14:39:48.311" v="135" actId="2696"/>
          <pc:sldLayoutMkLst>
            <pc:docMk/>
            <pc:sldMasterMk cId="0" sldId="2147488231"/>
            <pc:sldLayoutMk cId="2094047619" sldId="214754018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1" v="136" actId="2696"/>
          <pc:sldLayoutMkLst>
            <pc:docMk/>
            <pc:sldMasterMk cId="0" sldId="2147488231"/>
            <pc:sldLayoutMk cId="3886129035" sldId="214754018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2" v="137" actId="2696"/>
          <pc:sldLayoutMkLst>
            <pc:docMk/>
            <pc:sldMasterMk cId="0" sldId="2147488231"/>
            <pc:sldLayoutMk cId="4069657836" sldId="214754018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2" v="138" actId="2696"/>
          <pc:sldLayoutMkLst>
            <pc:docMk/>
            <pc:sldMasterMk cId="0" sldId="2147488231"/>
            <pc:sldLayoutMk cId="2702010970" sldId="214754018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3" v="139" actId="2696"/>
          <pc:sldLayoutMkLst>
            <pc:docMk/>
            <pc:sldMasterMk cId="0" sldId="2147488231"/>
            <pc:sldLayoutMk cId="2225530628" sldId="214754018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3" v="140" actId="2696"/>
          <pc:sldLayoutMkLst>
            <pc:docMk/>
            <pc:sldMasterMk cId="0" sldId="2147488231"/>
            <pc:sldLayoutMk cId="256242720" sldId="214754018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4" v="141" actId="2696"/>
          <pc:sldLayoutMkLst>
            <pc:docMk/>
            <pc:sldMasterMk cId="0" sldId="2147488231"/>
            <pc:sldLayoutMk cId="2224467562" sldId="214754018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4" v="142" actId="2696"/>
          <pc:sldLayoutMkLst>
            <pc:docMk/>
            <pc:sldMasterMk cId="0" sldId="2147488231"/>
            <pc:sldLayoutMk cId="1913260750" sldId="214754019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5" v="143" actId="2696"/>
          <pc:sldLayoutMkLst>
            <pc:docMk/>
            <pc:sldMasterMk cId="0" sldId="2147488231"/>
            <pc:sldLayoutMk cId="2241390340" sldId="214754019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6" v="144" actId="2696"/>
          <pc:sldLayoutMkLst>
            <pc:docMk/>
            <pc:sldMasterMk cId="0" sldId="2147488231"/>
            <pc:sldLayoutMk cId="2500450348" sldId="214754019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16" v="145" actId="2696"/>
          <pc:sldLayoutMkLst>
            <pc:docMk/>
            <pc:sldMasterMk cId="0" sldId="2147488231"/>
            <pc:sldLayoutMk cId="3158467099" sldId="2147540193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345" v="182" actId="2696"/>
        <pc:sldMasterMkLst>
          <pc:docMk/>
          <pc:sldMasterMk cId="0" sldId="2147488243"/>
        </pc:sldMasterMkLst>
        <pc:sldLayoutChg chg="del">
          <pc:chgData name="Christopher Bezdedeanu" userId="5589b2a7-81a3-47a0-9d61-1aa872f43760" providerId="ADAL" clId="{8453DD1F-998B-469A-8024-D6911C9662EF}" dt="2020-05-25T14:39:48.336" v="172" actId="2696"/>
          <pc:sldLayoutMkLst>
            <pc:docMk/>
            <pc:sldMasterMk cId="0" sldId="2147488243"/>
            <pc:sldLayoutMk cId="1807178333" sldId="214754019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7" v="174" actId="2696"/>
          <pc:sldLayoutMkLst>
            <pc:docMk/>
            <pc:sldMasterMk cId="0" sldId="2147488243"/>
            <pc:sldLayoutMk cId="679832845" sldId="214754019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8" v="175" actId="2696"/>
          <pc:sldLayoutMkLst>
            <pc:docMk/>
            <pc:sldMasterMk cId="0" sldId="2147488243"/>
            <pc:sldLayoutMk cId="3004556455" sldId="214754019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8" v="176" actId="2696"/>
          <pc:sldLayoutMkLst>
            <pc:docMk/>
            <pc:sldMasterMk cId="0" sldId="2147488243"/>
            <pc:sldLayoutMk cId="946091819" sldId="214754019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40" v="178" actId="2696"/>
          <pc:sldLayoutMkLst>
            <pc:docMk/>
            <pc:sldMasterMk cId="0" sldId="2147488243"/>
            <pc:sldLayoutMk cId="2637234949" sldId="214754019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42" v="180" actId="2696"/>
          <pc:sldLayoutMkLst>
            <pc:docMk/>
            <pc:sldMasterMk cId="0" sldId="2147488243"/>
            <pc:sldLayoutMk cId="848966186" sldId="214754019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43" v="181" actId="2696"/>
          <pc:sldLayoutMkLst>
            <pc:docMk/>
            <pc:sldMasterMk cId="0" sldId="2147488243"/>
            <pc:sldLayoutMk cId="2520102839" sldId="214754020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5" v="171" actId="2696"/>
          <pc:sldLayoutMkLst>
            <pc:docMk/>
            <pc:sldMasterMk cId="0" sldId="2147488243"/>
            <pc:sldLayoutMk cId="527773620" sldId="214754031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6" v="173" actId="2696"/>
          <pc:sldLayoutMkLst>
            <pc:docMk/>
            <pc:sldMasterMk cId="0" sldId="2147488243"/>
            <pc:sldLayoutMk cId="3275923003" sldId="214754031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39" v="177" actId="2696"/>
          <pc:sldLayoutMkLst>
            <pc:docMk/>
            <pc:sldMasterMk cId="0" sldId="2147488243"/>
            <pc:sldLayoutMk cId="3892539308" sldId="214754031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41" v="179" actId="2696"/>
          <pc:sldLayoutMkLst>
            <pc:docMk/>
            <pc:sldMasterMk cId="0" sldId="2147488243"/>
            <pc:sldLayoutMk cId="3599683094" sldId="2147540313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379" v="230" actId="2696"/>
        <pc:sldMasterMkLst>
          <pc:docMk/>
          <pc:sldMasterMk cId="0" sldId="2147488255"/>
        </pc:sldMasterMkLst>
        <pc:sldLayoutChg chg="del">
          <pc:chgData name="Christopher Bezdedeanu" userId="5589b2a7-81a3-47a0-9d61-1aa872f43760" providerId="ADAL" clId="{8453DD1F-998B-469A-8024-D6911C9662EF}" dt="2020-05-25T14:39:48.371" v="219" actId="2696"/>
          <pc:sldLayoutMkLst>
            <pc:docMk/>
            <pc:sldMasterMk cId="0" sldId="2147488255"/>
            <pc:sldLayoutMk cId="3650872484" sldId="214754020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71" v="220" actId="2696"/>
          <pc:sldLayoutMkLst>
            <pc:docMk/>
            <pc:sldMasterMk cId="0" sldId="2147488255"/>
            <pc:sldLayoutMk cId="2460096093" sldId="214754020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73" v="222" actId="2696"/>
          <pc:sldLayoutMkLst>
            <pc:docMk/>
            <pc:sldMasterMk cId="0" sldId="2147488255"/>
            <pc:sldLayoutMk cId="884576737" sldId="214754020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73" v="223" actId="2696"/>
          <pc:sldLayoutMkLst>
            <pc:docMk/>
            <pc:sldMasterMk cId="0" sldId="2147488255"/>
            <pc:sldLayoutMk cId="2258818550" sldId="214754020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74" v="224" actId="2696"/>
          <pc:sldLayoutMkLst>
            <pc:docMk/>
            <pc:sldMasterMk cId="0" sldId="2147488255"/>
            <pc:sldLayoutMk cId="3610299176" sldId="214754020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74" v="225" actId="2696"/>
          <pc:sldLayoutMkLst>
            <pc:docMk/>
            <pc:sldMasterMk cId="0" sldId="2147488255"/>
            <pc:sldLayoutMk cId="2180476727" sldId="214754020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75" v="226" actId="2696"/>
          <pc:sldLayoutMkLst>
            <pc:docMk/>
            <pc:sldMasterMk cId="0" sldId="2147488255"/>
            <pc:sldLayoutMk cId="2197587844" sldId="214754020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76" v="227" actId="2696"/>
          <pc:sldLayoutMkLst>
            <pc:docMk/>
            <pc:sldMasterMk cId="0" sldId="2147488255"/>
            <pc:sldLayoutMk cId="1965879047" sldId="214754020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77" v="228" actId="2696"/>
          <pc:sldLayoutMkLst>
            <pc:docMk/>
            <pc:sldMasterMk cId="0" sldId="2147488255"/>
            <pc:sldLayoutMk cId="787719465" sldId="214754020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77" v="229" actId="2696"/>
          <pc:sldLayoutMkLst>
            <pc:docMk/>
            <pc:sldMasterMk cId="0" sldId="2147488255"/>
            <pc:sldLayoutMk cId="1604166210" sldId="214754021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72" v="221" actId="2696"/>
          <pc:sldLayoutMkLst>
            <pc:docMk/>
            <pc:sldMasterMk cId="0" sldId="2147488255"/>
            <pc:sldLayoutMk cId="1480013771" sldId="2147540314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481" v="292" actId="2696"/>
        <pc:sldMasterMkLst>
          <pc:docMk/>
          <pc:sldMasterMk cId="0" sldId="2147488267"/>
        </pc:sldMasterMkLst>
        <pc:sldLayoutChg chg="del">
          <pc:chgData name="Christopher Bezdedeanu" userId="5589b2a7-81a3-47a0-9d61-1aa872f43760" providerId="ADAL" clId="{8453DD1F-998B-469A-8024-D6911C9662EF}" dt="2020-05-25T14:39:48.472" v="282" actId="2696"/>
          <pc:sldLayoutMkLst>
            <pc:docMk/>
            <pc:sldMasterMk cId="0" sldId="2147488267"/>
            <pc:sldLayoutMk cId="2171130280" sldId="214754021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4" v="284" actId="2696"/>
          <pc:sldLayoutMkLst>
            <pc:docMk/>
            <pc:sldMasterMk cId="0" sldId="2147488267"/>
            <pc:sldLayoutMk cId="2694043120" sldId="214754021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5" v="285" actId="2696"/>
          <pc:sldLayoutMkLst>
            <pc:docMk/>
            <pc:sldMasterMk cId="0" sldId="2147488267"/>
            <pc:sldLayoutMk cId="2979204738" sldId="214754021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6" v="286" actId="2696"/>
          <pc:sldLayoutMkLst>
            <pc:docMk/>
            <pc:sldMasterMk cId="0" sldId="2147488267"/>
            <pc:sldLayoutMk cId="2388035697" sldId="214754021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6" v="287" actId="2696"/>
          <pc:sldLayoutMkLst>
            <pc:docMk/>
            <pc:sldMasterMk cId="0" sldId="2147488267"/>
            <pc:sldLayoutMk cId="3614170712" sldId="214754021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9" v="290" actId="2696"/>
          <pc:sldLayoutMkLst>
            <pc:docMk/>
            <pc:sldMasterMk cId="0" sldId="2147488267"/>
            <pc:sldLayoutMk cId="4266679357" sldId="214754021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2" v="281" actId="2696"/>
          <pc:sldLayoutMkLst>
            <pc:docMk/>
            <pc:sldMasterMk cId="0" sldId="2147488267"/>
            <pc:sldLayoutMk cId="3086726352" sldId="214754031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3" v="283" actId="2696"/>
          <pc:sldLayoutMkLst>
            <pc:docMk/>
            <pc:sldMasterMk cId="0" sldId="2147488267"/>
            <pc:sldLayoutMk cId="2852498160" sldId="214754031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7" v="288" actId="2696"/>
          <pc:sldLayoutMkLst>
            <pc:docMk/>
            <pc:sldMasterMk cId="0" sldId="2147488267"/>
            <pc:sldLayoutMk cId="1182076031" sldId="214754031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8" v="289" actId="2696"/>
          <pc:sldLayoutMkLst>
            <pc:docMk/>
            <pc:sldMasterMk cId="0" sldId="2147488267"/>
            <pc:sldLayoutMk cId="95387864" sldId="214754031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79" v="291" actId="2696"/>
          <pc:sldLayoutMkLst>
            <pc:docMk/>
            <pc:sldMasterMk cId="0" sldId="2147488267"/>
            <pc:sldLayoutMk cId="2688111316" sldId="2147540319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544" v="341" actId="2696"/>
        <pc:sldMasterMkLst>
          <pc:docMk/>
          <pc:sldMasterMk cId="0" sldId="2147488279"/>
        </pc:sldMasterMkLst>
        <pc:sldLayoutChg chg="del">
          <pc:chgData name="Christopher Bezdedeanu" userId="5589b2a7-81a3-47a0-9d61-1aa872f43760" providerId="ADAL" clId="{8453DD1F-998B-469A-8024-D6911C9662EF}" dt="2020-05-25T14:39:48.536" v="330" actId="2696"/>
          <pc:sldLayoutMkLst>
            <pc:docMk/>
            <pc:sldMasterMk cId="0" sldId="2147488279"/>
            <pc:sldLayoutMk cId="2331981370" sldId="214754021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6" v="331" actId="2696"/>
          <pc:sldLayoutMkLst>
            <pc:docMk/>
            <pc:sldMasterMk cId="0" sldId="2147488279"/>
            <pc:sldLayoutMk cId="2656743782" sldId="214754021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7" v="332" actId="2696"/>
          <pc:sldLayoutMkLst>
            <pc:docMk/>
            <pc:sldMasterMk cId="0" sldId="2147488279"/>
            <pc:sldLayoutMk cId="2288966463" sldId="214754021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8" v="333" actId="2696"/>
          <pc:sldLayoutMkLst>
            <pc:docMk/>
            <pc:sldMasterMk cId="0" sldId="2147488279"/>
            <pc:sldLayoutMk cId="3240579439" sldId="214754022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9" v="334" actId="2696"/>
          <pc:sldLayoutMkLst>
            <pc:docMk/>
            <pc:sldMasterMk cId="0" sldId="2147488279"/>
            <pc:sldLayoutMk cId="222152210" sldId="214754022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39" v="335" actId="2696"/>
          <pc:sldLayoutMkLst>
            <pc:docMk/>
            <pc:sldMasterMk cId="0" sldId="2147488279"/>
            <pc:sldLayoutMk cId="4256611572" sldId="214754022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40" v="336" actId="2696"/>
          <pc:sldLayoutMkLst>
            <pc:docMk/>
            <pc:sldMasterMk cId="0" sldId="2147488279"/>
            <pc:sldLayoutMk cId="2467411193" sldId="214754022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41" v="337" actId="2696"/>
          <pc:sldLayoutMkLst>
            <pc:docMk/>
            <pc:sldMasterMk cId="0" sldId="2147488279"/>
            <pc:sldLayoutMk cId="820441885" sldId="214754022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41" v="338" actId="2696"/>
          <pc:sldLayoutMkLst>
            <pc:docMk/>
            <pc:sldMasterMk cId="0" sldId="2147488279"/>
            <pc:sldLayoutMk cId="1817811665" sldId="214754022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42" v="339" actId="2696"/>
          <pc:sldLayoutMkLst>
            <pc:docMk/>
            <pc:sldMasterMk cId="0" sldId="2147488279"/>
            <pc:sldLayoutMk cId="1598163482" sldId="214754022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43" v="340" actId="2696"/>
          <pc:sldLayoutMkLst>
            <pc:docMk/>
            <pc:sldMasterMk cId="0" sldId="2147488279"/>
            <pc:sldLayoutMk cId="2801506848" sldId="2147540227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187" v="48" actId="2696"/>
        <pc:sldMasterMkLst>
          <pc:docMk/>
          <pc:sldMasterMk cId="0" sldId="2147488291"/>
        </pc:sldMasterMkLst>
        <pc:sldLayoutChg chg="del">
          <pc:chgData name="Christopher Bezdedeanu" userId="5589b2a7-81a3-47a0-9d61-1aa872f43760" providerId="ADAL" clId="{8453DD1F-998B-469A-8024-D6911C9662EF}" dt="2020-05-25T14:39:48.178" v="37" actId="2696"/>
          <pc:sldLayoutMkLst>
            <pc:docMk/>
            <pc:sldMasterMk cId="0" sldId="2147488291"/>
            <pc:sldLayoutMk cId="3854496204" sldId="214754022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80" v="38" actId="2696"/>
          <pc:sldLayoutMkLst>
            <pc:docMk/>
            <pc:sldMasterMk cId="0" sldId="2147488291"/>
            <pc:sldLayoutMk cId="2788112986" sldId="214754022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80" v="39" actId="2696"/>
          <pc:sldLayoutMkLst>
            <pc:docMk/>
            <pc:sldMasterMk cId="0" sldId="2147488291"/>
            <pc:sldLayoutMk cId="3754881052" sldId="214754023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81" v="40" actId="2696"/>
          <pc:sldLayoutMkLst>
            <pc:docMk/>
            <pc:sldMasterMk cId="0" sldId="2147488291"/>
            <pc:sldLayoutMk cId="2335760399" sldId="214754023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82" v="41" actId="2696"/>
          <pc:sldLayoutMkLst>
            <pc:docMk/>
            <pc:sldMasterMk cId="0" sldId="2147488291"/>
            <pc:sldLayoutMk cId="696224083" sldId="214754023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82" v="42" actId="2696"/>
          <pc:sldLayoutMkLst>
            <pc:docMk/>
            <pc:sldMasterMk cId="0" sldId="2147488291"/>
            <pc:sldLayoutMk cId="1083784685" sldId="214754023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83" v="43" actId="2696"/>
          <pc:sldLayoutMkLst>
            <pc:docMk/>
            <pc:sldMasterMk cId="0" sldId="2147488291"/>
            <pc:sldLayoutMk cId="890945686" sldId="214754023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84" v="44" actId="2696"/>
          <pc:sldLayoutMkLst>
            <pc:docMk/>
            <pc:sldMasterMk cId="0" sldId="2147488291"/>
            <pc:sldLayoutMk cId="2997419863" sldId="214754023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84" v="45" actId="2696"/>
          <pc:sldLayoutMkLst>
            <pc:docMk/>
            <pc:sldMasterMk cId="0" sldId="2147488291"/>
            <pc:sldLayoutMk cId="4034396042" sldId="214754023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85" v="46" actId="2696"/>
          <pc:sldLayoutMkLst>
            <pc:docMk/>
            <pc:sldMasterMk cId="0" sldId="2147488291"/>
            <pc:sldLayoutMk cId="288265905" sldId="214754023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85" v="47" actId="2696"/>
          <pc:sldLayoutMkLst>
            <pc:docMk/>
            <pc:sldMasterMk cId="0" sldId="2147488291"/>
            <pc:sldLayoutMk cId="1936098048" sldId="2147540238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294" v="110" actId="2696"/>
        <pc:sldMasterMkLst>
          <pc:docMk/>
          <pc:sldMasterMk cId="0" sldId="2147488303"/>
        </pc:sldMasterMkLst>
        <pc:sldLayoutChg chg="del">
          <pc:chgData name="Christopher Bezdedeanu" userId="5589b2a7-81a3-47a0-9d61-1aa872f43760" providerId="ADAL" clId="{8453DD1F-998B-469A-8024-D6911C9662EF}" dt="2020-05-25T14:39:48.281" v="100" actId="2696"/>
          <pc:sldLayoutMkLst>
            <pc:docMk/>
            <pc:sldMasterMk cId="0" sldId="2147488303"/>
            <pc:sldLayoutMk cId="2521662736" sldId="214754023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86" v="105" actId="2696"/>
          <pc:sldLayoutMkLst>
            <pc:docMk/>
            <pc:sldMasterMk cId="0" sldId="2147488303"/>
            <pc:sldLayoutMk cId="2173947893" sldId="214754024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91" v="108" actId="2696"/>
          <pc:sldLayoutMkLst>
            <pc:docMk/>
            <pc:sldMasterMk cId="0" sldId="2147488303"/>
            <pc:sldLayoutMk cId="3353973023" sldId="214754024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92" v="109" actId="2696"/>
          <pc:sldLayoutMkLst>
            <pc:docMk/>
            <pc:sldMasterMk cId="0" sldId="2147488303"/>
            <pc:sldLayoutMk cId="3217905826" sldId="214754024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81" v="99" actId="2696"/>
          <pc:sldLayoutMkLst>
            <pc:docMk/>
            <pc:sldMasterMk cId="0" sldId="2147488303"/>
            <pc:sldLayoutMk cId="1855793697" sldId="214754032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82" v="101" actId="2696"/>
          <pc:sldLayoutMkLst>
            <pc:docMk/>
            <pc:sldMasterMk cId="0" sldId="2147488303"/>
            <pc:sldLayoutMk cId="489453391" sldId="214754032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83" v="102" actId="2696"/>
          <pc:sldLayoutMkLst>
            <pc:docMk/>
            <pc:sldMasterMk cId="0" sldId="2147488303"/>
            <pc:sldLayoutMk cId="58435695" sldId="214754032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84" v="103" actId="2696"/>
          <pc:sldLayoutMkLst>
            <pc:docMk/>
            <pc:sldMasterMk cId="0" sldId="2147488303"/>
            <pc:sldLayoutMk cId="3274990420" sldId="214754032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86" v="104" actId="2696"/>
          <pc:sldLayoutMkLst>
            <pc:docMk/>
            <pc:sldMasterMk cId="0" sldId="2147488303"/>
            <pc:sldLayoutMk cId="4102766707" sldId="214754032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88" v="106" actId="2696"/>
          <pc:sldLayoutMkLst>
            <pc:docMk/>
            <pc:sldMasterMk cId="0" sldId="2147488303"/>
            <pc:sldLayoutMk cId="2335601913" sldId="214754032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89" v="107" actId="2696"/>
          <pc:sldLayoutMkLst>
            <pc:docMk/>
            <pc:sldMasterMk cId="0" sldId="2147488303"/>
            <pc:sldLayoutMk cId="1435245234" sldId="2147540326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583" v="354" actId="2696"/>
        <pc:sldMasterMkLst>
          <pc:docMk/>
          <pc:sldMasterMk cId="0" sldId="2147505029"/>
        </pc:sldMasterMkLst>
        <pc:sldLayoutChg chg="del">
          <pc:chgData name="Christopher Bezdedeanu" userId="5589b2a7-81a3-47a0-9d61-1aa872f43760" providerId="ADAL" clId="{8453DD1F-998B-469A-8024-D6911C9662EF}" dt="2020-05-25T14:39:48.558" v="343" actId="2696"/>
          <pc:sldLayoutMkLst>
            <pc:docMk/>
            <pc:sldMasterMk cId="0" sldId="2147505029"/>
            <pc:sldLayoutMk cId="3331607286" sldId="214754024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58" v="344" actId="2696"/>
          <pc:sldLayoutMkLst>
            <pc:docMk/>
            <pc:sldMasterMk cId="0" sldId="2147505029"/>
            <pc:sldLayoutMk cId="3855734371" sldId="214754024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59" v="345" actId="2696"/>
          <pc:sldLayoutMkLst>
            <pc:docMk/>
            <pc:sldMasterMk cId="0" sldId="2147505029"/>
            <pc:sldLayoutMk cId="739834447" sldId="214754024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60" v="346" actId="2696"/>
          <pc:sldLayoutMkLst>
            <pc:docMk/>
            <pc:sldMasterMk cId="0" sldId="2147505029"/>
            <pc:sldLayoutMk cId="119982748" sldId="214754024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61" v="347" actId="2696"/>
          <pc:sldLayoutMkLst>
            <pc:docMk/>
            <pc:sldMasterMk cId="0" sldId="2147505029"/>
            <pc:sldLayoutMk cId="2998625980" sldId="214754024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62" v="348" actId="2696"/>
          <pc:sldLayoutMkLst>
            <pc:docMk/>
            <pc:sldMasterMk cId="0" sldId="2147505029"/>
            <pc:sldLayoutMk cId="1963146554" sldId="214754024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63" v="349" actId="2696"/>
          <pc:sldLayoutMkLst>
            <pc:docMk/>
            <pc:sldMasterMk cId="0" sldId="2147505029"/>
            <pc:sldLayoutMk cId="3078741366" sldId="214754024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63" v="350" actId="2696"/>
          <pc:sldLayoutMkLst>
            <pc:docMk/>
            <pc:sldMasterMk cId="0" sldId="2147505029"/>
            <pc:sldLayoutMk cId="3702391459" sldId="214754025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64" v="351" actId="2696"/>
          <pc:sldLayoutMkLst>
            <pc:docMk/>
            <pc:sldMasterMk cId="0" sldId="2147505029"/>
            <pc:sldLayoutMk cId="2164274479" sldId="214754025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64" v="352" actId="2696"/>
          <pc:sldLayoutMkLst>
            <pc:docMk/>
            <pc:sldMasterMk cId="0" sldId="2147505029"/>
            <pc:sldLayoutMk cId="1600605562" sldId="214754025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65" v="353" actId="2696"/>
          <pc:sldLayoutMkLst>
            <pc:docMk/>
            <pc:sldMasterMk cId="0" sldId="2147505029"/>
            <pc:sldLayoutMk cId="3528045643" sldId="214754025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57" v="342" actId="2696"/>
          <pc:sldLayoutMkLst>
            <pc:docMk/>
            <pc:sldMasterMk cId="0" sldId="2147505029"/>
            <pc:sldLayoutMk cId="2709456454" sldId="2147540327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261" v="74" actId="2696"/>
        <pc:sldMasterMkLst>
          <pc:docMk/>
          <pc:sldMasterMk cId="0" sldId="2147505042"/>
        </pc:sldMasterMkLst>
        <pc:sldLayoutChg chg="del">
          <pc:chgData name="Christopher Bezdedeanu" userId="5589b2a7-81a3-47a0-9d61-1aa872f43760" providerId="ADAL" clId="{8453DD1F-998B-469A-8024-D6911C9662EF}" dt="2020-05-25T14:39:48.235" v="63" actId="2696"/>
          <pc:sldLayoutMkLst>
            <pc:docMk/>
            <pc:sldMasterMk cId="0" sldId="2147505042"/>
            <pc:sldLayoutMk cId="1907119272" sldId="214754025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36" v="64" actId="2696"/>
          <pc:sldLayoutMkLst>
            <pc:docMk/>
            <pc:sldMasterMk cId="0" sldId="2147505042"/>
            <pc:sldLayoutMk cId="1165195870" sldId="214754025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36" v="65" actId="2696"/>
          <pc:sldLayoutMkLst>
            <pc:docMk/>
            <pc:sldMasterMk cId="0" sldId="2147505042"/>
            <pc:sldLayoutMk cId="196666039" sldId="214754025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37" v="66" actId="2696"/>
          <pc:sldLayoutMkLst>
            <pc:docMk/>
            <pc:sldMasterMk cId="0" sldId="2147505042"/>
            <pc:sldLayoutMk cId="3582880956" sldId="214754025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37" v="67" actId="2696"/>
          <pc:sldLayoutMkLst>
            <pc:docMk/>
            <pc:sldMasterMk cId="0" sldId="2147505042"/>
            <pc:sldLayoutMk cId="3722331667" sldId="214754025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38" v="68" actId="2696"/>
          <pc:sldLayoutMkLst>
            <pc:docMk/>
            <pc:sldMasterMk cId="0" sldId="2147505042"/>
            <pc:sldLayoutMk cId="1578020170" sldId="214754025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39" v="69" actId="2696"/>
          <pc:sldLayoutMkLst>
            <pc:docMk/>
            <pc:sldMasterMk cId="0" sldId="2147505042"/>
            <pc:sldLayoutMk cId="4135946665" sldId="214754026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39" v="70" actId="2696"/>
          <pc:sldLayoutMkLst>
            <pc:docMk/>
            <pc:sldMasterMk cId="0" sldId="2147505042"/>
            <pc:sldLayoutMk cId="1010898948" sldId="214754026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40" v="71" actId="2696"/>
          <pc:sldLayoutMkLst>
            <pc:docMk/>
            <pc:sldMasterMk cId="0" sldId="2147505042"/>
            <pc:sldLayoutMk cId="299870983" sldId="214754026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41" v="72" actId="2696"/>
          <pc:sldLayoutMkLst>
            <pc:docMk/>
            <pc:sldMasterMk cId="0" sldId="2147505042"/>
            <pc:sldLayoutMk cId="923750005" sldId="214754026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41" v="73" actId="2696"/>
          <pc:sldLayoutMkLst>
            <pc:docMk/>
            <pc:sldMasterMk cId="0" sldId="2147505042"/>
            <pc:sldLayoutMk cId="689668414" sldId="214754026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234" v="62" actId="2696"/>
          <pc:sldLayoutMkLst>
            <pc:docMk/>
            <pc:sldMasterMk cId="0" sldId="2147505042"/>
            <pc:sldLayoutMk cId="32343579" sldId="2147540328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419" v="243" actId="2696"/>
        <pc:sldMasterMkLst>
          <pc:docMk/>
          <pc:sldMasterMk cId="0" sldId="2147518356"/>
        </pc:sldMasterMkLst>
        <pc:sldLayoutChg chg="del">
          <pc:chgData name="Christopher Bezdedeanu" userId="5589b2a7-81a3-47a0-9d61-1aa872f43760" providerId="ADAL" clId="{8453DD1F-998B-469A-8024-D6911C9662EF}" dt="2020-05-25T14:39:48.394" v="232" actId="2696"/>
          <pc:sldLayoutMkLst>
            <pc:docMk/>
            <pc:sldMasterMk cId="0" sldId="2147518356"/>
            <pc:sldLayoutMk cId="3064272053" sldId="214754026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94" v="233" actId="2696"/>
          <pc:sldLayoutMkLst>
            <pc:docMk/>
            <pc:sldMasterMk cId="0" sldId="2147518356"/>
            <pc:sldLayoutMk cId="2363491613" sldId="214754026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95" v="234" actId="2696"/>
          <pc:sldLayoutMkLst>
            <pc:docMk/>
            <pc:sldMasterMk cId="0" sldId="2147518356"/>
            <pc:sldLayoutMk cId="20206292" sldId="214754026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96" v="235" actId="2696"/>
          <pc:sldLayoutMkLst>
            <pc:docMk/>
            <pc:sldMasterMk cId="0" sldId="2147518356"/>
            <pc:sldLayoutMk cId="3923768508" sldId="214754026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96" v="236" actId="2696"/>
          <pc:sldLayoutMkLst>
            <pc:docMk/>
            <pc:sldMasterMk cId="0" sldId="2147518356"/>
            <pc:sldLayoutMk cId="1986775149" sldId="214754026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96" v="237" actId="2696"/>
          <pc:sldLayoutMkLst>
            <pc:docMk/>
            <pc:sldMasterMk cId="0" sldId="2147518356"/>
            <pc:sldLayoutMk cId="1988519854" sldId="214754027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97" v="238" actId="2696"/>
          <pc:sldLayoutMkLst>
            <pc:docMk/>
            <pc:sldMasterMk cId="0" sldId="2147518356"/>
            <pc:sldLayoutMk cId="1272854366" sldId="214754027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98" v="239" actId="2696"/>
          <pc:sldLayoutMkLst>
            <pc:docMk/>
            <pc:sldMasterMk cId="0" sldId="2147518356"/>
            <pc:sldLayoutMk cId="671804790" sldId="214754027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98" v="240" actId="2696"/>
          <pc:sldLayoutMkLst>
            <pc:docMk/>
            <pc:sldMasterMk cId="0" sldId="2147518356"/>
            <pc:sldLayoutMk cId="2555447041" sldId="214754027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99" v="241" actId="2696"/>
          <pc:sldLayoutMkLst>
            <pc:docMk/>
            <pc:sldMasterMk cId="0" sldId="2147518356"/>
            <pc:sldLayoutMk cId="2546133068" sldId="214754027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00" v="242" actId="2696"/>
          <pc:sldLayoutMkLst>
            <pc:docMk/>
            <pc:sldMasterMk cId="0" sldId="2147518356"/>
            <pc:sldLayoutMk cId="59725533" sldId="214754027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393" v="231" actId="2696"/>
          <pc:sldLayoutMkLst>
            <pc:docMk/>
            <pc:sldMasterMk cId="0" sldId="2147518356"/>
            <pc:sldLayoutMk cId="3071340063" sldId="2147540329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454" v="256" actId="2696"/>
        <pc:sldMasterMkLst>
          <pc:docMk/>
          <pc:sldMasterMk cId="0" sldId="2147527521"/>
        </pc:sldMasterMkLst>
        <pc:sldLayoutChg chg="del">
          <pc:chgData name="Christopher Bezdedeanu" userId="5589b2a7-81a3-47a0-9d61-1aa872f43760" providerId="ADAL" clId="{8453DD1F-998B-469A-8024-D6911C9662EF}" dt="2020-05-25T14:39:48.430" v="245" actId="2696"/>
          <pc:sldLayoutMkLst>
            <pc:docMk/>
            <pc:sldMasterMk cId="0" sldId="2147527521"/>
            <pc:sldLayoutMk cId="2913559779" sldId="214754027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30" v="246" actId="2696"/>
          <pc:sldLayoutMkLst>
            <pc:docMk/>
            <pc:sldMasterMk cId="0" sldId="2147527521"/>
            <pc:sldLayoutMk cId="1152524237" sldId="214754027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31" v="247" actId="2696"/>
          <pc:sldLayoutMkLst>
            <pc:docMk/>
            <pc:sldMasterMk cId="0" sldId="2147527521"/>
            <pc:sldLayoutMk cId="3418466288" sldId="214754027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32" v="248" actId="2696"/>
          <pc:sldLayoutMkLst>
            <pc:docMk/>
            <pc:sldMasterMk cId="0" sldId="2147527521"/>
            <pc:sldLayoutMk cId="3773309719" sldId="214754027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32" v="249" actId="2696"/>
          <pc:sldLayoutMkLst>
            <pc:docMk/>
            <pc:sldMasterMk cId="0" sldId="2147527521"/>
            <pc:sldLayoutMk cId="3829155092" sldId="214754028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33" v="250" actId="2696"/>
          <pc:sldLayoutMkLst>
            <pc:docMk/>
            <pc:sldMasterMk cId="0" sldId="2147527521"/>
            <pc:sldLayoutMk cId="3187348662" sldId="214754028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34" v="251" actId="2696"/>
          <pc:sldLayoutMkLst>
            <pc:docMk/>
            <pc:sldMasterMk cId="0" sldId="2147527521"/>
            <pc:sldLayoutMk cId="3952553729" sldId="214754028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34" v="252" actId="2696"/>
          <pc:sldLayoutMkLst>
            <pc:docMk/>
            <pc:sldMasterMk cId="0" sldId="2147527521"/>
            <pc:sldLayoutMk cId="945403628" sldId="214754028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36" v="253" actId="2696"/>
          <pc:sldLayoutMkLst>
            <pc:docMk/>
            <pc:sldMasterMk cId="0" sldId="2147527521"/>
            <pc:sldLayoutMk cId="3656485947" sldId="214754028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37" v="254" actId="2696"/>
          <pc:sldLayoutMkLst>
            <pc:docMk/>
            <pc:sldMasterMk cId="0" sldId="2147527521"/>
            <pc:sldLayoutMk cId="3836948987" sldId="214754028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37" v="255" actId="2696"/>
          <pc:sldLayoutMkLst>
            <pc:docMk/>
            <pc:sldMasterMk cId="0" sldId="2147527521"/>
            <pc:sldLayoutMk cId="1728816325" sldId="214754028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29" v="244" actId="2696"/>
          <pc:sldLayoutMkLst>
            <pc:docMk/>
            <pc:sldMasterMk cId="0" sldId="2147527521"/>
            <pc:sldLayoutMk cId="3972774480" sldId="2147540342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517" v="305" actId="2696"/>
        <pc:sldMasterMkLst>
          <pc:docMk/>
          <pc:sldMasterMk cId="0" sldId="2147527534"/>
        </pc:sldMasterMkLst>
        <pc:sldLayoutChg chg="del">
          <pc:chgData name="Christopher Bezdedeanu" userId="5589b2a7-81a3-47a0-9d61-1aa872f43760" providerId="ADAL" clId="{8453DD1F-998B-469A-8024-D6911C9662EF}" dt="2020-05-25T14:39:48.491" v="294" actId="2696"/>
          <pc:sldLayoutMkLst>
            <pc:docMk/>
            <pc:sldMasterMk cId="0" sldId="2147527534"/>
            <pc:sldLayoutMk cId="2791367554" sldId="214754028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92" v="295" actId="2696"/>
          <pc:sldLayoutMkLst>
            <pc:docMk/>
            <pc:sldMasterMk cId="0" sldId="2147527534"/>
            <pc:sldLayoutMk cId="4216321715" sldId="214754028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93" v="296" actId="2696"/>
          <pc:sldLayoutMkLst>
            <pc:docMk/>
            <pc:sldMasterMk cId="0" sldId="2147527534"/>
            <pc:sldLayoutMk cId="3455943195" sldId="214754028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94" v="297" actId="2696"/>
          <pc:sldLayoutMkLst>
            <pc:docMk/>
            <pc:sldMasterMk cId="0" sldId="2147527534"/>
            <pc:sldLayoutMk cId="1941856304" sldId="214754029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94" v="298" actId="2696"/>
          <pc:sldLayoutMkLst>
            <pc:docMk/>
            <pc:sldMasterMk cId="0" sldId="2147527534"/>
            <pc:sldLayoutMk cId="3215566970" sldId="214754029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95" v="299" actId="2696"/>
          <pc:sldLayoutMkLst>
            <pc:docMk/>
            <pc:sldMasterMk cId="0" sldId="2147527534"/>
            <pc:sldLayoutMk cId="1766424687" sldId="214754029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97" v="300" actId="2696"/>
          <pc:sldLayoutMkLst>
            <pc:docMk/>
            <pc:sldMasterMk cId="0" sldId="2147527534"/>
            <pc:sldLayoutMk cId="3069879291" sldId="214754029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98" v="301" actId="2696"/>
          <pc:sldLayoutMkLst>
            <pc:docMk/>
            <pc:sldMasterMk cId="0" sldId="2147527534"/>
            <pc:sldLayoutMk cId="4044218881" sldId="214754029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99" v="302" actId="2696"/>
          <pc:sldLayoutMkLst>
            <pc:docMk/>
            <pc:sldMasterMk cId="0" sldId="2147527534"/>
            <pc:sldLayoutMk cId="258383913" sldId="214754029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99" v="303" actId="2696"/>
          <pc:sldLayoutMkLst>
            <pc:docMk/>
            <pc:sldMasterMk cId="0" sldId="2147527534"/>
            <pc:sldLayoutMk cId="122479566" sldId="214754029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500" v="304" actId="2696"/>
          <pc:sldLayoutMkLst>
            <pc:docMk/>
            <pc:sldMasterMk cId="0" sldId="2147527534"/>
            <pc:sldLayoutMk cId="4066760409" sldId="214754029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491" v="293" actId="2696"/>
          <pc:sldLayoutMkLst>
            <pc:docMk/>
            <pc:sldMasterMk cId="0" sldId="2147527534"/>
            <pc:sldLayoutMk cId="2031987409" sldId="2147540343"/>
          </pc:sldLayoutMkLst>
        </pc:sldLayoutChg>
      </pc:sldMasterChg>
      <pc:sldMasterChg chg="del delSldLayout">
        <pc:chgData name="Christopher Bezdedeanu" userId="5589b2a7-81a3-47a0-9d61-1aa872f43760" providerId="ADAL" clId="{8453DD1F-998B-469A-8024-D6911C9662EF}" dt="2020-05-25T14:39:48.162" v="12" actId="2696"/>
        <pc:sldMasterMkLst>
          <pc:docMk/>
          <pc:sldMasterMk cId="0" sldId="2147527547"/>
        </pc:sldMasterMkLst>
        <pc:sldLayoutChg chg="del">
          <pc:chgData name="Christopher Bezdedeanu" userId="5589b2a7-81a3-47a0-9d61-1aa872f43760" providerId="ADAL" clId="{8453DD1F-998B-469A-8024-D6911C9662EF}" dt="2020-05-25T14:39:48.136" v="1" actId="2696"/>
          <pc:sldLayoutMkLst>
            <pc:docMk/>
            <pc:sldMasterMk cId="0" sldId="2147527547"/>
            <pc:sldLayoutMk cId="2016732679" sldId="214754029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36" v="2" actId="2696"/>
          <pc:sldLayoutMkLst>
            <pc:docMk/>
            <pc:sldMasterMk cId="0" sldId="2147527547"/>
            <pc:sldLayoutMk cId="3757004936" sldId="2147540299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38" v="3" actId="2696"/>
          <pc:sldLayoutMkLst>
            <pc:docMk/>
            <pc:sldMasterMk cId="0" sldId="2147527547"/>
            <pc:sldLayoutMk cId="3138525655" sldId="2147540300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39" v="4" actId="2696"/>
          <pc:sldLayoutMkLst>
            <pc:docMk/>
            <pc:sldMasterMk cId="0" sldId="2147527547"/>
            <pc:sldLayoutMk cId="2794143766" sldId="2147540301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39" v="5" actId="2696"/>
          <pc:sldLayoutMkLst>
            <pc:docMk/>
            <pc:sldMasterMk cId="0" sldId="2147527547"/>
            <pc:sldLayoutMk cId="4252738418" sldId="2147540302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39" v="6" actId="2696"/>
          <pc:sldLayoutMkLst>
            <pc:docMk/>
            <pc:sldMasterMk cId="0" sldId="2147527547"/>
            <pc:sldLayoutMk cId="3811422730" sldId="2147540303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39" v="7" actId="2696"/>
          <pc:sldLayoutMkLst>
            <pc:docMk/>
            <pc:sldMasterMk cId="0" sldId="2147527547"/>
            <pc:sldLayoutMk cId="184083448" sldId="2147540304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40" v="8" actId="2696"/>
          <pc:sldLayoutMkLst>
            <pc:docMk/>
            <pc:sldMasterMk cId="0" sldId="2147527547"/>
            <pc:sldLayoutMk cId="193710906" sldId="2147540305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41" v="9" actId="2696"/>
          <pc:sldLayoutMkLst>
            <pc:docMk/>
            <pc:sldMasterMk cId="0" sldId="2147527547"/>
            <pc:sldLayoutMk cId="3484937633" sldId="2147540306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41" v="10" actId="2696"/>
          <pc:sldLayoutMkLst>
            <pc:docMk/>
            <pc:sldMasterMk cId="0" sldId="2147527547"/>
            <pc:sldLayoutMk cId="3070560432" sldId="2147540307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42" v="11" actId="2696"/>
          <pc:sldLayoutMkLst>
            <pc:docMk/>
            <pc:sldMasterMk cId="0" sldId="2147527547"/>
            <pc:sldLayoutMk cId="3782182554" sldId="2147540308"/>
          </pc:sldLayoutMkLst>
        </pc:sldLayoutChg>
        <pc:sldLayoutChg chg="del">
          <pc:chgData name="Christopher Bezdedeanu" userId="5589b2a7-81a3-47a0-9d61-1aa872f43760" providerId="ADAL" clId="{8453DD1F-998B-469A-8024-D6911C9662EF}" dt="2020-05-25T14:39:48.135" v="0" actId="2696"/>
          <pc:sldLayoutMkLst>
            <pc:docMk/>
            <pc:sldMasterMk cId="0" sldId="2147527547"/>
            <pc:sldLayoutMk cId="2410204602" sldId="214754034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4" tIns="45798" rIns="91594" bIns="457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4" tIns="45798" rIns="91594" bIns="457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4" tIns="45798" rIns="91594" bIns="457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4" tIns="45798" rIns="91594" bIns="457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100"/>
            </a:lvl1pPr>
          </a:lstStyle>
          <a:p>
            <a:pPr>
              <a:defRPr/>
            </a:pPr>
            <a:fld id="{9B5ECBD8-908A-42AE-AC8F-80BA42166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9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4" tIns="45798" rIns="91594" bIns="457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4" tIns="45798" rIns="91594" bIns="457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7850"/>
            <a:ext cx="50990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4" tIns="45798" rIns="91594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4" tIns="45798" rIns="91594" bIns="457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4" tIns="45798" rIns="91594" bIns="457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64E41E9-14DD-4735-858D-93E2B78F1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9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576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08025" indent="-271463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090613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528763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1965325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4225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8797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3369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7941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fld id="{121F17B5-6247-4A9C-851C-89B160D3C77C}" type="slidenum">
              <a:rPr lang="en-US" altLang="en-US" sz="11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en-US" sz="11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934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E41E9-14DD-4735-858D-93E2B78F161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18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1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31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44CE932-C588-470C-84A5-A6CBC873140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145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3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33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C12E8A-33CA-4DCD-A27B-EAE6D0E0D13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91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08025" indent="-271463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090613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528763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1965325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4225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8797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3369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7941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fld id="{BDC5319C-14B0-4EAC-AA45-FF848F73B701}" type="slidenum">
              <a:rPr lang="en-US" altLang="en-US" sz="1100" b="0" smtClean="0">
                <a:latin typeface="Times New Roman" panose="02020603050405020304" pitchFamily="18" charset="0"/>
              </a:rPr>
              <a:pPr/>
              <a:t>13</a:t>
            </a:fld>
            <a:endParaRPr lang="en-US" altLang="en-US" sz="1100" b="0">
              <a:latin typeface="Times New Roman" panose="02020603050405020304" pitchFamily="18" charset="0"/>
            </a:endParaRPr>
          </a:p>
        </p:txBody>
      </p:sp>
      <p:sp>
        <p:nvSpPr>
          <p:cNvPr id="33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306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E41E9-14DD-4735-858D-93E2B78F161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61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2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2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8DD9C19-61B9-4E78-AB2A-819DAADDF7E9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45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E41E9-14DD-4735-858D-93E2B78F161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0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4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4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5CB4FD-EC60-455A-98C2-66DA87724D1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471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6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6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456C168-59D9-4F52-8826-5D3B17F9637A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868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385CA8-ED82-4AFB-9D7A-1B7B5EFB4AE9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262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08025" indent="-271463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090613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528763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1965325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4225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8797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3369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7941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fld id="{B852C27D-C805-40B5-8900-228146E911B7}" type="slidenum">
              <a:rPr lang="en-US" altLang="en-US" sz="1100" b="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100" b="0">
              <a:latin typeface="Times New Roman" panose="02020603050405020304" pitchFamily="18" charset="0"/>
            </a:endParaRPr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136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0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50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410472C-BBCD-4AC4-A3E6-B4472EB1D8CD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709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Write what you think the TA</a:t>
            </a:r>
            <a:r>
              <a:rPr lang="ja-JP" altLang="en-US"/>
              <a:t>’</a:t>
            </a:r>
            <a:r>
              <a:rPr lang="en-US" altLang="ja-JP"/>
              <a:t>s and Coplin will consider correct. </a:t>
            </a:r>
            <a:endParaRPr lang="en-US" altLang="en-US"/>
          </a:p>
        </p:txBody>
      </p:sp>
      <p:sp>
        <p:nvSpPr>
          <p:cNvPr id="337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08025" indent="-271463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090613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528763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1965325" indent="-2159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4225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8797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3369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794125" indent="-2159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fld id="{D6629EA4-62C3-446C-AF17-EDC4FD39F9C6}" type="slidenum">
              <a:rPr lang="en-US" altLang="en-US" sz="1100" b="0" smtClean="0">
                <a:latin typeface="Times New Roman" panose="02020603050405020304" pitchFamily="18" charset="0"/>
              </a:rPr>
              <a:pPr/>
              <a:t>21</a:t>
            </a:fld>
            <a:endParaRPr lang="en-US" altLang="en-US" sz="11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974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52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0E308C-50C1-4A15-83B9-B699FBADD2C1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080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6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56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B1D788-CA91-4B1E-966C-BDD126FBC612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5907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1758" indent="-279369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27002" indent="-223812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79390" indent="-223812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1778" indent="-223812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88928" indent="-223812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6077" indent="-223812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3227" indent="-223812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0377" indent="-223812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6208581-279B-4D10-863B-E4C48BD61F23}" type="slidenum">
              <a:rPr lang="en-US" altLang="en-US" sz="1200" b="0">
                <a:latin typeface="Times New Roman" panose="02020603050405020304" pitchFamily="18" charset="0"/>
              </a:rPr>
              <a:pPr/>
              <a:t>24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-Everyone stands to end procrastination</a:t>
            </a:r>
          </a:p>
          <a:p>
            <a:r>
              <a:rPr lang="en-US" altLang="en-US"/>
              <a:t>-lead group in declaration </a:t>
            </a:r>
            <a:r>
              <a:rPr lang="ja-JP" altLang="en-US"/>
              <a:t>“</a:t>
            </a:r>
            <a:r>
              <a:rPr lang="en-US" altLang="ja-JP"/>
              <a:t>My name is ________ and I am a procrastinator.</a:t>
            </a:r>
            <a:r>
              <a:rPr lang="ja-JP" altLang="en-US"/>
              <a:t>”</a:t>
            </a:r>
            <a:endParaRPr lang="en-US" altLang="ja-JP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3915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And… (Peer</a:t>
            </a:r>
            <a:r>
              <a:rPr lang="en-US" altLang="en-US" baseline="0" dirty="0"/>
              <a:t> pressure is next slide)</a:t>
            </a:r>
            <a:endParaRPr lang="en-US" altLang="en-US" dirty="0"/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282" indent="-284133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1288" indent="-226989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8438" indent="-226989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5587" indent="-226989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2737" indent="-226989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9888" indent="-226989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7037" indent="-226989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4188" indent="-226989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135720C-10C8-4600-B2BC-62ECBEC3389A}" type="slidenum">
              <a:rPr lang="en-US" altLang="en-US" sz="1200" b="0">
                <a:latin typeface="Times New Roman" panose="02020603050405020304" pitchFamily="18" charset="0"/>
              </a:rPr>
              <a:pPr/>
              <a:t>25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03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1758" indent="-279369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27002" indent="-223812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79390" indent="-223812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1778" indent="-223812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88928" indent="-223812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6077" indent="-223812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3227" indent="-223812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0377" indent="-223812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095BAD4-E856-4CED-A661-CD903B460913}" type="slidenum">
              <a:rPr lang="en-US" altLang="en-US" sz="1200" b="0">
                <a:latin typeface="Times New Roman" panose="02020603050405020304" pitchFamily="18" charset="0"/>
              </a:rPr>
              <a:pPr/>
              <a:t>26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There is a solution to your problem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996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282" indent="-284133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1288" indent="-226989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8438" indent="-226989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5587" indent="-226989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2737" indent="-226989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9888" indent="-226989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7037" indent="-226989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4188" indent="-226989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CAB280A-F9D4-4661-AD03-E762E8AEC856}" type="slidenum">
              <a:rPr lang="en-US" altLang="en-US" sz="1200" b="0">
                <a:latin typeface="Times New Roman" panose="02020603050405020304" pitchFamily="18" charset="0"/>
              </a:rPr>
              <a:pPr/>
              <a:t>27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653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4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54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25BA6FE-B96A-400F-9FFE-10E775CAD386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8468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58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D9AD78D-8063-405C-8BF5-82696DE64030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908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0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70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7E3C3F6-1C5E-4E06-835D-A3C4CDAFFB9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7376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0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Read</a:t>
            </a:r>
            <a:r>
              <a:rPr lang="en-US" altLang="en-US" baseline="0" dirty="0"/>
              <a:t> the directions about penalties for </a:t>
            </a:r>
            <a:r>
              <a:rPr lang="en-US" altLang="en-US" baseline="0"/>
              <a:t>late papers </a:t>
            </a:r>
            <a:endParaRPr lang="en-US" altLang="en-US"/>
          </a:p>
        </p:txBody>
      </p:sp>
      <p:sp>
        <p:nvSpPr>
          <p:cNvPr id="360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AC1E473-8A65-4A79-AC16-15889ED9A533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28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386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C2940E-259A-4B10-B301-529596EB74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386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946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1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11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34CA8CB-FB92-4592-84AD-96297D0E637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173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9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2EDC5B6-192C-48F1-AB7D-B9F4199489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626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3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3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55CF0F3-9847-4CC6-8353-7ED4378C47C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563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5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5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9C35F46-F278-4CE4-B8EB-5232F54BD7C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095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7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0756C3-F664-465D-B4A9-B67497BCF91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2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accent6">
                <a:lumMod val="40000"/>
                <a:lumOff val="60000"/>
              </a:schemeClr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World map"/>
          <p:cNvSpPr>
            <a:spLocks noEditPoints="1"/>
          </p:cNvSpPr>
          <p:nvPr/>
        </p:nvSpPr>
        <p:spPr bwMode="auto">
          <a:xfrm>
            <a:off x="-3572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31844">
                <a:srgbClr val="E3E3E3"/>
              </a:gs>
              <a:gs pos="0">
                <a:srgbClr val="E3E3E3"/>
              </a:gs>
              <a:gs pos="59300">
                <a:srgbClr val="E3E3E3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sz="135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771" y="285750"/>
            <a:ext cx="7945383" cy="11430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9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CC435A-98B5-4C7B-A8D6-B1CB1824AF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1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A134D7-1AD3-43DF-983E-39DB9D7932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28600"/>
            <a:ext cx="7668323" cy="1034415"/>
          </a:xfrm>
        </p:spPr>
        <p:txBody>
          <a:bodyPr/>
          <a:lstStyle>
            <a:lvl1pPr>
              <a:defRPr b="1" u="none" cap="none">
                <a:solidFill>
                  <a:schemeClr val="tx1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68323" cy="4312574"/>
          </a:xfrm>
        </p:spPr>
        <p:txBody>
          <a:bodyPr/>
          <a:lstStyle>
            <a:lvl1pPr marL="205795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77291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8786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720282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891778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02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" y="341818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172200"/>
            <a:ext cx="6525322" cy="1868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263015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72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799DD3-8694-48EF-8244-ABE3A74085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3450" y="60198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128761" y="796704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157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9811975-2235-4EE8-939A-93651774D7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6392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109" y="27463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34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417481E-CE9D-4081-948B-D942D13D23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6360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59" y="202562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3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127068D-C74C-4DD6-853D-6A736055D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06864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950" y="181449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44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7F49C9-767D-47F0-81C0-6C5E671EBD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8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6605B2-8A21-496D-A531-C9AC19BB66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096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83" y="486028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2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DFF628-959C-4162-8FC5-ACAE8A4712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858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179" y="4830444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5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6">
                <a:lumMod val="40000"/>
                <a:lumOff val="6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1" y="274638"/>
            <a:ext cx="533495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412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40518" r:id="rId1"/>
    <p:sldLayoutId id="2147540519" r:id="rId2"/>
    <p:sldLayoutId id="2147540520" r:id="rId3"/>
    <p:sldLayoutId id="2147540521" r:id="rId4"/>
    <p:sldLayoutId id="2147540522" r:id="rId5"/>
    <p:sldLayoutId id="2147540523" r:id="rId6"/>
    <p:sldLayoutId id="2147540524" r:id="rId7"/>
    <p:sldLayoutId id="2147540525" r:id="rId8"/>
    <p:sldLayoutId id="2147540526" r:id="rId9"/>
    <p:sldLayoutId id="2147540527" r:id="rId10"/>
    <p:sldLayoutId id="214754052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4000" kern="1200" cap="none" baseline="0">
          <a:solidFill>
            <a:schemeClr val="tx1">
              <a:lumMod val="50000"/>
            </a:schemeClr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459959"/>
            <a:ext cx="7467600" cy="236220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 "Failure is the mother of success.</a:t>
            </a:r>
            <a:r>
              <a:rPr lang="ja-JP" altLang="en-US" sz="4000" dirty="0">
                <a:solidFill>
                  <a:schemeClr val="tx1"/>
                </a:solidFill>
              </a:rPr>
              <a:t>”</a:t>
            </a:r>
            <a:endParaRPr lang="en-US" altLang="ja-JP" sz="4000" dirty="0">
              <a:solidFill>
                <a:schemeClr val="tx1"/>
              </a:solidFill>
            </a:endParaRPr>
          </a:p>
          <a:p>
            <a:r>
              <a:rPr lang="en-US" altLang="en-US" sz="4000" dirty="0">
                <a:solidFill>
                  <a:schemeClr val="tx1"/>
                </a:solidFill>
              </a:rPr>
              <a:t>	- Chinese Proverb </a:t>
            </a:r>
          </a:p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			</a:t>
            </a:r>
          </a:p>
          <a:p>
            <a:pPr eaLnBrk="1" hangingPunct="1"/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1143000" y="49530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endParaRPr lang="en-US" altLang="en-US" b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848100"/>
            <a:ext cx="2819400" cy="2209800"/>
          </a:xfrm>
          <a:prstGeom prst="rect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3848100"/>
            <a:ext cx="2819400" cy="2209800"/>
          </a:xfrm>
          <a:prstGeom prst="rect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05200" y="4953000"/>
            <a:ext cx="21336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3000" y="6261918"/>
            <a:ext cx="19050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Segoe UI Light" panose="020B0502040204020203" pitchFamily="34" charset="0"/>
                <a:ea typeface="MS PGothic" panose="020B0600070205080204" pitchFamily="34" charset="-128"/>
                <a:cs typeface="Segoe UI Light" panose="020B0502040204020203" pitchFamily="34" charset="0"/>
              </a:rPr>
              <a:t>Correct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49957" y="6261919"/>
            <a:ext cx="2057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Segoe UI Light" panose="020B0502040204020203" pitchFamily="34" charset="0"/>
                <a:ea typeface="MS PGothic" panose="020B0600070205080204" pitchFamily="34" charset="-128"/>
                <a:cs typeface="Segoe UI Light" panose="020B0502040204020203" pitchFamily="34" charset="0"/>
              </a:rPr>
              <a:t>Incorrect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48100"/>
            <a:ext cx="213877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correc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1" r="16131"/>
          <a:stretch/>
        </p:blipFill>
        <p:spPr bwMode="auto">
          <a:xfrm>
            <a:off x="5966298" y="3891061"/>
            <a:ext cx="2641059" cy="21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4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Wordy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“Through the examination of the recommended policy in incidents and environments, </a:t>
            </a:r>
            <a:r>
              <a:rPr lang="en-US" dirty="0">
                <a:solidFill>
                  <a:srgbClr val="FF0000"/>
                </a:solidFill>
              </a:rPr>
              <a:t>it is determined </a:t>
            </a:r>
            <a:r>
              <a:rPr lang="en-US" dirty="0"/>
              <a:t>that this policy is politically acceptable and feasible.” 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I fell asleep reading this one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Never use it is or there is or there are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Avoid adverbs like the plague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9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Horrible Wordy Writing </a:t>
            </a:r>
          </a:p>
        </p:txBody>
      </p:sp>
      <p:sp>
        <p:nvSpPr>
          <p:cNvPr id="33075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dirty="0"/>
              <a:t> “The goal is to create an informative, edifying dialogue between students and administrators that goes beyond ineffective online alcohol education course</a:t>
            </a:r>
            <a:r>
              <a:rPr lang="en-US" altLang="en-US" dirty="0">
                <a:solidFill>
                  <a:srgbClr val="000000"/>
                </a:solidFill>
              </a:rPr>
              <a:t>s</a:t>
            </a:r>
            <a:r>
              <a:rPr lang="en-US" altLang="en-US" b="1" dirty="0">
                <a:solidFill>
                  <a:srgbClr val="000000"/>
                </a:solidFill>
              </a:rPr>
              <a:t>,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/>
              <a:t>and offers solutions that suit both the University and its underage student population.”</a:t>
            </a:r>
          </a:p>
          <a:p>
            <a:pPr marL="0" indent="0"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This is elitist babble </a:t>
            </a:r>
          </a:p>
        </p:txBody>
      </p:sp>
    </p:spTree>
    <p:extLst>
      <p:ext uri="{BB962C8B-B14F-4D97-AF65-F5344CB8AC3E}">
        <p14:creationId xmlns:p14="http://schemas.microsoft.com/office/powerpoint/2010/main" val="131707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89154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Statement of Societal Problem: 4.7 Out of 5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800" dirty="0"/>
              <a:t>Subject: Should be a phrase and not a sentence. This is a subject of the memo.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Good: Underage consumption of alcohol at SU is too high.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EVIL: Almost 200 words talking about stuff as one group did under subject.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EVIL: Forgetting top part of the Memo </a:t>
            </a:r>
            <a:r>
              <a:rPr lang="en-US" altLang="en-US" sz="2800" b="1" dirty="0">
                <a:solidFill>
                  <a:srgbClr val="FF0000"/>
                </a:solidFill>
              </a:rPr>
              <a:t>seriously?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8391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4705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Clarity of Policy: 6 Out of 10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524000"/>
            <a:ext cx="7467600" cy="412908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Bad: More than one specific policy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Bad: Did not stick to the policy throughout memo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Bad: Mandatory fine (but no indication for what or how made mandatory)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Bad: Writing to a SU administrator to propose a State law in New York State 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Good—Just the right amount of detail. E.g.,  put breathalyzers at the door of dorms</a:t>
            </a:r>
          </a:p>
          <a:p>
            <a:pPr eaLnBrk="1" hangingPunct="1"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800" b="1" dirty="0"/>
              <a:t>How do you know what is the right amount of detail—see next slide</a:t>
            </a:r>
            <a:endParaRPr lang="en-US" altLang="en-US" sz="2800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76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727492"/>
            <a:ext cx="7668323" cy="53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Segoe UI Light" panose="020B0502040204020203" pitchFamily="34" charset="0"/>
              </a:rPr>
              <a:t>Effectiveness:  6.4 out of 10</a:t>
            </a:r>
          </a:p>
        </p:txBody>
      </p:sp>
      <p:sp>
        <p:nvSpPr>
          <p:cNvPr id="5" name="Rectangle 3075"/>
          <p:cNvSpPr>
            <a:spLocks noGrp="1" noChangeArrowheads="1"/>
          </p:cNvSpPr>
          <p:nvPr>
            <p:ph idx="1"/>
          </p:nvPr>
        </p:nvSpPr>
        <p:spPr bwMode="auto">
          <a:xfrm>
            <a:off x="1295400" y="1447800"/>
            <a:ext cx="7668323" cy="475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</a:rPr>
              <a:t>10 points: Justification of Effectiveness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</a:rPr>
              <a:t>BAD:</a:t>
            </a:r>
            <a:r>
              <a:rPr lang="en-US" altLang="en-US" sz="2000" b="0" dirty="0">
                <a:latin typeface="Segoe UI Light" panose="020B0502040204020203" pitchFamily="34" charset="0"/>
              </a:rPr>
              <a:t>  Just restated the policy—harsher penalties will work.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</a:rPr>
              <a:t>Bad: </a:t>
            </a:r>
            <a:r>
              <a:rPr lang="ja-JP" altLang="en-US" sz="2000" dirty="0">
                <a:latin typeface="Segoe UI Light" panose="020B0502040204020203" pitchFamily="34" charset="0"/>
              </a:rPr>
              <a:t>“</a:t>
            </a:r>
            <a:r>
              <a:rPr lang="en-US" altLang="ja-JP" sz="2000" b="0" dirty="0">
                <a:latin typeface="Segoe UI Light" panose="020B0502040204020203" pitchFamily="34" charset="0"/>
              </a:rPr>
              <a:t>Our recommended policy will help ameliorate the societal problem because it will reduce public drunkenness and property damage.</a:t>
            </a:r>
            <a:r>
              <a:rPr lang="ja-JP" altLang="en-US" sz="2000" b="0" dirty="0">
                <a:latin typeface="Segoe UI Light" panose="020B0502040204020203" pitchFamily="34" charset="0"/>
              </a:rPr>
              <a:t>”</a:t>
            </a:r>
            <a:endParaRPr lang="en-US" altLang="ja-JP" sz="2000" b="0" dirty="0">
              <a:latin typeface="Segoe UI Light" panose="020B0502040204020203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b="0" dirty="0">
                <a:latin typeface="Segoe UI Light" panose="020B0502040204020203" pitchFamily="34" charset="0"/>
              </a:rPr>
              <a:t> </a:t>
            </a:r>
            <a:r>
              <a:rPr lang="en-US" altLang="en-US" sz="2000" dirty="0">
                <a:latin typeface="Segoe UI Light" panose="020B0502040204020203" pitchFamily="34" charset="0"/>
              </a:rPr>
              <a:t>BAD</a:t>
            </a:r>
            <a:r>
              <a:rPr lang="en-US" altLang="en-US" sz="2000" b="0" dirty="0">
                <a:latin typeface="Segoe UI Light" panose="020B0502040204020203" pitchFamily="34" charset="0"/>
              </a:rPr>
              <a:t>: Off point: the policy will </a:t>
            </a:r>
            <a:r>
              <a:rPr lang="ja-JP" altLang="en-US" sz="2000" b="0" dirty="0">
                <a:latin typeface="Segoe UI Light" panose="020B0502040204020203" pitchFamily="34" charset="0"/>
              </a:rPr>
              <a:t>“</a:t>
            </a:r>
            <a:r>
              <a:rPr lang="en-US" altLang="ja-JP" sz="2000" b="0" dirty="0">
                <a:latin typeface="Segoe UI Light" panose="020B0502040204020203" pitchFamily="34" charset="0"/>
              </a:rPr>
              <a:t>foster more original thought</a:t>
            </a:r>
            <a:r>
              <a:rPr lang="ja-JP" altLang="en-US" sz="2000" b="0" dirty="0">
                <a:latin typeface="Segoe UI Light" panose="020B0502040204020203" pitchFamily="34" charset="0"/>
              </a:rPr>
              <a:t>”</a:t>
            </a:r>
            <a:r>
              <a:rPr lang="en-US" altLang="ja-JP" sz="2000" b="0" dirty="0">
                <a:latin typeface="Segoe UI Light" panose="020B0502040204020203" pitchFamily="34" charset="0"/>
              </a:rPr>
              <a:t>or  “make better citizens”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</a:rPr>
              <a:t>Good:</a:t>
            </a:r>
            <a:r>
              <a:rPr lang="en-US" altLang="en-US" sz="2000" b="0" dirty="0">
                <a:latin typeface="Segoe UI Light" panose="020B0502040204020203" pitchFamily="34" charset="0"/>
              </a:rPr>
              <a:t> Come up with an explanation like </a:t>
            </a:r>
            <a:r>
              <a:rPr lang="ja-JP" altLang="en-US" sz="2000" b="0" dirty="0">
                <a:latin typeface="Segoe UI Light" panose="020B0502040204020203" pitchFamily="34" charset="0"/>
              </a:rPr>
              <a:t>“</a:t>
            </a:r>
            <a:r>
              <a:rPr lang="en-US" altLang="ja-JP" sz="2000" b="0" dirty="0">
                <a:latin typeface="Segoe UI Light" panose="020B0502040204020203" pitchFamily="34" charset="0"/>
              </a:rPr>
              <a:t>fear of being caught will deter students</a:t>
            </a:r>
            <a:r>
              <a:rPr lang="ja-JP" altLang="en-US" sz="2000" b="0" dirty="0">
                <a:latin typeface="Segoe UI Light" panose="020B0502040204020203" pitchFamily="34" charset="0"/>
              </a:rPr>
              <a:t>”</a:t>
            </a:r>
            <a:r>
              <a:rPr lang="en-US" altLang="ja-JP" sz="2000" b="0" dirty="0">
                <a:latin typeface="Segoe UI Light" panose="020B0502040204020203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</a:rPr>
              <a:t>Good</a:t>
            </a:r>
            <a:r>
              <a:rPr lang="en-US" altLang="en-US" sz="2000" b="0" dirty="0">
                <a:latin typeface="Segoe UI Light" panose="020B0502040204020203" pitchFamily="34" charset="0"/>
              </a:rPr>
              <a:t>: Cited successful policy at another college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</a:rPr>
              <a:t>Good:  </a:t>
            </a:r>
            <a:r>
              <a:rPr lang="en-US" altLang="en-US" sz="2000" b="0" dirty="0">
                <a:latin typeface="Segoe UI Light" panose="020B0502040204020203" pitchFamily="34" charset="0"/>
              </a:rPr>
              <a:t>Cited a study showing policy worked </a:t>
            </a:r>
            <a:r>
              <a:rPr lang="en-US" altLang="en-US" sz="2000" dirty="0">
                <a:latin typeface="Segoe UI Light" panose="020B0502040204020203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b="0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2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Feasibility: 3.5 out of 10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0772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/>
              <a:t>Justification of Feasibility</a:t>
            </a:r>
          </a:p>
          <a:p>
            <a:pPr eaLnBrk="1" hangingPunct="1"/>
            <a:r>
              <a:rPr lang="en-US" altLang="en-US" b="1" dirty="0"/>
              <a:t>BAD: </a:t>
            </a:r>
            <a:r>
              <a:rPr lang="ja-JP" altLang="en-US" sz="2400" dirty="0"/>
              <a:t>“</a:t>
            </a:r>
            <a:r>
              <a:rPr lang="en-US" altLang="ja-JP" sz="2400" dirty="0"/>
              <a:t>Likelihood is conceivable</a:t>
            </a:r>
            <a:r>
              <a:rPr lang="ja-JP" altLang="en-US" sz="2400" dirty="0"/>
              <a:t>”</a:t>
            </a:r>
            <a:endParaRPr lang="en-US" altLang="ja-JP" sz="2400" b="1" dirty="0"/>
          </a:p>
          <a:p>
            <a:pPr eaLnBrk="1" hangingPunct="1"/>
            <a:r>
              <a:rPr lang="en-US" altLang="en-US" b="1" dirty="0"/>
              <a:t>BAD: </a:t>
            </a:r>
            <a:r>
              <a:rPr lang="ja-JP" altLang="en-US" sz="2400" dirty="0"/>
              <a:t>“</a:t>
            </a:r>
            <a:r>
              <a:rPr lang="en-US" altLang="ja-JP" sz="2400" dirty="0"/>
              <a:t>This policy has a probable chance of passing.</a:t>
            </a:r>
            <a:r>
              <a:rPr lang="ja-JP" altLang="en-US" sz="2400" dirty="0"/>
              <a:t>”</a:t>
            </a:r>
            <a:endParaRPr lang="en-US" altLang="ja-JP" b="1" dirty="0"/>
          </a:p>
          <a:p>
            <a:pPr eaLnBrk="1" hangingPunct="1"/>
            <a:r>
              <a:rPr lang="en-US" altLang="en-US" b="1" dirty="0"/>
              <a:t>BAD:</a:t>
            </a:r>
            <a:r>
              <a:rPr lang="en-US" altLang="en-US" dirty="0"/>
              <a:t> </a:t>
            </a:r>
            <a:r>
              <a:rPr lang="ja-JP" altLang="en-US" sz="2400" dirty="0"/>
              <a:t>“</a:t>
            </a:r>
            <a:r>
              <a:rPr lang="en-US" altLang="ja-JP" sz="2400" dirty="0"/>
              <a:t>The feasibility of this policy is </a:t>
            </a:r>
            <a:r>
              <a:rPr lang="en-US" altLang="ja-JP" sz="2400"/>
              <a:t>plausible.”</a:t>
            </a:r>
            <a:endParaRPr lang="en-US" altLang="ja-JP" sz="2400" dirty="0"/>
          </a:p>
          <a:p>
            <a:pPr eaLnBrk="1" hangingPunct="1"/>
            <a:r>
              <a:rPr lang="en-US" altLang="en-US" b="1" dirty="0"/>
              <a:t>BAD:</a:t>
            </a:r>
            <a:r>
              <a:rPr lang="en-US" altLang="en-US" dirty="0"/>
              <a:t> </a:t>
            </a:r>
            <a:r>
              <a:rPr lang="ja-JP" altLang="en-US" dirty="0"/>
              <a:t>“</a:t>
            </a:r>
            <a:r>
              <a:rPr lang="en-US" altLang="ja-JP" sz="2400" dirty="0"/>
              <a:t>This policy is feasible because it will work.</a:t>
            </a:r>
            <a:r>
              <a:rPr lang="ja-JP" altLang="en-US" sz="2400" dirty="0"/>
              <a:t>”</a:t>
            </a:r>
            <a:endParaRPr lang="en-US" altLang="ja-JP" sz="2400" dirty="0"/>
          </a:p>
          <a:p>
            <a:pPr eaLnBrk="1" hangingPunct="1"/>
            <a:r>
              <a:rPr lang="en-US" altLang="en-US" b="1" dirty="0"/>
              <a:t>Good: </a:t>
            </a:r>
            <a:r>
              <a:rPr lang="ja-JP" altLang="en-US" sz="2400" dirty="0"/>
              <a:t>“</a:t>
            </a:r>
            <a:r>
              <a:rPr lang="en-US" altLang="ja-JP" sz="2400" dirty="0"/>
              <a:t>The policy is unlikely to be put into effect since it would cost SU money, and the Board of Trustees will be against it.</a:t>
            </a:r>
            <a:r>
              <a:rPr lang="ja-JP" altLang="en-US" sz="2400" dirty="0"/>
              <a:t>”</a:t>
            </a:r>
            <a:endParaRPr lang="en-US" altLang="ja-JP" sz="2400" dirty="0"/>
          </a:p>
          <a:p>
            <a:pPr eaLnBrk="1" hangingPunct="1">
              <a:buFontTx/>
              <a:buNone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8134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Feasibility Requires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125523" cy="43125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Store owners will not check for SUID because SU tells them to.</a:t>
            </a:r>
          </a:p>
          <a:p>
            <a:r>
              <a:rPr lang="en-US" dirty="0"/>
              <a:t>Feasible because it uses resources that already exist.</a:t>
            </a:r>
          </a:p>
          <a:p>
            <a:r>
              <a:rPr lang="en-US" dirty="0"/>
              <a:t>Coordination between DPS and OSL is not easy </a:t>
            </a:r>
          </a:p>
          <a:p>
            <a:r>
              <a:rPr lang="en-US" dirty="0"/>
              <a:t>Always look for opposition and people who say they support but don’t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1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Effectiveness vs. Feasibility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1293891" y="1524000"/>
            <a:ext cx="7668323" cy="43125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Separate them always 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What is effective is not always feasible, and what is feasible is not </a:t>
            </a:r>
            <a:r>
              <a:rPr lang="en-US" sz="2800"/>
              <a:t>always effective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6858000" cy="40528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Looking for multiple sources</a:t>
            </a:r>
          </a:p>
        </p:txBody>
      </p:sp>
      <p:sp>
        <p:nvSpPr>
          <p:cNvPr id="345091" name="Rectangle 4"/>
          <p:cNvSpPr>
            <a:spLocks noChangeArrowheads="1"/>
          </p:cNvSpPr>
          <p:nvPr/>
        </p:nvSpPr>
        <p:spPr bwMode="auto">
          <a:xfrm>
            <a:off x="1371600" y="381000"/>
            <a:ext cx="7620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Information: 4.0 Out of 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620000" cy="7725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/>
              <a:t>Internal Cite &amp; Reference: 2.8 Out of 5</a:t>
            </a:r>
          </a:p>
        </p:txBody>
      </p:sp>
      <p:sp>
        <p:nvSpPr>
          <p:cNvPr id="347139" name="Rectangle 5"/>
          <p:cNvSpPr>
            <a:spLocks noGrp="1" noChangeArrowheads="1"/>
          </p:cNvSpPr>
          <p:nvPr>
            <p:ph idx="1"/>
          </p:nvPr>
        </p:nvSpPr>
        <p:spPr>
          <a:xfrm>
            <a:off x="1219200" y="1828800"/>
            <a:ext cx="7162800" cy="4052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References– center and not all caps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Many, many, many, many errors.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Agenda</a:t>
            </a:r>
          </a:p>
        </p:txBody>
      </p:sp>
      <p:sp>
        <p:nvSpPr>
          <p:cNvPr id="26317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  <a:p>
            <a:pPr eaLnBrk="1" hangingPunct="1"/>
            <a:r>
              <a:rPr lang="en-US" altLang="en-US" dirty="0"/>
              <a:t>Getting an A in PST 101 </a:t>
            </a:r>
          </a:p>
          <a:p>
            <a:pPr eaLnBrk="1" hangingPunct="1"/>
            <a:r>
              <a:rPr lang="en-US" altLang="en-US" dirty="0"/>
              <a:t>Module 1 Questions and Advice </a:t>
            </a:r>
          </a:p>
          <a:p>
            <a:pPr eaLnBrk="1" hangingPunct="1"/>
            <a:r>
              <a:rPr lang="en-US" altLang="en-US" dirty="0"/>
              <a:t>TPE Debriefing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Overall Score </a:t>
            </a:r>
          </a:p>
        </p:txBody>
      </p:sp>
      <p:sp>
        <p:nvSpPr>
          <p:cNvPr id="349187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162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/>
              <a:t>TOTAL POSSIBLE SCORE ............ (50) </a:t>
            </a:r>
          </a:p>
          <a:p>
            <a:pPr>
              <a:buNone/>
            </a:pPr>
            <a:r>
              <a:rPr lang="en-US" altLang="en-US" b="1" dirty="0"/>
              <a:t>Last Class: 35.5 (Spring 2020)</a:t>
            </a:r>
          </a:p>
          <a:p>
            <a:pPr>
              <a:buNone/>
            </a:pPr>
            <a:r>
              <a:rPr lang="en-US" altLang="en-US" b="1" dirty="0"/>
              <a:t>This Class: </a:t>
            </a:r>
            <a:r>
              <a:rPr lang="en-US" altLang="en-US" b="1" dirty="0">
                <a:solidFill>
                  <a:srgbClr val="FF0000"/>
                </a:solidFill>
              </a:rPr>
              <a:t>34.3 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Just the Right Amount of Detail</a:t>
            </a:r>
          </a:p>
        </p:txBody>
      </p:sp>
      <p:sp>
        <p:nvSpPr>
          <p:cNvPr id="336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Be Goldilocks </a:t>
            </a:r>
          </a:p>
          <a:p>
            <a:r>
              <a:rPr lang="en-US" altLang="en-US" b="1" dirty="0"/>
              <a:t>Life is an aggregation problem </a:t>
            </a:r>
          </a:p>
          <a:p>
            <a:r>
              <a:rPr lang="en-US" altLang="en-US" b="1" dirty="0"/>
              <a:t>It’</a:t>
            </a:r>
            <a:r>
              <a:rPr lang="en-US" altLang="ja-JP" b="1" dirty="0"/>
              <a:t>s a judgment call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For your modules, what’</a:t>
            </a:r>
            <a:r>
              <a:rPr lang="en-US" altLang="ja-JP" b="1" dirty="0">
                <a:solidFill>
                  <a:srgbClr val="FF0000"/>
                </a:solidFill>
              </a:rPr>
              <a:t>s the best principle? Raise your hand!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What You Should Have Learned About Public Policy Analysis?</a:t>
            </a:r>
          </a:p>
        </p:txBody>
      </p:sp>
      <p:sp>
        <p:nvSpPr>
          <p:cNvPr id="35123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8013" indent="-608013" eaLnBrk="1" hangingPunct="1"/>
            <a:r>
              <a:rPr lang="en-US" altLang="en-US" dirty="0"/>
              <a:t>Clearly define the problem</a:t>
            </a:r>
          </a:p>
          <a:p>
            <a:pPr marL="608013" indent="-608013" eaLnBrk="1" hangingPunct="1"/>
            <a:r>
              <a:rPr lang="en-US" altLang="en-US" dirty="0"/>
              <a:t>Identify causes</a:t>
            </a:r>
          </a:p>
          <a:p>
            <a:pPr marL="608013" indent="-608013" eaLnBrk="1" hangingPunct="1"/>
            <a:r>
              <a:rPr lang="en-US" altLang="en-US" dirty="0"/>
              <a:t>Develop policies aimed at the problem</a:t>
            </a:r>
          </a:p>
          <a:p>
            <a:pPr marL="608013" indent="-608013" eaLnBrk="1" hangingPunct="1"/>
            <a:r>
              <a:rPr lang="en-US" altLang="en-US" dirty="0"/>
              <a:t>Think of effectiveness in terms of ameliorating problems</a:t>
            </a:r>
          </a:p>
          <a:p>
            <a:pPr marL="608013" indent="-608013" eaLnBrk="1" hangingPunct="1"/>
            <a:r>
              <a:rPr lang="en-US" altLang="en-US" dirty="0"/>
              <a:t>Think of feasibility in terms of gaining support from powerful players</a:t>
            </a: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5" name="WordArt 7"/>
          <p:cNvSpPr>
            <a:spLocks noChangeArrowheads="1" noChangeShapeType="1" noTextEdit="1"/>
          </p:cNvSpPr>
          <p:nvPr/>
        </p:nvSpPr>
        <p:spPr bwMode="auto">
          <a:xfrm>
            <a:off x="2667000" y="4724400"/>
            <a:ext cx="3343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Arial Black" panose="020B0A04020102020204" pitchFamily="34" charset="0"/>
              </a:rPr>
              <a:t>REAL WORLD</a:t>
            </a:r>
          </a:p>
        </p:txBody>
      </p:sp>
      <p:sp>
        <p:nvSpPr>
          <p:cNvPr id="355331" name="WordArt 9"/>
          <p:cNvSpPr>
            <a:spLocks noChangeArrowheads="1" noChangeShapeType="1" noTextEdit="1"/>
          </p:cNvSpPr>
          <p:nvPr/>
        </p:nvSpPr>
        <p:spPr bwMode="auto">
          <a:xfrm>
            <a:off x="1295400" y="2209800"/>
            <a:ext cx="6248400" cy="819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TPE simulates situations</a:t>
            </a:r>
          </a:p>
        </p:txBody>
      </p:sp>
      <p:sp>
        <p:nvSpPr>
          <p:cNvPr id="355332" name="WordArt 10"/>
          <p:cNvSpPr>
            <a:spLocks noChangeArrowheads="1" noChangeShapeType="1" noTextEdit="1"/>
          </p:cNvSpPr>
          <p:nvPr/>
        </p:nvSpPr>
        <p:spPr bwMode="auto">
          <a:xfrm>
            <a:off x="1066800" y="3352800"/>
            <a:ext cx="6715125" cy="1100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will encounter in the</a:t>
            </a:r>
          </a:p>
        </p:txBody>
      </p:sp>
    </p:spTree>
    <p:extLst>
      <p:ext uri="{BB962C8B-B14F-4D97-AF65-F5344CB8AC3E}">
        <p14:creationId xmlns:p14="http://schemas.microsoft.com/office/powerpoint/2010/main" val="13348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914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Procrastination</a:t>
            </a:r>
          </a:p>
        </p:txBody>
      </p:sp>
      <p:pic>
        <p:nvPicPr>
          <p:cNvPr id="172035" name="Picture 3" descr="procrast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00200"/>
            <a:ext cx="5473036" cy="4313238"/>
          </a:xfrm>
        </p:spPr>
      </p:pic>
    </p:spTree>
    <p:extLst>
      <p:ext uri="{BB962C8B-B14F-4D97-AF65-F5344CB8AC3E}">
        <p14:creationId xmlns:p14="http://schemas.microsoft.com/office/powerpoint/2010/main" val="56696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11588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What are the causes of procrastination ? </a:t>
            </a:r>
            <a:r>
              <a:rPr lang="en-US" altLang="en-US" sz="3200" dirty="0"/>
              <a:t> 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1257300" y="1600200"/>
            <a:ext cx="7772400" cy="29575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Fear of failure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Fear of success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Priorities are a bitch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Thinks it is more efficient  </a:t>
            </a:r>
          </a:p>
          <a:p>
            <a:pPr lvl="1"/>
            <a:r>
              <a:rPr lang="en-US" altLang="en-US" dirty="0"/>
              <a:t>and … </a:t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455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Peer Pressure is EVIL</a:t>
            </a:r>
          </a:p>
        </p:txBody>
      </p:sp>
      <p:pic>
        <p:nvPicPr>
          <p:cNvPr id="176131" name="Picture 3" descr="peerpre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00200"/>
            <a:ext cx="4724400" cy="4597571"/>
          </a:xfrm>
        </p:spPr>
      </p:pic>
    </p:spTree>
    <p:extLst>
      <p:ext uri="{BB962C8B-B14F-4D97-AF65-F5344CB8AC3E}">
        <p14:creationId xmlns:p14="http://schemas.microsoft.com/office/powerpoint/2010/main" val="134352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Ultimate Vaccine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1273834" y="1524000"/>
            <a:ext cx="7668323" cy="4312574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400" dirty="0"/>
              <a:t>If your friends told you to stick your head in a bucket of $#!+, would you?</a:t>
            </a:r>
          </a:p>
        </p:txBody>
      </p:sp>
    </p:spTree>
    <p:extLst>
      <p:ext uri="{BB962C8B-B14F-4D97-AF65-F5344CB8AC3E}">
        <p14:creationId xmlns:p14="http://schemas.microsoft.com/office/powerpoint/2010/main" val="393273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BIGGEST PIECES OF ADVICE </a:t>
            </a:r>
          </a:p>
        </p:txBody>
      </p:sp>
      <p:sp>
        <p:nvSpPr>
          <p:cNvPr id="35328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239000" cy="4114800"/>
          </a:xfrm>
        </p:spPr>
        <p:txBody>
          <a:bodyPr/>
          <a:lstStyle/>
          <a:p>
            <a:r>
              <a:rPr lang="en-US" altLang="en-US" dirty="0"/>
              <a:t>Follow the %#$*ing directions </a:t>
            </a:r>
          </a:p>
          <a:p>
            <a:pPr marL="34299" indent="0">
              <a:buNone/>
            </a:pPr>
            <a:endParaRPr lang="en-US" altLang="en-US" dirty="0"/>
          </a:p>
          <a:p>
            <a:r>
              <a:rPr lang="en-US" altLang="en-US" dirty="0"/>
              <a:t>Read the %#$*</a:t>
            </a:r>
            <a:r>
              <a:rPr lang="en-US" altLang="en-US" dirty="0" err="1"/>
              <a:t>ing</a:t>
            </a:r>
            <a:r>
              <a:rPr lang="en-US" altLang="en-US" dirty="0"/>
              <a:t> Textbook</a:t>
            </a:r>
          </a:p>
          <a:p>
            <a:pPr marL="34299" indent="0">
              <a:buNone/>
            </a:pPr>
            <a:r>
              <a:rPr lang="en-US" altLang="en-US" dirty="0"/>
              <a:t> </a:t>
            </a:r>
          </a:p>
          <a:p>
            <a:r>
              <a:rPr lang="en-US" altLang="en-US" dirty="0"/>
              <a:t>Save %#$*</a:t>
            </a:r>
            <a:r>
              <a:rPr lang="en-US" altLang="en-US" dirty="0" err="1"/>
              <a:t>ing</a:t>
            </a:r>
            <a:r>
              <a:rPr lang="en-US" altLang="en-US" dirty="0"/>
              <a:t> time to edit and proof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Failing is necessary </a:t>
            </a:r>
            <a:r>
              <a:rPr lang="en-US" altLang="en-US"/>
              <a:t>to success.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2800"/>
              <a:t>“</a:t>
            </a:r>
            <a:r>
              <a:rPr lang="en-US" altLang="ja-JP" sz="2800"/>
              <a:t>For the things we have to learn before we can do them, we learn by doing them!</a:t>
            </a:r>
            <a:r>
              <a:rPr lang="ja-JP" altLang="en-US" sz="2800"/>
              <a:t>”</a:t>
            </a:r>
            <a:r>
              <a:rPr lang="en-US" altLang="ja-JP" sz="2800"/>
              <a:t> 							Aristotle 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ja-JP" altLang="en-US" sz="2800"/>
              <a:t>“</a:t>
            </a:r>
            <a:r>
              <a:rPr lang="en-US" altLang="ja-JP" sz="2800"/>
              <a:t>Experience is a hard teacher because she gives the test first, the lessons afterwards.</a:t>
            </a:r>
            <a:r>
              <a:rPr lang="ja-JP" altLang="en-US" sz="2800"/>
              <a:t>”</a:t>
            </a:r>
            <a:endParaRPr lang="en-US" altLang="ja-JP" sz="2800"/>
          </a:p>
          <a:p>
            <a:pPr eaLnBrk="1" hangingPunct="1">
              <a:buFontTx/>
              <a:buNone/>
            </a:pPr>
            <a:r>
              <a:rPr lang="en-US" altLang="en-US" sz="2800"/>
              <a:t>						Vernon Saunders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Office Hours via Zoom with Coplin	</a:t>
            </a:r>
          </a:p>
        </p:txBody>
      </p:sp>
      <p:sp>
        <p:nvSpPr>
          <p:cNvPr id="269315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68323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Monday, Wednesday, Friday before 10:00 </a:t>
            </a:r>
          </a:p>
          <a:p>
            <a:pPr eaLnBrk="1" hangingPunct="1"/>
            <a:r>
              <a:rPr lang="en-US" altLang="en-US" dirty="0"/>
              <a:t>Tuesday and Thursday before 10:00 and 1:00-4:30 </a:t>
            </a:r>
          </a:p>
          <a:p>
            <a:pPr eaLnBrk="1" hangingPunct="1"/>
            <a:r>
              <a:rPr lang="en-US" altLang="en-US" dirty="0"/>
              <a:t>Email me to determine which day</a:t>
            </a:r>
          </a:p>
          <a:p>
            <a:r>
              <a:rPr lang="en-US" altLang="en-US" dirty="0"/>
              <a:t>We can talk about anything</a:t>
            </a:r>
          </a:p>
        </p:txBody>
      </p:sp>
    </p:spTree>
    <p:extLst>
      <p:ext uri="{BB962C8B-B14F-4D97-AF65-F5344CB8AC3E}">
        <p14:creationId xmlns:p14="http://schemas.microsoft.com/office/powerpoint/2010/main" val="227432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593138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For Next Class 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52400" y="1624337"/>
            <a:ext cx="8809776" cy="2246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 marL="457200" indent="-4572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000" b="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Module One: emailed to your TA by </a:t>
            </a:r>
            <a:r>
              <a:rPr lang="en-US" altLang="en-US" sz="200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12:45PM ON MONDAY 9/7!!! NO PAPER COPIES WILL BE ACCEPTED!!! MUST BE A WORD DOCUMENT!!!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5 points will be deducted for being late to the zoom and 5 for late papers before 4:30. After 4:30 Monday- </a:t>
            </a:r>
            <a:r>
              <a:rPr lang="en-US" altLang="en-US" sz="2000" b="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Read the late paper policy carefully.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Read through Module Two if you can get your act together enough to remember it.  No penalty if you don’t except what it tells you about yourself.  </a:t>
            </a:r>
          </a:p>
        </p:txBody>
      </p:sp>
    </p:spTree>
    <p:extLst>
      <p:ext uri="{BB962C8B-B14F-4D97-AF65-F5344CB8AC3E}">
        <p14:creationId xmlns:p14="http://schemas.microsoft.com/office/powerpoint/2010/main" val="383603911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7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allAtOnce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Competition Points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833972" y="2307091"/>
            <a:ext cx="774746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58" algn="ctr" defTabSz="385763">
              <a:spcBef>
                <a:spcPct val="50000"/>
              </a:spcBef>
              <a:defRPr/>
            </a:pPr>
            <a:r>
              <a:rPr lang="en-US" sz="1139" i="1" dirty="0">
                <a:solidFill>
                  <a:srgbClr val="336699"/>
                </a:solidFill>
                <a:latin typeface="Times New Roman" charset="0"/>
                <a:cs typeface="Times New Roman" charset="0"/>
                <a:sym typeface="Times New Roman" charset="0"/>
              </a:rPr>
              <a:t>Winners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68" y="2564101"/>
            <a:ext cx="1653393" cy="2137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3034" y="4689198"/>
            <a:ext cx="625683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85763">
              <a:spcBef>
                <a:spcPct val="50000"/>
              </a:spcBef>
              <a:defRPr/>
            </a:pPr>
            <a:r>
              <a:rPr lang="en-US" sz="1139" i="1" dirty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Losers</a:t>
            </a:r>
            <a:endParaRPr lang="en-US" sz="760" i="1" dirty="0">
              <a:solidFill>
                <a:srgbClr val="336699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3971" y="4951177"/>
            <a:ext cx="973711" cy="2092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385763"/>
            <a:r>
              <a:rPr lang="en-US" sz="760" dirty="0">
                <a:solidFill>
                  <a:prstClr val="black"/>
                </a:solidFill>
                <a:latin typeface="Arial"/>
                <a:ea typeface="MS PGothic"/>
                <a:cs typeface="Arial"/>
              </a:rPr>
              <a:t>As of 09/5/2020</a:t>
            </a:r>
            <a:endParaRPr lang="en-US" sz="760" dirty="0">
              <a:solidFill>
                <a:prstClr val="black"/>
              </a:solidFill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9A063B8-8C0E-DF42-929F-722287703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745" y="2347043"/>
            <a:ext cx="103939" cy="36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pPr defTabSz="514350"/>
            <a:br>
              <a:rPr lang="en-US" altLang="en-US" sz="1013">
                <a:solidFill>
                  <a:prstClr val="black"/>
                </a:solidFill>
              </a:rPr>
            </a:br>
            <a:endParaRPr lang="en-US" altLang="en-US" sz="1013">
              <a:solidFill>
                <a:prstClr val="black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51F58B-9A0A-7748-BD65-CF5CEE4886DF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1905000"/>
          <a:ext cx="1689054" cy="4534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192">
                  <a:extLst>
                    <a:ext uri="{9D8B030D-6E8A-4147-A177-3AD203B41FA5}">
                      <a16:colId xmlns:a16="http://schemas.microsoft.com/office/drawing/2014/main" val="2044096137"/>
                    </a:ext>
                  </a:extLst>
                </a:gridCol>
                <a:gridCol w="1041862">
                  <a:extLst>
                    <a:ext uri="{9D8B030D-6E8A-4147-A177-3AD203B41FA5}">
                      <a16:colId xmlns:a16="http://schemas.microsoft.com/office/drawing/2014/main" val="3340991414"/>
                    </a:ext>
                  </a:extLst>
                </a:gridCol>
              </a:tblGrid>
              <a:tr h="995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Groups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Points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075030219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46400305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9544715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10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22023641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22699024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674006115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82501017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lvl="0" algn="l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37143073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4864159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67960421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5418831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37971752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8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35128678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9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822355887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97389663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9940876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285861512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95693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48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358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Getting an A on Module 1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8001000" cy="4724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/>
                <a:cs typeface="Times New Roman"/>
              </a:rPr>
              <a:t>The only FAQs you need to know right now are to </a:t>
            </a:r>
          </a:p>
          <a:p>
            <a:pPr marL="34299" indent="0" eaLnBrk="1" hangingPunct="1">
              <a:lnSpc>
                <a:spcPct val="90000"/>
              </a:lnSpc>
              <a:buNone/>
            </a:pPr>
            <a:r>
              <a:rPr lang="en-US" altLang="en-US" sz="4000" dirty="0"/>
              <a:t>LOOK AT THE NEWSLETTER UNDER “MODULE 1” AND THEN LOOK AT FORMATTING AND GRAMMAR GUIDELINES UNDER “RESOURCES FOR ALL”</a:t>
            </a:r>
          </a:p>
        </p:txBody>
      </p:sp>
    </p:spTree>
    <p:extLst>
      <p:ext uri="{BB962C8B-B14F-4D97-AF65-F5344CB8AC3E}">
        <p14:creationId xmlns:p14="http://schemas.microsoft.com/office/powerpoint/2010/main" val="9968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Module One Questions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/>
              <a:t>TA Office hours through Zoom are posted on the “TA’s” tab on Blackboard</a:t>
            </a:r>
            <a:endParaRPr lang="en-US" altLang="ja-JP" strike="sngStrike" dirty="0">
              <a:solidFill>
                <a:srgbClr val="FF0000"/>
              </a:solidFill>
            </a:endParaRPr>
          </a:p>
          <a:p>
            <a:r>
              <a:rPr lang="en-US" altLang="ja-JP" b="1" dirty="0"/>
              <a:t>You </a:t>
            </a:r>
            <a:r>
              <a:rPr lang="en-US" altLang="ja-JP" dirty="0"/>
              <a:t>can go to Zoom office hours any time for help from a TA</a:t>
            </a:r>
          </a:p>
          <a:p>
            <a:r>
              <a:rPr lang="en-US" altLang="ja-JP" dirty="0"/>
              <a:t>Your TA and </a:t>
            </a:r>
            <a:r>
              <a:rPr lang="en-US" altLang="ja-JP" dirty="0" err="1"/>
              <a:t>Coplin</a:t>
            </a:r>
            <a:r>
              <a:rPr lang="en-US" altLang="ja-JP" dirty="0"/>
              <a:t> can’t answer any of your questions by email past </a:t>
            </a:r>
            <a:r>
              <a:rPr lang="en-US" altLang="ja-JP" b="1" dirty="0"/>
              <a:t>12:45pm the day before the paper is due</a:t>
            </a:r>
            <a:r>
              <a:rPr lang="en-US" altLang="ja-JP" dirty="0"/>
              <a:t>. (You have until 12:45 tomorrow to ask questions).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Losing Organizational Points</a:t>
            </a:r>
          </a:p>
        </p:txBody>
      </p:sp>
      <p:sp>
        <p:nvSpPr>
          <p:cNvPr id="3225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Missing deadline</a:t>
            </a:r>
          </a:p>
          <a:p>
            <a:pPr eaLnBrk="1" hangingPunct="1"/>
            <a:r>
              <a:rPr lang="en-US" altLang="en-US" dirty="0"/>
              <a:t>Not making sure pages are numbered and are in the right order </a:t>
            </a:r>
          </a:p>
          <a:p>
            <a:pPr eaLnBrk="1" hangingPunct="1"/>
            <a:r>
              <a:rPr lang="en-US" altLang="en-US" dirty="0"/>
              <a:t>Unnecessary attachments</a:t>
            </a:r>
          </a:p>
          <a:p>
            <a:pPr eaLnBrk="1" hangingPunct="1"/>
            <a:r>
              <a:rPr lang="en-US" altLang="en-US" dirty="0"/>
              <a:t>MUST BE A WORD DOCUMENT NOT A PDF OR ONEDRIVE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86212"/>
            <a:ext cx="8593138" cy="838200"/>
          </a:xfrm>
        </p:spPr>
        <p:txBody>
          <a:bodyPr/>
          <a:lstStyle/>
          <a:p>
            <a:pPr eaLnBrk="1" hangingPunct="1"/>
            <a:r>
              <a:rPr lang="en-US" altLang="en-US" u="sng" dirty="0"/>
              <a:t>TPE List of Policy Proposals</a:t>
            </a:r>
          </a:p>
        </p:txBody>
      </p:sp>
      <p:sp>
        <p:nvSpPr>
          <p:cNvPr id="324611" name="Text Box 17"/>
          <p:cNvSpPr txBox="1">
            <a:spLocks noChangeArrowheads="1"/>
          </p:cNvSpPr>
          <p:nvPr/>
        </p:nvSpPr>
        <p:spPr bwMode="auto">
          <a:xfrm>
            <a:off x="578283" y="1005312"/>
            <a:ext cx="8763000" cy="409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                                                                                          17 Groups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Stricter enforcement (DPS, RAs, Room Checks)			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Breathalyzers							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Education for students on campus 					2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Banning hard liquor/ Dry campus					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Changing info on student Ids					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More serious consequences					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Businesses Change 						1	</a:t>
            </a:r>
          </a:p>
        </p:txBody>
      </p:sp>
    </p:spTree>
    <p:extLst>
      <p:ext uri="{BB962C8B-B14F-4D97-AF65-F5344CB8AC3E}">
        <p14:creationId xmlns:p14="http://schemas.microsoft.com/office/powerpoint/2010/main" val="1488397866"/>
      </p:ext>
    </p:extLst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Format and Writing</a:t>
            </a:r>
            <a:br>
              <a:rPr lang="en-US" altLang="en-US" b="1" dirty="0"/>
            </a:br>
            <a:r>
              <a:rPr lang="en-US" altLang="en-US" b="1" dirty="0"/>
              <a:t>4.6 out of 5</a:t>
            </a:r>
          </a:p>
        </p:txBody>
      </p:sp>
      <p:sp>
        <p:nvSpPr>
          <p:cNvPr id="326659" name="TextBox 2"/>
          <p:cNvSpPr txBox="1">
            <a:spLocks noChangeArrowheads="1"/>
          </p:cNvSpPr>
          <p:nvPr/>
        </p:nvSpPr>
        <p:spPr bwMode="auto">
          <a:xfrm>
            <a:off x="838200" y="1828800"/>
            <a:ext cx="7543800" cy="495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charset="-128"/>
              </a:defRPr>
            </a:lvl9pPr>
          </a:lstStyle>
          <a:p>
            <a:pPr eaLnBrk="1" hangingPunct="1"/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Writing Suggestions—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Avoid long paragraphs 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LESS INK THE BETTER  (BAD </a:t>
            </a:r>
            <a:r>
              <a:rPr lang="en-US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  <a:r>
              <a:rPr lang="en-US" altLang="ja-JP" sz="2000" b="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 other collegiate establishments</a:t>
            </a:r>
            <a:r>
              <a:rPr lang="en-US" altLang="ja-JP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”)</a:t>
            </a:r>
          </a:p>
          <a:p>
            <a:pPr eaLnBrk="1" hangingPunct="1">
              <a:buFontTx/>
              <a:buChar char="•"/>
            </a:pPr>
            <a:r>
              <a:rPr lang="en-US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Use words correctly, not like “</a:t>
            </a:r>
            <a:r>
              <a:rPr lang="en-US" altLang="ja-JP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Our policy </a:t>
            </a:r>
            <a:r>
              <a:rPr lang="en-US" altLang="ja-JP" sz="2000" b="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would improve </a:t>
            </a:r>
            <a:r>
              <a:rPr lang="en-US" altLang="ja-JP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SUs underage alcohol consumption”</a:t>
            </a:r>
          </a:p>
          <a:p>
            <a:pPr eaLnBrk="1" hangingPunct="1">
              <a:buFontTx/>
              <a:buChar char="•"/>
            </a:pPr>
            <a:r>
              <a:rPr lang="en-US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 Avoid </a:t>
            </a:r>
            <a:r>
              <a:rPr lang="en-US" altLang="en-US" sz="2000" b="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adverbs</a:t>
            </a:r>
            <a:r>
              <a:rPr lang="en-US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 like </a:t>
            </a:r>
            <a:r>
              <a:rPr lang="ja-JP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  <a:r>
              <a:rPr lang="en-US" altLang="ja-JP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Group X firmly and vehemently stands or </a:t>
            </a:r>
            <a:r>
              <a:rPr lang="ja-JP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  <a:r>
              <a:rPr lang="en-US" altLang="ja-JP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huge</a:t>
            </a:r>
            <a:r>
              <a:rPr lang="ja-JP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”</a:t>
            </a:r>
            <a:r>
              <a:rPr lang="en-US" altLang="ja-JP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....</a:t>
            </a:r>
            <a:r>
              <a:rPr lang="ja-JP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”</a:t>
            </a:r>
            <a:r>
              <a:rPr lang="en-US" altLang="ja-JP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  Adjectives also suck </a:t>
            </a:r>
          </a:p>
          <a:p>
            <a:pPr eaLnBrk="1" hangingPunct="1">
              <a:buFontTx/>
              <a:buChar char="•"/>
            </a:pPr>
            <a:r>
              <a:rPr lang="en-US" altLang="en-U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NEVER USE THE WORD </a:t>
            </a:r>
            <a:r>
              <a:rPr lang="ja-JP" altLang="en-US" sz="36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  <a:r>
              <a:rPr lang="en-US" altLang="ja-JP" sz="36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utilize</a:t>
            </a:r>
            <a:r>
              <a:rPr lang="ja-JP" altLang="en-US" sz="36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”</a:t>
            </a:r>
            <a:r>
              <a:rPr lang="en-US" altLang="ja-JP" sz="36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ja-JP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for the rest of your entire life.  </a:t>
            </a:r>
            <a:r>
              <a:rPr lang="en-US" altLang="ja-JP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What word should you use instead? </a:t>
            </a:r>
          </a:p>
          <a:p>
            <a:pPr eaLnBrk="1" hangingPunct="1">
              <a:buFontTx/>
              <a:buChar char="•"/>
            </a:pPr>
            <a:r>
              <a:rPr lang="en-US" altLang="ja-JP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“Plethora” is an affectation of the upper class</a:t>
            </a:r>
          </a:p>
          <a:p>
            <a:pPr eaLnBrk="1" hangingPunct="1">
              <a:buFontTx/>
              <a:buChar char="•"/>
            </a:pPr>
            <a:r>
              <a:rPr lang="en-US" altLang="ja-JP" sz="200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Semi colons (;) are rarely if ever to be used unless you are a loser 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Mod 1" id="{E8B047D8-5DA2-4268-A35E-AF6CAB801908}" vid="{B79BA4AB-9EEB-4CF6-8611-4A938406BEE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0758EB9B75A459F9F5E4025C4C44D" ma:contentTypeVersion="6" ma:contentTypeDescription="Create a new document." ma:contentTypeScope="" ma:versionID="f3d4f837e4e0e2e887b51db74f7e0d88">
  <xsd:schema xmlns:xsd="http://www.w3.org/2001/XMLSchema" xmlns:xs="http://www.w3.org/2001/XMLSchema" xmlns:p="http://schemas.microsoft.com/office/2006/metadata/properties" xmlns:ns2="378dde1d-f95b-480e-a2f8-2594b11a5a69" xmlns:ns3="3435fdc1-bd18-4e81-ad4b-8ae74479101b" targetNamespace="http://schemas.microsoft.com/office/2006/metadata/properties" ma:root="true" ma:fieldsID="0f835025cb364d4683b4f688fb499511" ns2:_="" ns3:_="">
    <xsd:import namespace="378dde1d-f95b-480e-a2f8-2594b11a5a69"/>
    <xsd:import namespace="3435fdc1-bd18-4e81-ad4b-8ae7447910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dde1d-f95b-480e-a2f8-2594b11a5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fdc1-bd18-4e81-ad4b-8ae744791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51D2D3-9916-4E53-91EE-F1F6CE4CA5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5C208F-76C7-46FA-AB7B-275A60A02A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dde1d-f95b-480e-a2f8-2594b11a5a69"/>
    <ds:schemaRef ds:uri="3435fdc1-bd18-4e81-ad4b-8ae7447910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7C87F8-C219-42CA-A065-95EDF4218C80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3435fdc1-bd18-4e81-ad4b-8ae74479101b"/>
    <ds:schemaRef ds:uri="http://schemas.microsoft.com/office/infopath/2007/PartnerControls"/>
    <ds:schemaRef ds:uri="378dde1d-f95b-480e-a2f8-2594b11a5a69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14903</TotalTime>
  <Words>1397</Words>
  <Application>Microsoft Macintosh PowerPoint</Application>
  <PresentationFormat>On-screen Show (4:3)</PresentationFormat>
  <Paragraphs>218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Calibri</vt:lpstr>
      <vt:lpstr>Segoe UI Light</vt:lpstr>
      <vt:lpstr>Tahoma</vt:lpstr>
      <vt:lpstr>Times New Roman</vt:lpstr>
      <vt:lpstr>Continental World 16x9</vt:lpstr>
      <vt:lpstr>PowerPoint Presentation</vt:lpstr>
      <vt:lpstr>Class Agenda</vt:lpstr>
      <vt:lpstr>Office Hours via Zoom with Coplin </vt:lpstr>
      <vt:lpstr>Competition Points</vt:lpstr>
      <vt:lpstr>Getting an A on Module 1</vt:lpstr>
      <vt:lpstr>Module One Questions</vt:lpstr>
      <vt:lpstr>Losing Organizational Points</vt:lpstr>
      <vt:lpstr>TPE List of Policy Proposals</vt:lpstr>
      <vt:lpstr>Format and Writing 4.6 out of 5</vt:lpstr>
      <vt:lpstr>Example of a Wordy Sentence</vt:lpstr>
      <vt:lpstr>More Horrible Wordy Writing </vt:lpstr>
      <vt:lpstr>Statement of Societal Problem: 4.7 Out of 5</vt:lpstr>
      <vt:lpstr>Clarity of Policy: 6 Out of 10</vt:lpstr>
      <vt:lpstr>Effectiveness:  6.4 out of 10</vt:lpstr>
      <vt:lpstr>Feasibility: 3.5 out of 10</vt:lpstr>
      <vt:lpstr>Feasibility Requires Knowledge</vt:lpstr>
      <vt:lpstr>Effectiveness vs. Feasibility</vt:lpstr>
      <vt:lpstr>PowerPoint Presentation</vt:lpstr>
      <vt:lpstr>Internal Cite &amp; Reference: 2.8 Out of 5</vt:lpstr>
      <vt:lpstr>Overall Score </vt:lpstr>
      <vt:lpstr>Just the Right Amount of Detail</vt:lpstr>
      <vt:lpstr>What You Should Have Learned About Public Policy Analysis?</vt:lpstr>
      <vt:lpstr>PowerPoint Presentation</vt:lpstr>
      <vt:lpstr>Procrastination</vt:lpstr>
      <vt:lpstr>What are the causes of procrastination ?  </vt:lpstr>
      <vt:lpstr>Peer Pressure is EVIL</vt:lpstr>
      <vt:lpstr>The Ultimate Vaccine </vt:lpstr>
      <vt:lpstr>THE BIGGEST PIECES OF ADVICE </vt:lpstr>
      <vt:lpstr>Failing is necessary to success.</vt:lpstr>
      <vt:lpstr>For Next Class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101 - Lecture Five</dc:title>
  <dc:subject>Lecture One</dc:subject>
  <dc:creator>Frank Shultz</dc:creator>
  <dc:description>Module One</dc:description>
  <cp:lastModifiedBy>Connor M Muldoon</cp:lastModifiedBy>
  <cp:revision>936</cp:revision>
  <cp:lastPrinted>2019-01-30T17:15:42Z</cp:lastPrinted>
  <dcterms:created xsi:type="dcterms:W3CDTF">2000-01-11T00:07:57Z</dcterms:created>
  <dcterms:modified xsi:type="dcterms:W3CDTF">2020-09-05T17:48:07Z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0x0101002780758EB9B75A459F9F5E4025C4C44D</vt:lpwstr>
  </property>
</Properties>
</file>