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991" r:id="rId4"/>
  </p:sldMasterIdLst>
  <p:notesMasterIdLst>
    <p:notesMasterId r:id="rId16"/>
  </p:notesMasterIdLst>
  <p:handoutMasterIdLst>
    <p:handoutMasterId r:id="rId17"/>
  </p:handoutMasterIdLst>
  <p:sldIdLst>
    <p:sldId id="256" r:id="rId5"/>
    <p:sldId id="267" r:id="rId6"/>
    <p:sldId id="465" r:id="rId7"/>
    <p:sldId id="476" r:id="rId8"/>
    <p:sldId id="474" r:id="rId9"/>
    <p:sldId id="475" r:id="rId10"/>
    <p:sldId id="327" r:id="rId11"/>
    <p:sldId id="381" r:id="rId12"/>
    <p:sldId id="407" r:id="rId13"/>
    <p:sldId id="428" r:id="rId14"/>
    <p:sldId id="400" r:id="rId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y Peyton" initials="AP" lastIdx="6" clrIdx="0">
    <p:extLst>
      <p:ext uri="{19B8F6BF-5375-455C-9EA6-DF929625EA0E}">
        <p15:presenceInfo xmlns:p15="http://schemas.microsoft.com/office/powerpoint/2012/main" userId="aa28dced234464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0" autoAdjust="0"/>
    <p:restoredTop sz="95946"/>
  </p:normalViewPr>
  <p:slideViewPr>
    <p:cSldViewPr>
      <p:cViewPr varScale="1">
        <p:scale>
          <a:sx n="114" d="100"/>
          <a:sy n="114" d="100"/>
        </p:scale>
        <p:origin x="16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Bezdedeanu" userId="5589b2a7-81a3-47a0-9d61-1aa872f43760" providerId="ADAL" clId="{CB6DB780-4C93-4915-B14C-A1FC460C34BB}"/>
    <pc:docChg chg="custSel addSld modSld">
      <pc:chgData name="Christopher Bezdedeanu" userId="5589b2a7-81a3-47a0-9d61-1aa872f43760" providerId="ADAL" clId="{CB6DB780-4C93-4915-B14C-A1FC460C34BB}" dt="2020-07-17T20:15:30.947" v="50" actId="2711"/>
      <pc:docMkLst>
        <pc:docMk/>
      </pc:docMkLst>
      <pc:sldChg chg="modSp mod">
        <pc:chgData name="Christopher Bezdedeanu" userId="5589b2a7-81a3-47a0-9d61-1aa872f43760" providerId="ADAL" clId="{CB6DB780-4C93-4915-B14C-A1FC460C34BB}" dt="2020-07-17T20:15:30.947" v="50" actId="2711"/>
        <pc:sldMkLst>
          <pc:docMk/>
          <pc:sldMk cId="419490085" sldId="400"/>
        </pc:sldMkLst>
        <pc:spChg chg="mod">
          <ac:chgData name="Christopher Bezdedeanu" userId="5589b2a7-81a3-47a0-9d61-1aa872f43760" providerId="ADAL" clId="{CB6DB780-4C93-4915-B14C-A1FC460C34BB}" dt="2020-07-17T20:15:30.947" v="50" actId="2711"/>
          <ac:spMkLst>
            <pc:docMk/>
            <pc:sldMk cId="419490085" sldId="400"/>
            <ac:spMk id="144387" creationId="{00000000-0000-0000-0000-000000000000}"/>
          </ac:spMkLst>
        </pc:spChg>
      </pc:sldChg>
      <pc:sldChg chg="modSp mod">
        <pc:chgData name="Christopher Bezdedeanu" userId="5589b2a7-81a3-47a0-9d61-1aa872f43760" providerId="ADAL" clId="{CB6DB780-4C93-4915-B14C-A1FC460C34BB}" dt="2020-07-17T20:12:47.312" v="0" actId="20577"/>
        <pc:sldMkLst>
          <pc:docMk/>
          <pc:sldMk cId="2264040404" sldId="474"/>
        </pc:sldMkLst>
        <pc:spChg chg="mod">
          <ac:chgData name="Christopher Bezdedeanu" userId="5589b2a7-81a3-47a0-9d61-1aa872f43760" providerId="ADAL" clId="{CB6DB780-4C93-4915-B14C-A1FC460C34BB}" dt="2020-07-17T20:12:47.312" v="0" actId="20577"/>
          <ac:spMkLst>
            <pc:docMk/>
            <pc:sldMk cId="2264040404" sldId="474"/>
            <ac:spMk id="125955" creationId="{00000000-0000-0000-0000-000000000000}"/>
          </ac:spMkLst>
        </pc:spChg>
      </pc:sldChg>
      <pc:sldChg chg="modSp new mod">
        <pc:chgData name="Christopher Bezdedeanu" userId="5589b2a7-81a3-47a0-9d61-1aa872f43760" providerId="ADAL" clId="{CB6DB780-4C93-4915-B14C-A1FC460C34BB}" dt="2020-07-17T20:14:53.933" v="46" actId="20577"/>
        <pc:sldMkLst>
          <pc:docMk/>
          <pc:sldMk cId="859501824" sldId="475"/>
        </pc:sldMkLst>
        <pc:spChg chg="mod">
          <ac:chgData name="Christopher Bezdedeanu" userId="5589b2a7-81a3-47a0-9d61-1aa872f43760" providerId="ADAL" clId="{CB6DB780-4C93-4915-B14C-A1FC460C34BB}" dt="2020-07-17T20:13:43.991" v="19" actId="20577"/>
          <ac:spMkLst>
            <pc:docMk/>
            <pc:sldMk cId="859501824" sldId="475"/>
            <ac:spMk id="2" creationId="{47193A79-BC31-49FC-908F-1F58C2F5334E}"/>
          </ac:spMkLst>
        </pc:spChg>
        <pc:spChg chg="mod">
          <ac:chgData name="Christopher Bezdedeanu" userId="5589b2a7-81a3-47a0-9d61-1aa872f43760" providerId="ADAL" clId="{CB6DB780-4C93-4915-B14C-A1FC460C34BB}" dt="2020-07-17T20:14:53.933" v="46" actId="20577"/>
          <ac:spMkLst>
            <pc:docMk/>
            <pc:sldMk cId="859501824" sldId="475"/>
            <ac:spMk id="3" creationId="{79DC0290-B4E2-441F-A007-9196F18831F1}"/>
          </ac:spMkLst>
        </pc:spChg>
      </pc:sldChg>
    </pc:docChg>
  </pc:docChgLst>
  <pc:docChgLst>
    <pc:chgData name="Christopher Bezdedeanu" userId="5589b2a7-81a3-47a0-9d61-1aa872f43760" providerId="ADAL" clId="{61040B02-2067-4AE6-8B80-C2F640877938}"/>
    <pc:docChg chg="custSel delSld modSld">
      <pc:chgData name="Christopher Bezdedeanu" userId="5589b2a7-81a3-47a0-9d61-1aa872f43760" providerId="ADAL" clId="{61040B02-2067-4AE6-8B80-C2F640877938}" dt="2020-06-24T23:03:54.972" v="806" actId="20577"/>
      <pc:docMkLst>
        <pc:docMk/>
      </pc:docMkLst>
      <pc:sldChg chg="modSp">
        <pc:chgData name="Christopher Bezdedeanu" userId="5589b2a7-81a3-47a0-9d61-1aa872f43760" providerId="ADAL" clId="{61040B02-2067-4AE6-8B80-C2F640877938}" dt="2020-06-09T15:02:01.059" v="557" actId="20577"/>
        <pc:sldMkLst>
          <pc:docMk/>
          <pc:sldMk cId="376717117" sldId="381"/>
        </pc:sldMkLst>
        <pc:spChg chg="mod">
          <ac:chgData name="Christopher Bezdedeanu" userId="5589b2a7-81a3-47a0-9d61-1aa872f43760" providerId="ADAL" clId="{61040B02-2067-4AE6-8B80-C2F640877938}" dt="2020-06-09T15:02:01.059" v="557" actId="20577"/>
          <ac:spMkLst>
            <pc:docMk/>
            <pc:sldMk cId="376717117" sldId="381"/>
            <ac:spMk id="103427" creationId="{00000000-0000-0000-0000-000000000000}"/>
          </ac:spMkLst>
        </pc:spChg>
      </pc:sldChg>
      <pc:sldChg chg="modSp">
        <pc:chgData name="Christopher Bezdedeanu" userId="5589b2a7-81a3-47a0-9d61-1aa872f43760" providerId="ADAL" clId="{61040B02-2067-4AE6-8B80-C2F640877938}" dt="2020-06-24T23:03:54.972" v="806" actId="20577"/>
        <pc:sldMkLst>
          <pc:docMk/>
          <pc:sldMk cId="419490085" sldId="400"/>
        </pc:sldMkLst>
        <pc:spChg chg="mod">
          <ac:chgData name="Christopher Bezdedeanu" userId="5589b2a7-81a3-47a0-9d61-1aa872f43760" providerId="ADAL" clId="{61040B02-2067-4AE6-8B80-C2F640877938}" dt="2020-06-24T23:03:54.972" v="806" actId="20577"/>
          <ac:spMkLst>
            <pc:docMk/>
            <pc:sldMk cId="419490085" sldId="400"/>
            <ac:spMk id="144387" creationId="{00000000-0000-0000-0000-000000000000}"/>
          </ac:spMkLst>
        </pc:spChg>
      </pc:sldChg>
      <pc:sldChg chg="modSp">
        <pc:chgData name="Christopher Bezdedeanu" userId="5589b2a7-81a3-47a0-9d61-1aa872f43760" providerId="ADAL" clId="{61040B02-2067-4AE6-8B80-C2F640877938}" dt="2020-06-24T22:59:57.889" v="665" actId="20577"/>
        <pc:sldMkLst>
          <pc:docMk/>
          <pc:sldMk cId="1462664875" sldId="407"/>
        </pc:sldMkLst>
        <pc:spChg chg="mod">
          <ac:chgData name="Christopher Bezdedeanu" userId="5589b2a7-81a3-47a0-9d61-1aa872f43760" providerId="ADAL" clId="{61040B02-2067-4AE6-8B80-C2F640877938}" dt="2020-06-24T22:59:57.889" v="665" actId="20577"/>
          <ac:spMkLst>
            <pc:docMk/>
            <pc:sldMk cId="1462664875" sldId="407"/>
            <ac:spMk id="97283" creationId="{00000000-0000-0000-0000-000000000000}"/>
          </ac:spMkLst>
        </pc:spChg>
      </pc:sldChg>
      <pc:sldChg chg="del modTransition">
        <pc:chgData name="Christopher Bezdedeanu" userId="5589b2a7-81a3-47a0-9d61-1aa872f43760" providerId="ADAL" clId="{61040B02-2067-4AE6-8B80-C2F640877938}" dt="2020-06-09T15:09:43.252" v="606" actId="2696"/>
        <pc:sldMkLst>
          <pc:docMk/>
          <pc:sldMk cId="4188683132" sldId="427"/>
        </pc:sldMkLst>
      </pc:sldChg>
      <pc:sldChg chg="modSp del">
        <pc:chgData name="Christopher Bezdedeanu" userId="5589b2a7-81a3-47a0-9d61-1aa872f43760" providerId="ADAL" clId="{61040B02-2067-4AE6-8B80-C2F640877938}" dt="2020-06-09T15:00:21.528" v="381" actId="2696"/>
        <pc:sldMkLst>
          <pc:docMk/>
          <pc:sldMk cId="260874258" sldId="463"/>
        </pc:sldMkLst>
        <pc:spChg chg="mod">
          <ac:chgData name="Christopher Bezdedeanu" userId="5589b2a7-81a3-47a0-9d61-1aa872f43760" providerId="ADAL" clId="{61040B02-2067-4AE6-8B80-C2F640877938}" dt="2020-06-08T18:41:48.980" v="5" actId="207"/>
          <ac:spMkLst>
            <pc:docMk/>
            <pc:sldMk cId="260874258" sldId="463"/>
            <ac:spMk id="125955" creationId="{00000000-0000-0000-0000-000000000000}"/>
          </ac:spMkLst>
        </pc:spChg>
      </pc:sldChg>
      <pc:sldChg chg="modSp">
        <pc:chgData name="Christopher Bezdedeanu" userId="5589b2a7-81a3-47a0-9d61-1aa872f43760" providerId="ADAL" clId="{61040B02-2067-4AE6-8B80-C2F640877938}" dt="2020-06-09T14:50:44.796" v="214" actId="20577"/>
        <pc:sldMkLst>
          <pc:docMk/>
          <pc:sldMk cId="3669601796" sldId="467"/>
        </pc:sldMkLst>
        <pc:spChg chg="mod">
          <ac:chgData name="Christopher Bezdedeanu" userId="5589b2a7-81a3-47a0-9d61-1aa872f43760" providerId="ADAL" clId="{61040B02-2067-4AE6-8B80-C2F640877938}" dt="2020-06-09T14:50:44.796" v="214" actId="20577"/>
          <ac:spMkLst>
            <pc:docMk/>
            <pc:sldMk cId="3669601796" sldId="467"/>
            <ac:spMk id="3" creationId="{00000000-0000-0000-0000-000000000000}"/>
          </ac:spMkLst>
        </pc:spChg>
      </pc:sldChg>
      <pc:sldChg chg="modSp">
        <pc:chgData name="Christopher Bezdedeanu" userId="5589b2a7-81a3-47a0-9d61-1aa872f43760" providerId="ADAL" clId="{61040B02-2067-4AE6-8B80-C2F640877938}" dt="2020-06-09T14:52:22.768" v="259" actId="20577"/>
        <pc:sldMkLst>
          <pc:docMk/>
          <pc:sldMk cId="1280516531" sldId="468"/>
        </pc:sldMkLst>
        <pc:spChg chg="mod">
          <ac:chgData name="Christopher Bezdedeanu" userId="5589b2a7-81a3-47a0-9d61-1aa872f43760" providerId="ADAL" clId="{61040B02-2067-4AE6-8B80-C2F640877938}" dt="2020-06-09T14:52:22.768" v="259" actId="20577"/>
          <ac:spMkLst>
            <pc:docMk/>
            <pc:sldMk cId="1280516531" sldId="468"/>
            <ac:spMk id="3" creationId="{00000000-0000-0000-0000-000000000000}"/>
          </ac:spMkLst>
        </pc:spChg>
      </pc:sldChg>
      <pc:sldChg chg="modSp">
        <pc:chgData name="Christopher Bezdedeanu" userId="5589b2a7-81a3-47a0-9d61-1aa872f43760" providerId="ADAL" clId="{61040B02-2067-4AE6-8B80-C2F640877938}" dt="2020-06-09T14:53:33.322" v="261" actId="20577"/>
        <pc:sldMkLst>
          <pc:docMk/>
          <pc:sldMk cId="2292820173" sldId="470"/>
        </pc:sldMkLst>
        <pc:spChg chg="mod">
          <ac:chgData name="Christopher Bezdedeanu" userId="5589b2a7-81a3-47a0-9d61-1aa872f43760" providerId="ADAL" clId="{61040B02-2067-4AE6-8B80-C2F640877938}" dt="2020-06-09T14:53:33.322" v="261" actId="20577"/>
          <ac:spMkLst>
            <pc:docMk/>
            <pc:sldMk cId="2292820173" sldId="470"/>
            <ac:spMk id="5" creationId="{D9701D7A-2ECB-417D-A363-924CC4ADE92C}"/>
          </ac:spMkLst>
        </pc:spChg>
      </pc:sldChg>
      <pc:sldChg chg="modSp">
        <pc:chgData name="Christopher Bezdedeanu" userId="5589b2a7-81a3-47a0-9d61-1aa872f43760" providerId="ADAL" clId="{61040B02-2067-4AE6-8B80-C2F640877938}" dt="2020-06-24T22:59:34.659" v="643" actId="207"/>
        <pc:sldMkLst>
          <pc:docMk/>
          <pc:sldMk cId="2264040404" sldId="474"/>
        </pc:sldMkLst>
        <pc:spChg chg="mod">
          <ac:chgData name="Christopher Bezdedeanu" userId="5589b2a7-81a3-47a0-9d61-1aa872f43760" providerId="ADAL" clId="{61040B02-2067-4AE6-8B80-C2F640877938}" dt="2020-06-24T22:59:34.659" v="643" actId="207"/>
          <ac:spMkLst>
            <pc:docMk/>
            <pc:sldMk cId="2264040404" sldId="474"/>
            <ac:spMk id="125955" creationId="{00000000-0000-0000-0000-000000000000}"/>
          </ac:spMkLst>
        </pc:spChg>
      </pc:sldChg>
    </pc:docChg>
  </pc:docChgLst>
  <pc:docChgLst>
    <pc:chgData name="Christopher Bezdedeanu" userId="5589b2a7-81a3-47a0-9d61-1aa872f43760" providerId="ADAL" clId="{F698D6FB-79EC-4F78-A6F0-EFFC6AF04FCD}"/>
    <pc:docChg chg="undo custSel delSld modSld delMainMaster">
      <pc:chgData name="Christopher Bezdedeanu" userId="5589b2a7-81a3-47a0-9d61-1aa872f43760" providerId="ADAL" clId="{F698D6FB-79EC-4F78-A6F0-EFFC6AF04FCD}" dt="2020-06-02T02:59:23.083" v="764" actId="20577"/>
      <pc:docMkLst>
        <pc:docMk/>
      </pc:docMkLst>
      <pc:sldChg chg="modSp">
        <pc:chgData name="Christopher Bezdedeanu" userId="5589b2a7-81a3-47a0-9d61-1aa872f43760" providerId="ADAL" clId="{F698D6FB-79EC-4F78-A6F0-EFFC6AF04FCD}" dt="2020-06-02T02:56:51.270" v="763" actId="20577"/>
        <pc:sldMkLst>
          <pc:docMk/>
          <pc:sldMk cId="376717117" sldId="381"/>
        </pc:sldMkLst>
        <pc:spChg chg="mod">
          <ac:chgData name="Christopher Bezdedeanu" userId="5589b2a7-81a3-47a0-9d61-1aa872f43760" providerId="ADAL" clId="{F698D6FB-79EC-4F78-A6F0-EFFC6AF04FCD}" dt="2020-06-02T02:56:51.270" v="763" actId="20577"/>
          <ac:spMkLst>
            <pc:docMk/>
            <pc:sldMk cId="376717117" sldId="381"/>
            <ac:spMk id="103427" creationId="{00000000-0000-0000-0000-000000000000}"/>
          </ac:spMkLst>
        </pc:spChg>
      </pc:sldChg>
      <pc:sldChg chg="modSp">
        <pc:chgData name="Christopher Bezdedeanu" userId="5589b2a7-81a3-47a0-9d61-1aa872f43760" providerId="ADAL" clId="{F698D6FB-79EC-4F78-A6F0-EFFC6AF04FCD}" dt="2020-06-02T02:55:10.253" v="725" actId="20577"/>
        <pc:sldMkLst>
          <pc:docMk/>
          <pc:sldMk cId="419490085" sldId="400"/>
        </pc:sldMkLst>
        <pc:spChg chg="mod">
          <ac:chgData name="Christopher Bezdedeanu" userId="5589b2a7-81a3-47a0-9d61-1aa872f43760" providerId="ADAL" clId="{F698D6FB-79EC-4F78-A6F0-EFFC6AF04FCD}" dt="2020-06-02T02:55:10.253" v="725" actId="20577"/>
          <ac:spMkLst>
            <pc:docMk/>
            <pc:sldMk cId="419490085" sldId="400"/>
            <ac:spMk id="144387" creationId="{00000000-0000-0000-0000-000000000000}"/>
          </ac:spMkLst>
        </pc:spChg>
      </pc:sldChg>
      <pc:sldChg chg="modSp">
        <pc:chgData name="Christopher Bezdedeanu" userId="5589b2a7-81a3-47a0-9d61-1aa872f43760" providerId="ADAL" clId="{F698D6FB-79EC-4F78-A6F0-EFFC6AF04FCD}" dt="2020-06-02T02:59:23.083" v="764" actId="20577"/>
        <pc:sldMkLst>
          <pc:docMk/>
          <pc:sldMk cId="1462664875" sldId="407"/>
        </pc:sldMkLst>
        <pc:spChg chg="mod">
          <ac:chgData name="Christopher Bezdedeanu" userId="5589b2a7-81a3-47a0-9d61-1aa872f43760" providerId="ADAL" clId="{F698D6FB-79EC-4F78-A6F0-EFFC6AF04FCD}" dt="2020-06-02T02:59:23.083" v="764" actId="20577"/>
          <ac:spMkLst>
            <pc:docMk/>
            <pc:sldMk cId="1462664875" sldId="407"/>
            <ac:spMk id="97283" creationId="{00000000-0000-0000-0000-000000000000}"/>
          </ac:spMkLst>
        </pc:spChg>
      </pc:sldChg>
      <pc:sldChg chg="del">
        <pc:chgData name="Christopher Bezdedeanu" userId="5589b2a7-81a3-47a0-9d61-1aa872f43760" providerId="ADAL" clId="{F698D6FB-79EC-4F78-A6F0-EFFC6AF04FCD}" dt="2020-05-25T14:31:11.733" v="14" actId="2696"/>
        <pc:sldMkLst>
          <pc:docMk/>
          <pc:sldMk cId="998400143" sldId="446"/>
        </pc:sldMkLst>
      </pc:sldChg>
      <pc:sldChg chg="modSp">
        <pc:chgData name="Christopher Bezdedeanu" userId="5589b2a7-81a3-47a0-9d61-1aa872f43760" providerId="ADAL" clId="{F698D6FB-79EC-4F78-A6F0-EFFC6AF04FCD}" dt="2020-05-25T14:31:30.478" v="27" actId="20577"/>
        <pc:sldMkLst>
          <pc:docMk/>
          <pc:sldMk cId="260874258" sldId="463"/>
        </pc:sldMkLst>
        <pc:spChg chg="mod">
          <ac:chgData name="Christopher Bezdedeanu" userId="5589b2a7-81a3-47a0-9d61-1aa872f43760" providerId="ADAL" clId="{F698D6FB-79EC-4F78-A6F0-EFFC6AF04FCD}" dt="2020-05-25T14:31:30.478" v="27" actId="20577"/>
          <ac:spMkLst>
            <pc:docMk/>
            <pc:sldMk cId="260874258" sldId="463"/>
            <ac:spMk id="125955" creationId="{00000000-0000-0000-0000-000000000000}"/>
          </ac:spMkLst>
        </pc:spChg>
      </pc:sldChg>
      <pc:sldChg chg="del">
        <pc:chgData name="Christopher Bezdedeanu" userId="5589b2a7-81a3-47a0-9d61-1aa872f43760" providerId="ADAL" clId="{F698D6FB-79EC-4F78-A6F0-EFFC6AF04FCD}" dt="2020-05-25T14:12:46.634" v="0" actId="2696"/>
        <pc:sldMkLst>
          <pc:docMk/>
          <pc:sldMk cId="3845852903" sldId="465"/>
        </pc:sldMkLst>
      </pc:sldChg>
      <pc:sldChg chg="modSp">
        <pc:chgData name="Christopher Bezdedeanu" userId="5589b2a7-81a3-47a0-9d61-1aa872f43760" providerId="ADAL" clId="{F698D6FB-79EC-4F78-A6F0-EFFC6AF04FCD}" dt="2020-06-02T02:41:17.835" v="41" actId="255"/>
        <pc:sldMkLst>
          <pc:docMk/>
          <pc:sldMk cId="1280516531" sldId="468"/>
        </pc:sldMkLst>
        <pc:spChg chg="mod">
          <ac:chgData name="Christopher Bezdedeanu" userId="5589b2a7-81a3-47a0-9d61-1aa872f43760" providerId="ADAL" clId="{F698D6FB-79EC-4F78-A6F0-EFFC6AF04FCD}" dt="2020-06-02T02:41:17.835" v="41" actId="255"/>
          <ac:spMkLst>
            <pc:docMk/>
            <pc:sldMk cId="1280516531" sldId="468"/>
            <ac:spMk id="3" creationId="{00000000-0000-0000-0000-000000000000}"/>
          </ac:spMkLst>
        </pc:spChg>
      </pc:sldChg>
      <pc:sldChg chg="modSp">
        <pc:chgData name="Christopher Bezdedeanu" userId="5589b2a7-81a3-47a0-9d61-1aa872f43760" providerId="ADAL" clId="{F698D6FB-79EC-4F78-A6F0-EFFC6AF04FCD}" dt="2020-06-02T02:42:37.843" v="76"/>
        <pc:sldMkLst>
          <pc:docMk/>
          <pc:sldMk cId="2292820173" sldId="470"/>
        </pc:sldMkLst>
        <pc:spChg chg="mod">
          <ac:chgData name="Christopher Bezdedeanu" userId="5589b2a7-81a3-47a0-9d61-1aa872f43760" providerId="ADAL" clId="{F698D6FB-79EC-4F78-A6F0-EFFC6AF04FCD}" dt="2020-06-02T02:42:37.843" v="76"/>
          <ac:spMkLst>
            <pc:docMk/>
            <pc:sldMk cId="2292820173" sldId="470"/>
            <ac:spMk id="5" creationId="{D9701D7A-2ECB-417D-A363-924CC4ADE92C}"/>
          </ac:spMkLst>
        </pc:spChg>
      </pc:sldChg>
      <pc:sldChg chg="modSp">
        <pc:chgData name="Christopher Bezdedeanu" userId="5589b2a7-81a3-47a0-9d61-1aa872f43760" providerId="ADAL" clId="{F698D6FB-79EC-4F78-A6F0-EFFC6AF04FCD}" dt="2020-06-02T02:43:19.639" v="86" actId="255"/>
        <pc:sldMkLst>
          <pc:docMk/>
          <pc:sldMk cId="717746951" sldId="472"/>
        </pc:sldMkLst>
        <pc:spChg chg="mod">
          <ac:chgData name="Christopher Bezdedeanu" userId="5589b2a7-81a3-47a0-9d61-1aa872f43760" providerId="ADAL" clId="{F698D6FB-79EC-4F78-A6F0-EFFC6AF04FCD}" dt="2020-06-02T02:43:19.639" v="86" actId="255"/>
          <ac:spMkLst>
            <pc:docMk/>
            <pc:sldMk cId="717746951" sldId="472"/>
            <ac:spMk id="3" creationId="{00000000-0000-0000-0000-000000000000}"/>
          </ac:spMkLst>
        </pc:spChg>
      </pc:sldChg>
      <pc:sldChg chg="del">
        <pc:chgData name="Christopher Bezdedeanu" userId="5589b2a7-81a3-47a0-9d61-1aa872f43760" providerId="ADAL" clId="{F698D6FB-79EC-4F78-A6F0-EFFC6AF04FCD}" dt="2020-05-25T14:29:31.958" v="1" actId="2696"/>
        <pc:sldMkLst>
          <pc:docMk/>
          <pc:sldMk cId="342842441" sldId="473"/>
        </pc:sldMkLst>
      </pc:sldChg>
      <pc:sldChg chg="modSp">
        <pc:chgData name="Christopher Bezdedeanu" userId="5589b2a7-81a3-47a0-9d61-1aa872f43760" providerId="ADAL" clId="{F698D6FB-79EC-4F78-A6F0-EFFC6AF04FCD}" dt="2020-06-02T02:44:35.940" v="104" actId="20577"/>
        <pc:sldMkLst>
          <pc:docMk/>
          <pc:sldMk cId="2264040404" sldId="474"/>
        </pc:sldMkLst>
        <pc:spChg chg="mod">
          <ac:chgData name="Christopher Bezdedeanu" userId="5589b2a7-81a3-47a0-9d61-1aa872f43760" providerId="ADAL" clId="{F698D6FB-79EC-4F78-A6F0-EFFC6AF04FCD}" dt="2020-06-02T02:44:35.940" v="104" actId="20577"/>
          <ac:spMkLst>
            <pc:docMk/>
            <pc:sldMk cId="2264040404" sldId="474"/>
            <ac:spMk id="125955" creationId="{00000000-0000-0000-0000-000000000000}"/>
          </ac:spMkLst>
        </pc:spChg>
      </pc:sldChg>
      <pc:sldMasterChg chg="del delSldLayout">
        <pc:chgData name="Christopher Bezdedeanu" userId="5589b2a7-81a3-47a0-9d61-1aa872f43760" providerId="ADAL" clId="{F698D6FB-79EC-4F78-A6F0-EFFC6AF04FCD}" dt="2020-05-25T14:29:31.972" v="13" actId="2696"/>
        <pc:sldMasterMkLst>
          <pc:docMk/>
          <pc:sldMasterMk cId="3086939742" sldId="2147488015"/>
        </pc:sldMasterMkLst>
        <pc:sldLayoutChg chg="del">
          <pc:chgData name="Christopher Bezdedeanu" userId="5589b2a7-81a3-47a0-9d61-1aa872f43760" providerId="ADAL" clId="{F698D6FB-79EC-4F78-A6F0-EFFC6AF04FCD}" dt="2020-05-25T14:29:31.959" v="2" actId="2696"/>
          <pc:sldLayoutMkLst>
            <pc:docMk/>
            <pc:sldMasterMk cId="3086939742" sldId="2147488015"/>
            <pc:sldLayoutMk cId="121274379" sldId="2147488016"/>
          </pc:sldLayoutMkLst>
        </pc:sldLayoutChg>
        <pc:sldLayoutChg chg="del">
          <pc:chgData name="Christopher Bezdedeanu" userId="5589b2a7-81a3-47a0-9d61-1aa872f43760" providerId="ADAL" clId="{F698D6FB-79EC-4F78-A6F0-EFFC6AF04FCD}" dt="2020-05-25T14:29:31.960" v="3" actId="2696"/>
          <pc:sldLayoutMkLst>
            <pc:docMk/>
            <pc:sldMasterMk cId="3086939742" sldId="2147488015"/>
            <pc:sldLayoutMk cId="1970872639" sldId="2147488017"/>
          </pc:sldLayoutMkLst>
        </pc:sldLayoutChg>
        <pc:sldLayoutChg chg="del">
          <pc:chgData name="Christopher Bezdedeanu" userId="5589b2a7-81a3-47a0-9d61-1aa872f43760" providerId="ADAL" clId="{F698D6FB-79EC-4F78-A6F0-EFFC6AF04FCD}" dt="2020-05-25T14:29:31.961" v="4" actId="2696"/>
          <pc:sldLayoutMkLst>
            <pc:docMk/>
            <pc:sldMasterMk cId="3086939742" sldId="2147488015"/>
            <pc:sldLayoutMk cId="3615946955" sldId="2147488018"/>
          </pc:sldLayoutMkLst>
        </pc:sldLayoutChg>
        <pc:sldLayoutChg chg="del">
          <pc:chgData name="Christopher Bezdedeanu" userId="5589b2a7-81a3-47a0-9d61-1aa872f43760" providerId="ADAL" clId="{F698D6FB-79EC-4F78-A6F0-EFFC6AF04FCD}" dt="2020-05-25T14:29:31.962" v="5" actId="2696"/>
          <pc:sldLayoutMkLst>
            <pc:docMk/>
            <pc:sldMasterMk cId="3086939742" sldId="2147488015"/>
            <pc:sldLayoutMk cId="1054822940" sldId="2147488019"/>
          </pc:sldLayoutMkLst>
        </pc:sldLayoutChg>
        <pc:sldLayoutChg chg="del">
          <pc:chgData name="Christopher Bezdedeanu" userId="5589b2a7-81a3-47a0-9d61-1aa872f43760" providerId="ADAL" clId="{F698D6FB-79EC-4F78-A6F0-EFFC6AF04FCD}" dt="2020-05-25T14:29:31.963" v="6" actId="2696"/>
          <pc:sldLayoutMkLst>
            <pc:docMk/>
            <pc:sldMasterMk cId="3086939742" sldId="2147488015"/>
            <pc:sldLayoutMk cId="2178566032" sldId="2147488020"/>
          </pc:sldLayoutMkLst>
        </pc:sldLayoutChg>
        <pc:sldLayoutChg chg="del">
          <pc:chgData name="Christopher Bezdedeanu" userId="5589b2a7-81a3-47a0-9d61-1aa872f43760" providerId="ADAL" clId="{F698D6FB-79EC-4F78-A6F0-EFFC6AF04FCD}" dt="2020-05-25T14:29:31.964" v="7" actId="2696"/>
          <pc:sldLayoutMkLst>
            <pc:docMk/>
            <pc:sldMasterMk cId="3086939742" sldId="2147488015"/>
            <pc:sldLayoutMk cId="3398200242" sldId="2147488021"/>
          </pc:sldLayoutMkLst>
        </pc:sldLayoutChg>
        <pc:sldLayoutChg chg="del">
          <pc:chgData name="Christopher Bezdedeanu" userId="5589b2a7-81a3-47a0-9d61-1aa872f43760" providerId="ADAL" clId="{F698D6FB-79EC-4F78-A6F0-EFFC6AF04FCD}" dt="2020-05-25T14:29:31.965" v="8" actId="2696"/>
          <pc:sldLayoutMkLst>
            <pc:docMk/>
            <pc:sldMasterMk cId="3086939742" sldId="2147488015"/>
            <pc:sldLayoutMk cId="2117739454" sldId="2147488022"/>
          </pc:sldLayoutMkLst>
        </pc:sldLayoutChg>
        <pc:sldLayoutChg chg="del">
          <pc:chgData name="Christopher Bezdedeanu" userId="5589b2a7-81a3-47a0-9d61-1aa872f43760" providerId="ADAL" clId="{F698D6FB-79EC-4F78-A6F0-EFFC6AF04FCD}" dt="2020-05-25T14:29:31.967" v="9" actId="2696"/>
          <pc:sldLayoutMkLst>
            <pc:docMk/>
            <pc:sldMasterMk cId="3086939742" sldId="2147488015"/>
            <pc:sldLayoutMk cId="3826300699" sldId="2147488023"/>
          </pc:sldLayoutMkLst>
        </pc:sldLayoutChg>
        <pc:sldLayoutChg chg="del">
          <pc:chgData name="Christopher Bezdedeanu" userId="5589b2a7-81a3-47a0-9d61-1aa872f43760" providerId="ADAL" clId="{F698D6FB-79EC-4F78-A6F0-EFFC6AF04FCD}" dt="2020-05-25T14:29:31.968" v="10" actId="2696"/>
          <pc:sldLayoutMkLst>
            <pc:docMk/>
            <pc:sldMasterMk cId="3086939742" sldId="2147488015"/>
            <pc:sldLayoutMk cId="3349257549" sldId="2147488024"/>
          </pc:sldLayoutMkLst>
        </pc:sldLayoutChg>
        <pc:sldLayoutChg chg="del">
          <pc:chgData name="Christopher Bezdedeanu" userId="5589b2a7-81a3-47a0-9d61-1aa872f43760" providerId="ADAL" clId="{F698D6FB-79EC-4F78-A6F0-EFFC6AF04FCD}" dt="2020-05-25T14:29:31.969" v="11" actId="2696"/>
          <pc:sldLayoutMkLst>
            <pc:docMk/>
            <pc:sldMasterMk cId="3086939742" sldId="2147488015"/>
            <pc:sldLayoutMk cId="3974955117" sldId="2147488025"/>
          </pc:sldLayoutMkLst>
        </pc:sldLayoutChg>
        <pc:sldLayoutChg chg="del">
          <pc:chgData name="Christopher Bezdedeanu" userId="5589b2a7-81a3-47a0-9d61-1aa872f43760" providerId="ADAL" clId="{F698D6FB-79EC-4F78-A6F0-EFFC6AF04FCD}" dt="2020-05-25T14:29:31.970" v="12" actId="2696"/>
          <pc:sldLayoutMkLst>
            <pc:docMk/>
            <pc:sldMasterMk cId="3086939742" sldId="2147488015"/>
            <pc:sldLayoutMk cId="1097027740" sldId="2147488026"/>
          </pc:sldLayoutMkLst>
        </pc:sldLayoutChg>
      </pc:sldMasterChg>
    </pc:docChg>
  </pc:docChgLst>
  <pc:docChgLst>
    <pc:chgData name="Christopher Bezdedeanu" userId="5589b2a7-81a3-47a0-9d61-1aa872f43760" providerId="ADAL" clId="{75793713-B7BA-4090-B79C-4FB920516DDF}"/>
    <pc:docChg chg="modSld">
      <pc:chgData name="Christopher Bezdedeanu" userId="5589b2a7-81a3-47a0-9d61-1aa872f43760" providerId="ADAL" clId="{75793713-B7BA-4090-B79C-4FB920516DDF}" dt="2020-08-10T15:24:25.384" v="0" actId="20577"/>
      <pc:docMkLst>
        <pc:docMk/>
      </pc:docMkLst>
      <pc:sldChg chg="modSp mod">
        <pc:chgData name="Christopher Bezdedeanu" userId="5589b2a7-81a3-47a0-9d61-1aa872f43760" providerId="ADAL" clId="{75793713-B7BA-4090-B79C-4FB920516DDF}" dt="2020-08-10T15:24:25.384" v="0" actId="20577"/>
        <pc:sldMkLst>
          <pc:docMk/>
          <pc:sldMk cId="1280516531" sldId="468"/>
        </pc:sldMkLst>
        <pc:spChg chg="mod">
          <ac:chgData name="Christopher Bezdedeanu" userId="5589b2a7-81a3-47a0-9d61-1aa872f43760" providerId="ADAL" clId="{75793713-B7BA-4090-B79C-4FB920516DDF}" dt="2020-08-10T15:24:25.384" v="0" actId="20577"/>
          <ac:spMkLst>
            <pc:docMk/>
            <pc:sldMk cId="1280516531" sldId="46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627" cy="466578"/>
          </a:xfrm>
          <a:prstGeom prst="rect">
            <a:avLst/>
          </a:prstGeom>
          <a:noFill/>
          <a:ln w="9525">
            <a:noFill/>
            <a:miter lim="800000"/>
            <a:headEnd/>
            <a:tailEnd/>
          </a:ln>
          <a:effectLst/>
        </p:spPr>
        <p:txBody>
          <a:bodyPr vert="horz" wrap="square" lIns="92282" tIns="46141" rIns="92282" bIns="4614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p:cNvSpPr>
            <a:spLocks noGrp="1" noChangeArrowheads="1"/>
          </p:cNvSpPr>
          <p:nvPr>
            <p:ph type="dt" sz="quarter" idx="1"/>
          </p:nvPr>
        </p:nvSpPr>
        <p:spPr bwMode="auto">
          <a:xfrm>
            <a:off x="3971172" y="0"/>
            <a:ext cx="3037627" cy="466578"/>
          </a:xfrm>
          <a:prstGeom prst="rect">
            <a:avLst/>
          </a:prstGeom>
          <a:noFill/>
          <a:ln w="9525">
            <a:noFill/>
            <a:miter lim="800000"/>
            <a:headEnd/>
            <a:tailEnd/>
          </a:ln>
          <a:effectLst/>
        </p:spPr>
        <p:txBody>
          <a:bodyPr vert="horz" wrap="square" lIns="92282" tIns="46141" rIns="92282" bIns="46141"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ChangeArrowheads="1"/>
          </p:cNvSpPr>
          <p:nvPr>
            <p:ph type="ftr" sz="quarter" idx="2"/>
          </p:nvPr>
        </p:nvSpPr>
        <p:spPr bwMode="auto">
          <a:xfrm>
            <a:off x="0" y="8828225"/>
            <a:ext cx="3037627" cy="466578"/>
          </a:xfrm>
          <a:prstGeom prst="rect">
            <a:avLst/>
          </a:prstGeom>
          <a:noFill/>
          <a:ln w="9525">
            <a:noFill/>
            <a:miter lim="800000"/>
            <a:headEnd/>
            <a:tailEnd/>
          </a:ln>
          <a:effectLst/>
        </p:spPr>
        <p:txBody>
          <a:bodyPr vert="horz" wrap="square" lIns="92282" tIns="46141" rIns="92282" bIns="4614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3" name="Rectangle 5"/>
          <p:cNvSpPr>
            <a:spLocks noGrp="1" noChangeArrowheads="1"/>
          </p:cNvSpPr>
          <p:nvPr>
            <p:ph type="sldNum" sz="quarter" idx="3"/>
          </p:nvPr>
        </p:nvSpPr>
        <p:spPr bwMode="auto">
          <a:xfrm>
            <a:off x="3971172" y="8828225"/>
            <a:ext cx="3037627" cy="466578"/>
          </a:xfrm>
          <a:prstGeom prst="rect">
            <a:avLst/>
          </a:prstGeom>
          <a:noFill/>
          <a:ln w="9525">
            <a:noFill/>
            <a:miter lim="800000"/>
            <a:headEnd/>
            <a:tailEnd/>
          </a:ln>
          <a:effectLst/>
        </p:spPr>
        <p:txBody>
          <a:bodyPr vert="horz" wrap="square" lIns="92282" tIns="46141" rIns="92282" bIns="46141" numCol="1" anchor="b" anchorCtr="0" compatLnSpc="1">
            <a:prstTxWarp prst="textNoShape">
              <a:avLst/>
            </a:prstTxWarp>
          </a:bodyPr>
          <a:lstStyle>
            <a:lvl1pPr algn="r" eaLnBrk="1" hangingPunct="1">
              <a:defRPr sz="1200"/>
            </a:lvl1pPr>
          </a:lstStyle>
          <a:p>
            <a:pPr>
              <a:defRPr/>
            </a:pPr>
            <a:fld id="{242AAE85-D2EA-4BB3-B43B-383493FCB8F3}" type="slidenum">
              <a:rPr lang="en-US"/>
              <a:pPr>
                <a:defRPr/>
              </a:pPr>
              <a:t>‹#›</a:t>
            </a:fld>
            <a:endParaRPr lang="en-US"/>
          </a:p>
        </p:txBody>
      </p:sp>
    </p:spTree>
    <p:extLst>
      <p:ext uri="{BB962C8B-B14F-4D97-AF65-F5344CB8AC3E}">
        <p14:creationId xmlns:p14="http://schemas.microsoft.com/office/powerpoint/2010/main" val="63002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627" cy="466578"/>
          </a:xfrm>
          <a:prstGeom prst="rect">
            <a:avLst/>
          </a:prstGeom>
          <a:noFill/>
          <a:ln w="9525">
            <a:noFill/>
            <a:miter lim="800000"/>
            <a:headEnd/>
            <a:tailEnd/>
          </a:ln>
          <a:effectLst/>
        </p:spPr>
        <p:txBody>
          <a:bodyPr vert="horz" wrap="square" lIns="92282" tIns="46141" rIns="92282" bIns="4614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1172" y="0"/>
            <a:ext cx="3037627" cy="466578"/>
          </a:xfrm>
          <a:prstGeom prst="rect">
            <a:avLst/>
          </a:prstGeom>
          <a:noFill/>
          <a:ln w="9525">
            <a:noFill/>
            <a:miter lim="800000"/>
            <a:headEnd/>
            <a:tailEnd/>
          </a:ln>
          <a:effectLst/>
        </p:spPr>
        <p:txBody>
          <a:bodyPr vert="horz" wrap="square" lIns="92282" tIns="46141" rIns="92282" bIns="46141"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1361" y="4416510"/>
            <a:ext cx="5607679" cy="4183220"/>
          </a:xfrm>
          <a:prstGeom prst="rect">
            <a:avLst/>
          </a:prstGeom>
          <a:noFill/>
          <a:ln w="9525">
            <a:noFill/>
            <a:miter lim="800000"/>
            <a:headEnd/>
            <a:tailEnd/>
          </a:ln>
          <a:effectLst/>
        </p:spPr>
        <p:txBody>
          <a:bodyPr vert="horz" wrap="square" lIns="92282" tIns="46141" rIns="92282" bIns="461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28225"/>
            <a:ext cx="3037627" cy="466578"/>
          </a:xfrm>
          <a:prstGeom prst="rect">
            <a:avLst/>
          </a:prstGeom>
          <a:noFill/>
          <a:ln w="9525">
            <a:noFill/>
            <a:miter lim="800000"/>
            <a:headEnd/>
            <a:tailEnd/>
          </a:ln>
          <a:effectLst/>
        </p:spPr>
        <p:txBody>
          <a:bodyPr vert="horz" wrap="square" lIns="92282" tIns="46141" rIns="92282" bIns="4614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1172" y="8828225"/>
            <a:ext cx="3037627" cy="466578"/>
          </a:xfrm>
          <a:prstGeom prst="rect">
            <a:avLst/>
          </a:prstGeom>
          <a:noFill/>
          <a:ln w="9525">
            <a:noFill/>
            <a:miter lim="800000"/>
            <a:headEnd/>
            <a:tailEnd/>
          </a:ln>
          <a:effectLst/>
        </p:spPr>
        <p:txBody>
          <a:bodyPr vert="horz" wrap="square" lIns="92282" tIns="46141" rIns="92282" bIns="46141" numCol="1" anchor="b" anchorCtr="0" compatLnSpc="1">
            <a:prstTxWarp prst="textNoShape">
              <a:avLst/>
            </a:prstTxWarp>
          </a:bodyPr>
          <a:lstStyle>
            <a:lvl1pPr algn="r" eaLnBrk="1" hangingPunct="1">
              <a:defRPr sz="1200"/>
            </a:lvl1pPr>
          </a:lstStyle>
          <a:p>
            <a:pPr>
              <a:defRPr/>
            </a:pPr>
            <a:fld id="{894C7DBE-D1E7-41D7-B1AA-2B7E520994E7}" type="slidenum">
              <a:rPr lang="en-US"/>
              <a:pPr>
                <a:defRPr/>
              </a:pPr>
              <a:t>‹#›</a:t>
            </a:fld>
            <a:endParaRPr lang="en-US"/>
          </a:p>
        </p:txBody>
      </p:sp>
    </p:spTree>
    <p:extLst>
      <p:ext uri="{BB962C8B-B14F-4D97-AF65-F5344CB8AC3E}">
        <p14:creationId xmlns:p14="http://schemas.microsoft.com/office/powerpoint/2010/main" val="2372772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8448" indent="-287865">
              <a:defRPr>
                <a:solidFill>
                  <a:schemeClr val="tx1"/>
                </a:solidFill>
                <a:latin typeface="Arial" panose="020B0604020202020204" pitchFamily="34" charset="0"/>
                <a:ea typeface="MS PGothic" panose="020B0600070205080204" pitchFamily="34" charset="-128"/>
              </a:defRPr>
            </a:lvl2pPr>
            <a:lvl3pPr marL="1151458" indent="-230292">
              <a:defRPr>
                <a:solidFill>
                  <a:schemeClr val="tx1"/>
                </a:solidFill>
                <a:latin typeface="Arial" panose="020B0604020202020204" pitchFamily="34" charset="0"/>
                <a:ea typeface="MS PGothic" panose="020B0600070205080204" pitchFamily="34" charset="-128"/>
              </a:defRPr>
            </a:lvl3pPr>
            <a:lvl4pPr marL="1612041" indent="-230292">
              <a:defRPr>
                <a:solidFill>
                  <a:schemeClr val="tx1"/>
                </a:solidFill>
                <a:latin typeface="Arial" panose="020B0604020202020204" pitchFamily="34" charset="0"/>
                <a:ea typeface="MS PGothic" panose="020B0600070205080204" pitchFamily="34" charset="-128"/>
              </a:defRPr>
            </a:lvl4pPr>
            <a:lvl5pPr marL="2072625" indent="-230292">
              <a:defRPr>
                <a:solidFill>
                  <a:schemeClr val="tx1"/>
                </a:solidFill>
                <a:latin typeface="Arial" panose="020B0604020202020204" pitchFamily="34"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495164-2316-4BEC-AA79-912E0E8A2C18}" type="slidenum">
              <a:rPr lang="en-US" altLang="en-US" smtClean="0"/>
              <a:pPr/>
              <a:t>1</a:t>
            </a:fld>
            <a:endParaRPr lang="en-US" altLang="en-US"/>
          </a:p>
        </p:txBody>
      </p:sp>
    </p:spTree>
    <p:extLst>
      <p:ext uri="{BB962C8B-B14F-4D97-AF65-F5344CB8AC3E}">
        <p14:creationId xmlns:p14="http://schemas.microsoft.com/office/powerpoint/2010/main" val="220061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8448" indent="-287865">
              <a:defRPr>
                <a:solidFill>
                  <a:schemeClr val="tx1"/>
                </a:solidFill>
                <a:latin typeface="Arial" panose="020B0604020202020204" pitchFamily="34" charset="0"/>
                <a:ea typeface="MS PGothic" panose="020B0600070205080204" pitchFamily="34" charset="-128"/>
              </a:defRPr>
            </a:lvl2pPr>
            <a:lvl3pPr marL="1151458" indent="-230292">
              <a:defRPr>
                <a:solidFill>
                  <a:schemeClr val="tx1"/>
                </a:solidFill>
                <a:latin typeface="Arial" panose="020B0604020202020204" pitchFamily="34" charset="0"/>
                <a:ea typeface="MS PGothic" panose="020B0600070205080204" pitchFamily="34" charset="-128"/>
              </a:defRPr>
            </a:lvl3pPr>
            <a:lvl4pPr marL="1612041" indent="-230292">
              <a:defRPr>
                <a:solidFill>
                  <a:schemeClr val="tx1"/>
                </a:solidFill>
                <a:latin typeface="Arial" panose="020B0604020202020204" pitchFamily="34" charset="0"/>
                <a:ea typeface="MS PGothic" panose="020B0600070205080204" pitchFamily="34" charset="-128"/>
              </a:defRPr>
            </a:lvl4pPr>
            <a:lvl5pPr marL="2072625" indent="-230292">
              <a:defRPr>
                <a:solidFill>
                  <a:schemeClr val="tx1"/>
                </a:solidFill>
                <a:latin typeface="Arial" panose="020B0604020202020204" pitchFamily="34"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08EFE81-AC44-4889-B04E-378AB47EFB0A}" type="slidenum">
              <a:rPr lang="en-US" altLang="en-US" smtClean="0"/>
              <a:pPr/>
              <a:t>2</a:t>
            </a:fld>
            <a:endParaRPr lang="en-US" altLang="en-US"/>
          </a:p>
        </p:txBody>
      </p:sp>
    </p:spTree>
    <p:extLst>
      <p:ext uri="{BB962C8B-B14F-4D97-AF65-F5344CB8AC3E}">
        <p14:creationId xmlns:p14="http://schemas.microsoft.com/office/powerpoint/2010/main" val="243972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3868" rtl="0" eaLnBrk="1" fontAlgn="base" latinLnBrk="0" hangingPunct="1">
              <a:lnSpc>
                <a:spcPct val="100000"/>
              </a:lnSpc>
              <a:spcBef>
                <a:spcPct val="0"/>
              </a:spcBef>
              <a:spcAft>
                <a:spcPct val="0"/>
              </a:spcAft>
              <a:buClrTx/>
              <a:buSzTx/>
              <a:buFontTx/>
              <a:buNone/>
              <a:tabLst/>
              <a:defRPr/>
            </a:pPr>
            <a:fld id="{9EC2940E-259A-4B10-B301-529596EB74B5}"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23868"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4387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1269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MS PGothic" panose="020B0600070205080204" pitchFamily="34" charset="-128"/>
              </a:defRPr>
            </a:lvl1pPr>
            <a:lvl2pPr marL="739775" indent="-282575">
              <a:defRPr sz="3600">
                <a:solidFill>
                  <a:schemeClr val="tx1"/>
                </a:solidFill>
                <a:latin typeface="Arial" panose="020B0604020202020204" pitchFamily="34" charset="0"/>
                <a:ea typeface="MS PGothic" panose="020B0600070205080204" pitchFamily="34" charset="-128"/>
              </a:defRPr>
            </a:lvl2pPr>
            <a:lvl3pPr marL="1139825" indent="-225425">
              <a:defRPr sz="3600">
                <a:solidFill>
                  <a:schemeClr val="tx1"/>
                </a:solidFill>
                <a:latin typeface="Arial" panose="020B0604020202020204" pitchFamily="34" charset="0"/>
                <a:ea typeface="MS PGothic" panose="020B0600070205080204" pitchFamily="34" charset="-128"/>
              </a:defRPr>
            </a:lvl3pPr>
            <a:lvl4pPr marL="1597025" indent="-225425">
              <a:defRPr sz="3600">
                <a:solidFill>
                  <a:schemeClr val="tx1"/>
                </a:solidFill>
                <a:latin typeface="Arial" panose="020B0604020202020204" pitchFamily="34" charset="0"/>
                <a:ea typeface="MS PGothic" panose="020B0600070205080204" pitchFamily="34" charset="-128"/>
              </a:defRPr>
            </a:lvl4pPr>
            <a:lvl5pPr marL="2054225" indent="-225425">
              <a:defRPr sz="3600">
                <a:solidFill>
                  <a:schemeClr val="tx1"/>
                </a:solidFill>
                <a:latin typeface="Arial" panose="020B0604020202020204" pitchFamily="34" charset="0"/>
                <a:ea typeface="MS PGothic" panose="020B0600070205080204" pitchFamily="34" charset="-128"/>
              </a:defRPr>
            </a:lvl5pPr>
            <a:lvl6pPr marL="2511425" indent="-225425"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2968625" indent="-225425"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3425825" indent="-225425"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3883025" indent="-225425"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7022E0-640A-490E-818B-6B7A8ED5571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3313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SHOW THEM IT  </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8448" indent="-287865">
              <a:defRPr>
                <a:solidFill>
                  <a:schemeClr val="tx1"/>
                </a:solidFill>
                <a:latin typeface="Arial" panose="020B0604020202020204" pitchFamily="34" charset="0"/>
                <a:ea typeface="MS PGothic" panose="020B0600070205080204" pitchFamily="34" charset="-128"/>
              </a:defRPr>
            </a:lvl2pPr>
            <a:lvl3pPr marL="1151458" indent="-230292">
              <a:defRPr>
                <a:solidFill>
                  <a:schemeClr val="tx1"/>
                </a:solidFill>
                <a:latin typeface="Arial" panose="020B0604020202020204" pitchFamily="34" charset="0"/>
                <a:ea typeface="MS PGothic" panose="020B0600070205080204" pitchFamily="34" charset="-128"/>
              </a:defRPr>
            </a:lvl3pPr>
            <a:lvl4pPr marL="1612041" indent="-230292">
              <a:defRPr>
                <a:solidFill>
                  <a:schemeClr val="tx1"/>
                </a:solidFill>
                <a:latin typeface="Arial" panose="020B0604020202020204" pitchFamily="34" charset="0"/>
                <a:ea typeface="MS PGothic" panose="020B0600070205080204" pitchFamily="34" charset="-128"/>
              </a:defRPr>
            </a:lvl4pPr>
            <a:lvl5pPr marL="2072625" indent="-230292">
              <a:defRPr>
                <a:solidFill>
                  <a:schemeClr val="tx1"/>
                </a:solidFill>
                <a:latin typeface="Arial" panose="020B0604020202020204" pitchFamily="34"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D972F6F-E16F-400D-BCB9-F425DA591AB7}" type="slidenum">
              <a:rPr lang="en-US" altLang="en-US" smtClean="0"/>
              <a:pPr/>
              <a:t>7</a:t>
            </a:fld>
            <a:endParaRPr lang="en-US" altLang="en-US"/>
          </a:p>
        </p:txBody>
      </p:sp>
    </p:spTree>
    <p:extLst>
      <p:ext uri="{BB962C8B-B14F-4D97-AF65-F5344CB8AC3E}">
        <p14:creationId xmlns:p14="http://schemas.microsoft.com/office/powerpoint/2010/main" val="376795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8448" indent="-287865">
              <a:defRPr>
                <a:solidFill>
                  <a:schemeClr val="tx1"/>
                </a:solidFill>
                <a:latin typeface="Arial" panose="020B0604020202020204" pitchFamily="34" charset="0"/>
                <a:ea typeface="MS PGothic" panose="020B0600070205080204" pitchFamily="34" charset="-128"/>
              </a:defRPr>
            </a:lvl2pPr>
            <a:lvl3pPr marL="1151458" indent="-230292">
              <a:defRPr>
                <a:solidFill>
                  <a:schemeClr val="tx1"/>
                </a:solidFill>
                <a:latin typeface="Arial" panose="020B0604020202020204" pitchFamily="34" charset="0"/>
                <a:ea typeface="MS PGothic" panose="020B0600070205080204" pitchFamily="34" charset="-128"/>
              </a:defRPr>
            </a:lvl3pPr>
            <a:lvl4pPr marL="1612041" indent="-230292">
              <a:defRPr>
                <a:solidFill>
                  <a:schemeClr val="tx1"/>
                </a:solidFill>
                <a:latin typeface="Arial" panose="020B0604020202020204" pitchFamily="34" charset="0"/>
                <a:ea typeface="MS PGothic" panose="020B0600070205080204" pitchFamily="34" charset="-128"/>
              </a:defRPr>
            </a:lvl4pPr>
            <a:lvl5pPr marL="2072625" indent="-230292">
              <a:defRPr>
                <a:solidFill>
                  <a:schemeClr val="tx1"/>
                </a:solidFill>
                <a:latin typeface="Arial" panose="020B0604020202020204" pitchFamily="34"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E3D0A1C-028F-4BC0-A9A0-D8D71FD309EB}" type="slidenum">
              <a:rPr lang="en-US" altLang="en-US" smtClean="0"/>
              <a:pPr/>
              <a:t>8</a:t>
            </a:fld>
            <a:endParaRPr lang="en-US" altLang="en-US"/>
          </a:p>
        </p:txBody>
      </p:sp>
    </p:spTree>
    <p:extLst>
      <p:ext uri="{BB962C8B-B14F-4D97-AF65-F5344CB8AC3E}">
        <p14:creationId xmlns:p14="http://schemas.microsoft.com/office/powerpoint/2010/main" val="46508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8448" indent="-287865">
              <a:defRPr>
                <a:solidFill>
                  <a:schemeClr val="tx1"/>
                </a:solidFill>
                <a:latin typeface="Arial" panose="020B0604020202020204" pitchFamily="34" charset="0"/>
                <a:ea typeface="MS PGothic" panose="020B0600070205080204" pitchFamily="34" charset="-128"/>
              </a:defRPr>
            </a:lvl2pPr>
            <a:lvl3pPr marL="1151458" indent="-230292">
              <a:defRPr>
                <a:solidFill>
                  <a:schemeClr val="tx1"/>
                </a:solidFill>
                <a:latin typeface="Arial" panose="020B0604020202020204" pitchFamily="34" charset="0"/>
                <a:ea typeface="MS PGothic" panose="020B0600070205080204" pitchFamily="34" charset="-128"/>
              </a:defRPr>
            </a:lvl3pPr>
            <a:lvl4pPr marL="1612041" indent="-230292">
              <a:defRPr>
                <a:solidFill>
                  <a:schemeClr val="tx1"/>
                </a:solidFill>
                <a:latin typeface="Arial" panose="020B0604020202020204" pitchFamily="34" charset="0"/>
                <a:ea typeface="MS PGothic" panose="020B0600070205080204" pitchFamily="34" charset="-128"/>
              </a:defRPr>
            </a:lvl4pPr>
            <a:lvl5pPr marL="2072625" indent="-230292">
              <a:defRPr>
                <a:solidFill>
                  <a:schemeClr val="tx1"/>
                </a:solidFill>
                <a:latin typeface="Arial" panose="020B0604020202020204" pitchFamily="34" charset="0"/>
                <a:ea typeface="MS PGothic" panose="020B0600070205080204" pitchFamily="34" charset="-128"/>
              </a:defRPr>
            </a:lvl5pPr>
            <a:lvl6pPr marL="253320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93791"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54375"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14958" indent="-230292"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50DB932-33D0-480E-8A3F-175DE6A529F7}" type="slidenum">
              <a:rPr lang="en-US" altLang="en-US" smtClean="0"/>
              <a:pPr/>
              <a:t>9</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5148" y="4416510"/>
            <a:ext cx="5140106" cy="41832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19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MS PGothic" panose="020B0600070205080204" pitchFamily="34" charset="-128"/>
              </a:defRPr>
            </a:lvl1pPr>
            <a:lvl2pPr marL="746849" indent="-286266">
              <a:defRPr sz="3600">
                <a:solidFill>
                  <a:schemeClr val="tx1"/>
                </a:solidFill>
                <a:latin typeface="Arial" panose="020B0604020202020204" pitchFamily="34" charset="0"/>
                <a:ea typeface="MS PGothic" panose="020B0600070205080204" pitchFamily="34" charset="-128"/>
              </a:defRPr>
            </a:lvl2pPr>
            <a:lvl3pPr marL="1149859" indent="-228693">
              <a:defRPr sz="3600">
                <a:solidFill>
                  <a:schemeClr val="tx1"/>
                </a:solidFill>
                <a:latin typeface="Arial" panose="020B0604020202020204" pitchFamily="34" charset="0"/>
                <a:ea typeface="MS PGothic" panose="020B0600070205080204" pitchFamily="34" charset="-128"/>
              </a:defRPr>
            </a:lvl3pPr>
            <a:lvl4pPr marL="1610443" indent="-228693">
              <a:defRPr sz="3600">
                <a:solidFill>
                  <a:schemeClr val="tx1"/>
                </a:solidFill>
                <a:latin typeface="Arial" panose="020B0604020202020204" pitchFamily="34" charset="0"/>
                <a:ea typeface="MS PGothic" panose="020B0600070205080204" pitchFamily="34" charset="-128"/>
              </a:defRPr>
            </a:lvl4pPr>
            <a:lvl5pPr marL="2071026" indent="-228693">
              <a:defRPr sz="3600">
                <a:solidFill>
                  <a:schemeClr val="tx1"/>
                </a:solidFill>
                <a:latin typeface="Arial" panose="020B0604020202020204" pitchFamily="34" charset="0"/>
                <a:ea typeface="MS PGothic" panose="020B0600070205080204" pitchFamily="34" charset="-128"/>
              </a:defRPr>
            </a:lvl5pPr>
            <a:lvl6pPr marL="2531609" indent="-228693"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6pPr>
            <a:lvl7pPr marL="2992193" indent="-228693"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7pPr>
            <a:lvl8pPr marL="3452776" indent="-228693"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8pPr>
            <a:lvl9pPr marL="3913359" indent="-228693" eaLnBrk="0" fontAlgn="base" hangingPunct="0">
              <a:spcBef>
                <a:spcPct val="0"/>
              </a:spcBef>
              <a:spcAft>
                <a:spcPct val="0"/>
              </a:spcAft>
              <a:defRPr sz="3600">
                <a:solidFill>
                  <a:schemeClr val="tx1"/>
                </a:solidFill>
                <a:latin typeface="Arial" panose="020B0604020202020204" pitchFamily="34" charset="0"/>
                <a:ea typeface="MS PGothic" panose="020B0600070205080204" pitchFamily="34" charset="-128"/>
              </a:defRPr>
            </a:lvl9pPr>
          </a:lstStyle>
          <a:p>
            <a:fld id="{78DEC06A-D441-4A95-86D9-20CDDC0B91E5}" type="slidenum">
              <a:rPr lang="en-US" altLang="en-US" sz="1200">
                <a:solidFill>
                  <a:srgbClr val="000000"/>
                </a:solidFill>
                <a:latin typeface="Times New Roman" panose="02020603050405020304" pitchFamily="18" charset="0"/>
              </a:rPr>
              <a:pPr/>
              <a:t>11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6629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8000">
              <a:schemeClr val="accent6">
                <a:lumMod val="40000"/>
                <a:lumOff val="60000"/>
              </a:schemeClr>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Freeform 6" title="World map"/>
          <p:cNvSpPr>
            <a:spLocks noEditPoints="1"/>
          </p:cNvSpPr>
          <p:nvPr/>
        </p:nvSpPr>
        <p:spPr bwMode="auto">
          <a:xfrm>
            <a:off x="-3572" y="285750"/>
            <a:ext cx="9145191"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31844">
                <a:srgbClr val="E3E3E3"/>
              </a:gs>
              <a:gs pos="0">
                <a:srgbClr val="E3E3E3"/>
              </a:gs>
              <a:gs pos="59300">
                <a:srgbClr val="E3E3E3"/>
              </a:gs>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anchor="t" anchorCtr="0" compatLnSpc="1">
            <a:prstTxWarp prst="textNoShape">
              <a:avLst/>
            </a:prstTxWarp>
          </a:bodyPr>
          <a:lstStyle/>
          <a:p>
            <a:pPr lvl="0"/>
            <a:endParaRPr sz="1350">
              <a:solidFill>
                <a:schemeClr val="lt1"/>
              </a:solidFill>
            </a:endParaRPr>
          </a:p>
        </p:txBody>
      </p:sp>
      <p:sp>
        <p:nvSpPr>
          <p:cNvPr id="2" name="Title 1"/>
          <p:cNvSpPr>
            <a:spLocks noGrp="1"/>
          </p:cNvSpPr>
          <p:nvPr>
            <p:ph type="ctrTitle"/>
          </p:nvPr>
        </p:nvSpPr>
        <p:spPr>
          <a:xfrm>
            <a:off x="913449" y="1828802"/>
            <a:ext cx="7317105" cy="3048001"/>
          </a:xfrm>
        </p:spPr>
        <p:txBody>
          <a:bodyPr>
            <a:normAutofit/>
          </a:bodyPr>
          <a:lstStyle>
            <a:lvl1pPr algn="ctr">
              <a:defRPr sz="4800">
                <a:latin typeface="Segoe UI Light" panose="020B0502040204020203" pitchFamily="34" charset="0"/>
                <a:cs typeface="Segoe UI Light" panose="020B0502040204020203" pitchFamily="34" charset="0"/>
              </a:defRPr>
            </a:lvl1pPr>
          </a:lstStyle>
          <a:p>
            <a:r>
              <a:rPr lang="en-US"/>
              <a:t>Click to edit Master title style</a:t>
            </a:r>
            <a:endParaRPr dirty="0"/>
          </a:p>
        </p:txBody>
      </p:sp>
      <p:sp>
        <p:nvSpPr>
          <p:cNvPr id="3" name="Subtitle 2"/>
          <p:cNvSpPr>
            <a:spLocks noGrp="1"/>
          </p:cNvSpPr>
          <p:nvPr>
            <p:ph type="subTitle" idx="1"/>
          </p:nvPr>
        </p:nvSpPr>
        <p:spPr>
          <a:xfrm>
            <a:off x="867771" y="285750"/>
            <a:ext cx="7945383" cy="1143000"/>
          </a:xfrm>
        </p:spPr>
        <p:txBody>
          <a:bodyPr>
            <a:normAutofit/>
          </a:bodyPr>
          <a:lstStyle>
            <a:lvl1pPr marL="0" indent="0" algn="r">
              <a:spcBef>
                <a:spcPts val="0"/>
              </a:spcBef>
              <a:buNone/>
              <a:defRPr sz="3200" baseline="0">
                <a:solidFill>
                  <a:schemeClr val="bg1">
                    <a:lumMod val="50000"/>
                  </a:schemeClr>
                </a:solidFill>
                <a:latin typeface="Segoe UI Light" panose="020B0502040204020203" pitchFamily="34" charset="0"/>
                <a:cs typeface="Segoe UI Light" panose="020B0502040204020203" pitchFamily="34" charset="0"/>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4246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BFCDD10E-E1CD-44A4-BE29-85E3E0EE58E6}" type="slidenum">
              <a:rPr lang="en-US" smtClean="0"/>
              <a:pPr>
                <a:defRPr/>
              </a:pPr>
              <a:t>‹#›</a:t>
            </a:fld>
            <a:endParaRPr lang="en-US"/>
          </a:p>
        </p:txBody>
      </p:sp>
    </p:spTree>
    <p:extLst>
      <p:ext uri="{BB962C8B-B14F-4D97-AF65-F5344CB8AC3E}">
        <p14:creationId xmlns:p14="http://schemas.microsoft.com/office/powerpoint/2010/main" val="61203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C19BBD60-1082-49D0-BAB5-90AEE83AEC06}" type="slidenum">
              <a:rPr lang="en-US" smtClean="0"/>
              <a:pPr>
                <a:defRPr/>
              </a:pPr>
              <a:t>‹#›</a:t>
            </a:fld>
            <a:endParaRPr lang="en-US"/>
          </a:p>
        </p:txBody>
      </p:sp>
    </p:spTree>
    <p:extLst>
      <p:ext uri="{BB962C8B-B14F-4D97-AF65-F5344CB8AC3E}">
        <p14:creationId xmlns:p14="http://schemas.microsoft.com/office/powerpoint/2010/main" val="30142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8600"/>
            <a:ext cx="7668323" cy="1034415"/>
          </a:xfrm>
        </p:spPr>
        <p:txBody>
          <a:bodyPr/>
          <a:lstStyle>
            <a:lvl1pPr>
              <a:defRPr b="1" u="none" cap="none">
                <a:solidFill>
                  <a:schemeClr val="tx1"/>
                </a:solidFill>
                <a:effectLst/>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295400" y="1447800"/>
            <a:ext cx="7668323" cy="4312574"/>
          </a:xfrm>
        </p:spPr>
        <p:txBody>
          <a:bodyPr/>
          <a:lstStyle>
            <a:lvl1pPr marL="205795" indent="-171496">
              <a:buFont typeface="Arial" panose="020B0604020202020204" pitchFamily="34" charset="0"/>
              <a:buChar char="•"/>
              <a:defRPr>
                <a:latin typeface="Segoe UI Light" panose="020B0502040204020203" pitchFamily="34" charset="0"/>
                <a:cs typeface="Segoe UI Light" panose="020B0502040204020203" pitchFamily="34" charset="0"/>
              </a:defRPr>
            </a:lvl1pPr>
            <a:lvl2pPr marL="377291" indent="-171496">
              <a:buFont typeface="Arial" panose="020B0604020202020204" pitchFamily="34" charset="0"/>
              <a:buChar char="•"/>
              <a:defRPr>
                <a:latin typeface="Segoe UI Light" panose="020B0502040204020203" pitchFamily="34" charset="0"/>
                <a:cs typeface="Segoe UI Light" panose="020B0502040204020203" pitchFamily="34" charset="0"/>
              </a:defRPr>
            </a:lvl2pPr>
            <a:lvl3pPr marL="548786" indent="-171496">
              <a:buFont typeface="Arial" panose="020B0604020202020204" pitchFamily="34" charset="0"/>
              <a:buChar char="•"/>
              <a:defRPr>
                <a:latin typeface="Segoe UI Light" panose="020B0502040204020203" pitchFamily="34" charset="0"/>
                <a:cs typeface="Segoe UI Light" panose="020B0502040204020203" pitchFamily="34" charset="0"/>
              </a:defRPr>
            </a:lvl3pPr>
            <a:lvl4pPr marL="720282" indent="-171496">
              <a:buFont typeface="Arial" panose="020B0604020202020204" pitchFamily="34" charset="0"/>
              <a:buChar char="•"/>
              <a:defRPr>
                <a:latin typeface="Segoe UI Light" panose="020B0502040204020203" pitchFamily="34" charset="0"/>
                <a:cs typeface="Segoe UI Light" panose="020B0502040204020203" pitchFamily="34" charset="0"/>
              </a:defRPr>
            </a:lvl4pPr>
            <a:lvl5pPr marL="891778" indent="-171496">
              <a:buFont typeface="Arial" panose="020B0604020202020204" pitchFamily="34" charset="0"/>
              <a:buChar char="•"/>
              <a:defRPr>
                <a:latin typeface="Segoe UI Light" panose="020B0502040204020203" pitchFamily="34" charset="0"/>
                <a:cs typeface="Segoe UI Light" panose="020B0502040204020203" pitchFamily="34" charset="0"/>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102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152400" y="341818"/>
            <a:ext cx="921197" cy="921197"/>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1295400" y="6172200"/>
            <a:ext cx="6525322" cy="186847"/>
          </a:xfrm>
          <a:prstGeom prst="rect">
            <a:avLst/>
          </a:prstGeom>
        </p:spPr>
        <p:txBody>
          <a:bodyPr/>
          <a:lstStyle/>
          <a:p>
            <a:pPr>
              <a:defRPr/>
            </a:pPr>
            <a:endParaRPr lang="en-US"/>
          </a:p>
        </p:txBody>
      </p:sp>
      <p:cxnSp>
        <p:nvCxnSpPr>
          <p:cNvPr id="6" name="Straight Connector 5"/>
          <p:cNvCxnSpPr/>
          <p:nvPr/>
        </p:nvCxnSpPr>
        <p:spPr>
          <a:xfrm>
            <a:off x="1295400" y="1263015"/>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08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450" y="3429003"/>
            <a:ext cx="7317105" cy="2362199"/>
          </a:xfr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910101" y="685804"/>
            <a:ext cx="5891331" cy="1142999"/>
          </a:xfr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7373079" y="6448427"/>
            <a:ext cx="857474" cy="180974"/>
          </a:xfrm>
          <a:prstGeom prst="rect">
            <a:avLst/>
          </a:prstGeom>
        </p:spPr>
        <p:txBody>
          <a:bodyPr/>
          <a:lstStyle/>
          <a:p>
            <a:pPr>
              <a:defRPr/>
            </a:pPr>
            <a:fld id="{21537515-59B7-4C52-B2BF-CC7B941D543C}" type="slidenum">
              <a:rPr lang="en-US" smtClean="0"/>
              <a:pPr>
                <a:defRPr/>
              </a:pPr>
              <a:t>‹#›</a:t>
            </a:fld>
            <a:endParaRPr lang="en-US"/>
          </a:p>
        </p:txBody>
      </p:sp>
      <p:cxnSp>
        <p:nvCxnSpPr>
          <p:cNvPr id="7" name="Straight Connector 6"/>
          <p:cNvCxnSpPr/>
          <p:nvPr/>
        </p:nvCxnSpPr>
        <p:spPr>
          <a:xfrm>
            <a:off x="913450" y="60198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8" name="Picture 4" descr="http://afmarcom.com/blog/wp-content/uploads/2012/05/Facebook-globe.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0800000" flipH="1" flipV="1">
            <a:off x="7128761" y="796704"/>
            <a:ext cx="921197" cy="9211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295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4" y="1828800"/>
            <a:ext cx="353247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9033CC93-C11E-46D8-9BC3-EE19EAC5C314}" type="slidenum">
              <a:rPr lang="en-US" smtClean="0"/>
              <a:pPr>
                <a:defRPr/>
              </a:pPr>
              <a:t>‹#›</a:t>
            </a:fld>
            <a:endParaRPr lang="en-US"/>
          </a:p>
        </p:txBody>
      </p:sp>
      <p:cxnSp>
        <p:nvCxnSpPr>
          <p:cNvPr id="8" name="Straight Connector 7"/>
          <p:cNvCxnSpPr/>
          <p:nvPr/>
        </p:nvCxnSpPr>
        <p:spPr>
          <a:xfrm>
            <a:off x="86392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6617109" y="274638"/>
            <a:ext cx="1511939" cy="1511939"/>
          </a:xfrm>
          <a:prstGeom prst="rect">
            <a:avLst/>
          </a:prstGeom>
        </p:spPr>
      </p:pic>
    </p:spTree>
    <p:extLst>
      <p:ext uri="{BB962C8B-B14F-4D97-AF65-F5344CB8AC3E}">
        <p14:creationId xmlns:p14="http://schemas.microsoft.com/office/powerpoint/2010/main" val="20051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913448"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2"/>
            <a:ext cx="3532790"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7764" y="2743203"/>
            <a:ext cx="3532790"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373079" y="6448427"/>
            <a:ext cx="857474" cy="180974"/>
          </a:xfrm>
          <a:prstGeom prst="rect">
            <a:avLst/>
          </a:prstGeom>
        </p:spPr>
        <p:txBody>
          <a:bodyPr/>
          <a:lstStyle/>
          <a:p>
            <a:pPr>
              <a:defRPr/>
            </a:pPr>
            <a:fld id="{1F3D9CD0-09AD-492A-AED6-5ECC829D0231}" type="slidenum">
              <a:rPr lang="en-US" smtClean="0"/>
              <a:pPr>
                <a:defRPr/>
              </a:pPr>
              <a:t>‹#›</a:t>
            </a:fld>
            <a:endParaRPr lang="en-US"/>
          </a:p>
        </p:txBody>
      </p:sp>
      <p:cxnSp>
        <p:nvCxnSpPr>
          <p:cNvPr id="10" name="Straight Connector 9"/>
          <p:cNvCxnSpPr/>
          <p:nvPr/>
        </p:nvCxnSpPr>
        <p:spPr>
          <a:xfrm>
            <a:off x="863602"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6464159" y="202562"/>
            <a:ext cx="1511939" cy="1511939"/>
          </a:xfrm>
          <a:prstGeom prst="rect">
            <a:avLst/>
          </a:prstGeom>
        </p:spPr>
      </p:pic>
    </p:spTree>
    <p:extLst>
      <p:ext uri="{BB962C8B-B14F-4D97-AF65-F5344CB8AC3E}">
        <p14:creationId xmlns:p14="http://schemas.microsoft.com/office/powerpoint/2010/main" val="29526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7373079" y="6448427"/>
            <a:ext cx="857474" cy="180974"/>
          </a:xfrm>
          <a:prstGeom prst="rect">
            <a:avLst/>
          </a:prstGeom>
        </p:spPr>
        <p:txBody>
          <a:bodyPr/>
          <a:lstStyle/>
          <a:p>
            <a:pPr>
              <a:defRPr/>
            </a:pPr>
            <a:fld id="{33C6F108-EF15-4815-A11F-3793A52AA33A}" type="slidenum">
              <a:rPr lang="en-US" smtClean="0"/>
              <a:pPr>
                <a:defRPr/>
              </a:pPr>
              <a:t>‹#›</a:t>
            </a:fld>
            <a:endParaRPr lang="en-US"/>
          </a:p>
        </p:txBody>
      </p:sp>
      <p:cxnSp>
        <p:nvCxnSpPr>
          <p:cNvPr id="6" name="Straight Connector 5"/>
          <p:cNvCxnSpPr/>
          <p:nvPr/>
        </p:nvCxnSpPr>
        <p:spPr>
          <a:xfrm>
            <a:off x="906864" y="1600200"/>
            <a:ext cx="7668323"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6406950" y="181449"/>
            <a:ext cx="1511939" cy="1511939"/>
          </a:xfrm>
          <a:prstGeom prst="rect">
            <a:avLst/>
          </a:prstGeom>
        </p:spPr>
      </p:pic>
    </p:spTree>
    <p:extLst>
      <p:ext uri="{BB962C8B-B14F-4D97-AF65-F5344CB8AC3E}">
        <p14:creationId xmlns:p14="http://schemas.microsoft.com/office/powerpoint/2010/main" val="381210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7373079" y="6448427"/>
            <a:ext cx="857474" cy="180974"/>
          </a:xfrm>
          <a:prstGeom prst="rect">
            <a:avLst/>
          </a:prstGeom>
        </p:spPr>
        <p:txBody>
          <a:bodyPr/>
          <a:lstStyle/>
          <a:p>
            <a:pPr>
              <a:defRPr/>
            </a:pPr>
            <a:fld id="{C111EA0E-5988-43B5-BDF4-DAE6C1C43B49}" type="slidenum">
              <a:rPr lang="en-US" smtClean="0"/>
              <a:pPr>
                <a:defRPr/>
              </a:pPr>
              <a:t>‹#›</a:t>
            </a:fld>
            <a:endParaRPr lang="en-US"/>
          </a:p>
        </p:txBody>
      </p:sp>
    </p:spTree>
    <p:extLst>
      <p:ext uri="{BB962C8B-B14F-4D97-AF65-F5344CB8AC3E}">
        <p14:creationId xmlns:p14="http://schemas.microsoft.com/office/powerpoint/2010/main" val="37482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dirty="0"/>
          </a:p>
        </p:txBody>
      </p:sp>
      <p:sp>
        <p:nvSpPr>
          <p:cNvPr id="3" name="Content Placeholder 2"/>
          <p:cNvSpPr>
            <a:spLocks noGrp="1"/>
          </p:cNvSpPr>
          <p:nvPr>
            <p:ph idx="1"/>
          </p:nvPr>
        </p:nvSpPr>
        <p:spPr>
          <a:xfrm>
            <a:off x="4400506" y="685800"/>
            <a:ext cx="4230202"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E0BB3791-48B6-420A-9DE6-E497293B43C0}" type="slidenum">
              <a:rPr lang="en-US" smtClean="0"/>
              <a:pPr>
                <a:defRPr/>
              </a:pPr>
              <a:t>‹#›</a:t>
            </a:fld>
            <a:endParaRPr lang="en-US"/>
          </a:p>
        </p:txBody>
      </p:sp>
      <p:cxnSp>
        <p:nvCxnSpPr>
          <p:cNvPr id="9" name="Straight Connector 8"/>
          <p:cNvCxnSpPr/>
          <p:nvPr/>
        </p:nvCxnSpPr>
        <p:spPr>
          <a:xfrm>
            <a:off x="3886022" y="6096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2374083" y="4860288"/>
            <a:ext cx="1511939" cy="1511939"/>
          </a:xfrm>
          <a:prstGeom prst="rect">
            <a:avLst/>
          </a:prstGeom>
        </p:spPr>
      </p:pic>
    </p:spTree>
    <p:extLst>
      <p:ext uri="{BB962C8B-B14F-4D97-AF65-F5344CB8AC3E}">
        <p14:creationId xmlns:p14="http://schemas.microsoft.com/office/powerpoint/2010/main" val="124259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513294" y="685800"/>
            <a:ext cx="2915409" cy="40386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6115453" y="6448427"/>
            <a:ext cx="1047467" cy="18097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906864" y="6448427"/>
            <a:ext cx="4979929" cy="18097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373079" y="6448427"/>
            <a:ext cx="857474" cy="180974"/>
          </a:xfrm>
          <a:prstGeom prst="rect">
            <a:avLst/>
          </a:prstGeom>
        </p:spPr>
        <p:txBody>
          <a:bodyPr/>
          <a:lstStyle/>
          <a:p>
            <a:pPr>
              <a:defRPr/>
            </a:pPr>
            <a:fld id="{BAA56801-6DA1-4C37-97C7-3F5A0E6113FB}" type="slidenum">
              <a:rPr lang="en-US" smtClean="0"/>
              <a:pPr>
                <a:defRPr/>
              </a:pPr>
              <a:t>‹#›</a:t>
            </a:fld>
            <a:endParaRPr lang="en-US"/>
          </a:p>
        </p:txBody>
      </p:sp>
      <p:cxnSp>
        <p:nvCxnSpPr>
          <p:cNvPr id="9" name="Straight Connector 8"/>
          <p:cNvCxnSpPr/>
          <p:nvPr/>
        </p:nvCxnSpPr>
        <p:spPr>
          <a:xfrm>
            <a:off x="3886022" y="685800"/>
            <a:ext cx="0" cy="5762627"/>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2161179" y="4830444"/>
            <a:ext cx="1511939" cy="1511939"/>
          </a:xfrm>
          <a:prstGeom prst="rect">
            <a:avLst/>
          </a:prstGeom>
        </p:spPr>
      </p:pic>
    </p:spTree>
    <p:extLst>
      <p:ext uri="{BB962C8B-B14F-4D97-AF65-F5344CB8AC3E}">
        <p14:creationId xmlns:p14="http://schemas.microsoft.com/office/powerpoint/2010/main" val="392103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accent6">
                <a:lumMod val="40000"/>
                <a:lumOff val="60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51" y="274638"/>
            <a:ext cx="5334950" cy="1325562"/>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913450" y="1828800"/>
            <a:ext cx="7317105"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20990355"/>
      </p:ext>
    </p:extLst>
  </p:cSld>
  <p:clrMap bg1="lt1" tx1="dk1" bg2="lt2" tx2="dk2" accent1="accent1" accent2="accent2" accent3="accent3" accent4="accent4" accent5="accent5" accent6="accent6" hlink="hlink" folHlink="folHlink"/>
  <p:sldLayoutIdLst>
    <p:sldLayoutId id="2147487992" r:id="rId1"/>
    <p:sldLayoutId id="2147487993" r:id="rId2"/>
    <p:sldLayoutId id="2147487994" r:id="rId3"/>
    <p:sldLayoutId id="2147487995" r:id="rId4"/>
    <p:sldLayoutId id="2147487996" r:id="rId5"/>
    <p:sldLayoutId id="2147487997" r:id="rId6"/>
    <p:sldLayoutId id="2147487998" r:id="rId7"/>
    <p:sldLayoutId id="2147487999" r:id="rId8"/>
    <p:sldLayoutId id="2147488000" r:id="rId9"/>
    <p:sldLayoutId id="2147488001" r:id="rId10"/>
    <p:sldLayoutId id="21474880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4000" kern="1200" cap="none" baseline="0">
          <a:solidFill>
            <a:schemeClr val="tx1">
              <a:lumMod val="50000"/>
            </a:schemeClr>
          </a:solidFill>
          <a:latin typeface="Segoe UI Light" panose="020B0502040204020203" pitchFamily="34" charset="0"/>
          <a:ea typeface="+mj-ea"/>
          <a:cs typeface="Segoe UI Light" panose="020B0502040204020203" pitchFamily="34" charset="0"/>
        </a:defRPr>
      </a:lvl1pPr>
    </p:titleStyle>
    <p:bodyStyle>
      <a:lvl1pPr marL="205795" indent="-171496" algn="l" defTabSz="685983" rtl="0" eaLnBrk="1" latinLnBrk="0" hangingPunct="1">
        <a:lnSpc>
          <a:spcPct val="90000"/>
        </a:lnSpc>
        <a:spcBef>
          <a:spcPts val="1350"/>
        </a:spcBef>
        <a:buClr>
          <a:schemeClr val="tx1"/>
        </a:buClr>
        <a:buSzPct val="80000"/>
        <a:buFont typeface="Arial" panose="020B0604020202020204" pitchFamily="34" charset="0"/>
        <a:buChar char="•"/>
        <a:defRPr sz="3600" kern="1200">
          <a:solidFill>
            <a:schemeClr val="tx1"/>
          </a:solidFill>
          <a:latin typeface="Segoe UI Light" panose="020B0502040204020203" pitchFamily="34" charset="0"/>
          <a:ea typeface="+mn-ea"/>
          <a:cs typeface="Segoe UI Light" panose="020B0502040204020203" pitchFamily="34" charset="0"/>
        </a:defRPr>
      </a:lvl1pPr>
      <a:lvl2pPr marL="377291"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548786"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720282"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891778" indent="-171496" algn="l" defTabSz="685983" rtl="0" eaLnBrk="1" latinLnBrk="0" hangingPunct="1">
        <a:lnSpc>
          <a:spcPct val="90000"/>
        </a:lnSpc>
        <a:spcBef>
          <a:spcPts val="450"/>
        </a:spcBef>
        <a:buClr>
          <a:schemeClr val="tx1"/>
        </a:buClr>
        <a:buSzPct val="80000"/>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6"/>
          <p:cNvSpPr>
            <a:spLocks noChangeArrowheads="1"/>
          </p:cNvSpPr>
          <p:nvPr/>
        </p:nvSpPr>
        <p:spPr bwMode="auto">
          <a:xfrm>
            <a:off x="1943100" y="533400"/>
            <a:ext cx="6172200" cy="3886200"/>
          </a:xfrm>
          <a:prstGeom prst="rect">
            <a:avLst/>
          </a:prstGeom>
          <a:noFill/>
          <a:ln>
            <a:noFill/>
          </a:ln>
        </p:spPr>
        <p:txBody>
          <a:bodyPr/>
          <a:lstStyle>
            <a:lvl1pPr>
              <a:spcBef>
                <a:spcPct val="20000"/>
              </a:spcBef>
              <a:buBlip>
                <a:blip r:embed="rId3"/>
              </a:buBlip>
              <a:defRPr sz="3200">
                <a:solidFill>
                  <a:schemeClr val="tx1"/>
                </a:solidFill>
                <a:latin typeface="Tahoma" panose="020B0604030504040204" pitchFamily="34" charset="0"/>
                <a:ea typeface="MS PGothic" panose="020B0600070205080204" pitchFamily="34" charset="-128"/>
                <a:cs typeface="Arial" panose="020B060402020202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4000" b="1" dirty="0">
              <a:latin typeface="Segoe UI Light" panose="020B0502040204020203" pitchFamily="34" charset="0"/>
              <a:cs typeface="Segoe UI Light" panose="020B0502040204020203" pitchFamily="34" charset="0"/>
            </a:endParaRPr>
          </a:p>
          <a:p>
            <a:pPr eaLnBrk="1" hangingPunct="1">
              <a:spcBef>
                <a:spcPct val="0"/>
              </a:spcBef>
              <a:buFontTx/>
              <a:buNone/>
            </a:pPr>
            <a:r>
              <a:rPr lang="en-US" altLang="en-US" sz="4000" b="1" dirty="0">
                <a:latin typeface="Segoe UI Light" panose="020B0502040204020203" pitchFamily="34" charset="0"/>
                <a:cs typeface="Segoe UI Light" panose="020B0502040204020203" pitchFamily="34" charset="0"/>
              </a:rPr>
              <a:t>“Begin with the End in Mind.”</a:t>
            </a:r>
          </a:p>
          <a:p>
            <a:pPr eaLnBrk="1" hangingPunct="1">
              <a:spcBef>
                <a:spcPct val="0"/>
              </a:spcBef>
              <a:buFontTx/>
              <a:buNone/>
            </a:pPr>
            <a:r>
              <a:rPr lang="en-US" altLang="en-US" sz="2400" dirty="0">
                <a:latin typeface="Segoe UI Light" panose="020B0502040204020203" pitchFamily="34" charset="0"/>
                <a:cs typeface="Segoe UI Light" panose="020B0502040204020203" pitchFamily="34" charset="0"/>
              </a:rPr>
              <a:t>Stephen Covey, Author of </a:t>
            </a:r>
            <a:r>
              <a:rPr lang="en-US" altLang="en-US" sz="2400" i="1" dirty="0">
                <a:latin typeface="Segoe UI Light" panose="020B0502040204020203" pitchFamily="34" charset="0"/>
                <a:cs typeface="Segoe UI Light" panose="020B0502040204020203" pitchFamily="34" charset="0"/>
              </a:rPr>
              <a:t>The 7 Habits of Highly Effective People</a:t>
            </a:r>
          </a:p>
        </p:txBody>
      </p:sp>
      <p:sp>
        <p:nvSpPr>
          <p:cNvPr id="4" name="Rectangle 3"/>
          <p:cNvSpPr/>
          <p:nvPr/>
        </p:nvSpPr>
        <p:spPr>
          <a:xfrm>
            <a:off x="533400" y="3733800"/>
            <a:ext cx="2819400" cy="2209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alibri" panose="020F0502020204030204"/>
            </a:endParaRPr>
          </a:p>
        </p:txBody>
      </p:sp>
      <p:sp>
        <p:nvSpPr>
          <p:cNvPr id="5" name="Rectangle 4"/>
          <p:cNvSpPr/>
          <p:nvPr/>
        </p:nvSpPr>
        <p:spPr>
          <a:xfrm>
            <a:off x="5943600" y="3733800"/>
            <a:ext cx="2819400" cy="2209800"/>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alibri" panose="020F0502020204030204"/>
            </a:endParaRPr>
          </a:p>
        </p:txBody>
      </p:sp>
      <p:cxnSp>
        <p:nvCxnSpPr>
          <p:cNvPr id="6" name="Straight Arrow Connector 5"/>
          <p:cNvCxnSpPr/>
          <p:nvPr/>
        </p:nvCxnSpPr>
        <p:spPr>
          <a:xfrm>
            <a:off x="3581400" y="4838700"/>
            <a:ext cx="21336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0" y="6117570"/>
            <a:ext cx="3469414" cy="424732"/>
          </a:xfrm>
          <a:prstGeom prst="rect">
            <a:avLst/>
          </a:prstGeom>
          <a:noFill/>
        </p:spPr>
        <p:txBody>
          <a:bodyPr wrap="square" rtlCol="0">
            <a:spAutoFit/>
          </a:bodyPr>
          <a:lstStyle/>
          <a:p>
            <a:pPr eaLnBrk="0" fontAlgn="base" hangingPunct="0">
              <a:lnSpc>
                <a:spcPct val="90000"/>
              </a:lnSpc>
              <a:spcBef>
                <a:spcPct val="0"/>
              </a:spcBef>
              <a:spcAft>
                <a:spcPct val="0"/>
              </a:spcAft>
            </a:pPr>
            <a:r>
              <a:rPr lang="en-US" sz="2400" dirty="0">
                <a:solidFill>
                  <a:prstClr val="black"/>
                </a:solidFill>
                <a:latin typeface="Arial" panose="020B0604020202020204" pitchFamily="34" charset="0"/>
                <a:ea typeface="ＭＳ Ｐゴシック" panose="020B0600070205080204" pitchFamily="34" charset="-128"/>
              </a:rPr>
              <a:t>Finish </a:t>
            </a:r>
          </a:p>
        </p:txBody>
      </p:sp>
      <p:sp>
        <p:nvSpPr>
          <p:cNvPr id="8" name="TextBox 7"/>
          <p:cNvSpPr txBox="1"/>
          <p:nvPr/>
        </p:nvSpPr>
        <p:spPr>
          <a:xfrm>
            <a:off x="1524000" y="6117570"/>
            <a:ext cx="3352800" cy="424732"/>
          </a:xfrm>
          <a:prstGeom prst="rect">
            <a:avLst/>
          </a:prstGeom>
          <a:noFill/>
        </p:spPr>
        <p:txBody>
          <a:bodyPr wrap="square" rtlCol="0">
            <a:spAutoFit/>
          </a:bodyPr>
          <a:lstStyle/>
          <a:p>
            <a:pPr eaLnBrk="0" fontAlgn="base" hangingPunct="0">
              <a:lnSpc>
                <a:spcPct val="90000"/>
              </a:lnSpc>
              <a:spcBef>
                <a:spcPct val="0"/>
              </a:spcBef>
              <a:spcAft>
                <a:spcPct val="0"/>
              </a:spcAft>
            </a:pPr>
            <a:r>
              <a:rPr lang="en-US" sz="2400" dirty="0">
                <a:solidFill>
                  <a:prstClr val="black"/>
                </a:solidFill>
                <a:latin typeface="Arial" panose="020B0604020202020204" pitchFamily="34" charset="0"/>
                <a:ea typeface="ＭＳ Ｐゴシック" panose="020B0600070205080204" pitchFamily="34" charset="-128"/>
              </a:rPr>
              <a:t>Start </a:t>
            </a:r>
          </a:p>
        </p:txBody>
      </p:sp>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032" y="3770376"/>
            <a:ext cx="2072118" cy="2156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art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134" y="3750564"/>
            <a:ext cx="2618416" cy="2176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and Person Receiving the Memo</a:t>
            </a:r>
          </a:p>
        </p:txBody>
      </p:sp>
      <p:sp>
        <p:nvSpPr>
          <p:cNvPr id="3" name="Content Placeholder 2"/>
          <p:cNvSpPr>
            <a:spLocks noGrp="1"/>
          </p:cNvSpPr>
          <p:nvPr>
            <p:ph idx="1"/>
          </p:nvPr>
        </p:nvSpPr>
        <p:spPr/>
        <p:txBody>
          <a:bodyPr/>
          <a:lstStyle/>
          <a:p>
            <a:r>
              <a:rPr lang="en-US" dirty="0"/>
              <a:t>Societal problem: Too many underage SU students are drinking alcohol.</a:t>
            </a:r>
          </a:p>
          <a:p>
            <a:r>
              <a:rPr lang="en-US" dirty="0"/>
              <a:t>Writing Memo to Robert D. </a:t>
            </a:r>
            <a:r>
              <a:rPr lang="en-US" dirty="0" err="1"/>
              <a:t>Hradsky</a:t>
            </a:r>
            <a:endParaRPr lang="en-US" dirty="0"/>
          </a:p>
        </p:txBody>
      </p:sp>
    </p:spTree>
    <p:extLst>
      <p:ext uri="{BB962C8B-B14F-4D97-AF65-F5344CB8AC3E}">
        <p14:creationId xmlns:p14="http://schemas.microsoft.com/office/powerpoint/2010/main" val="274626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838200" y="303362"/>
            <a:ext cx="8593137" cy="1143000"/>
          </a:xfrm>
        </p:spPr>
        <p:txBody>
          <a:bodyPr/>
          <a:lstStyle/>
          <a:p>
            <a:pPr eaLnBrk="1" hangingPunct="1"/>
            <a:r>
              <a:rPr lang="en-US" altLang="en-US" b="1" dirty="0">
                <a:latin typeface="Segoe UI" panose="020B0502040204020203" pitchFamily="34" charset="0"/>
                <a:cs typeface="Segoe UI" panose="020B0502040204020203" pitchFamily="34" charset="0"/>
              </a:rPr>
              <a:t>For Next Class</a:t>
            </a:r>
            <a:endParaRPr lang="en-US" altLang="en-US" sz="4000" b="1" dirty="0">
              <a:latin typeface="Segoe UI" panose="020B0502040204020203" pitchFamily="34" charset="0"/>
              <a:cs typeface="Segoe UI" panose="020B0502040204020203" pitchFamily="34" charset="0"/>
            </a:endParaRPr>
          </a:p>
        </p:txBody>
      </p:sp>
      <p:sp>
        <p:nvSpPr>
          <p:cNvPr id="144387" name="Text Box 3"/>
          <p:cNvSpPr txBox="1">
            <a:spLocks noChangeArrowheads="1"/>
          </p:cNvSpPr>
          <p:nvPr/>
        </p:nvSpPr>
        <p:spPr bwMode="auto">
          <a:xfrm>
            <a:off x="838200" y="1752600"/>
            <a:ext cx="76962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Blip>
                <a:blip r:embed="rId3"/>
              </a:buBlip>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SzPct val="75000"/>
              <a:buBlip>
                <a:blip r:embed="rId4"/>
              </a:buBlip>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tx2"/>
              </a:buClr>
              <a:buChar char="–"/>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buFontTx/>
              <a:buAutoNum type="arabicPeriod"/>
            </a:pPr>
            <a:r>
              <a:rPr lang="en-US" altLang="en-US" sz="2800" dirty="0">
                <a:solidFill>
                  <a:srgbClr val="000000"/>
                </a:solidFill>
                <a:latin typeface="Segoe UI Light" panose="020B0502040204020203" pitchFamily="34" charset="0"/>
                <a:cs typeface="Segoe UI Light" panose="020B0502040204020203" pitchFamily="34" charset="0"/>
              </a:rPr>
              <a:t>Wednesday – go straight to Breakout Rooms working with your TPE group on Zoom</a:t>
            </a:r>
          </a:p>
          <a:p>
            <a:pPr eaLnBrk="1" hangingPunct="1">
              <a:spcBef>
                <a:spcPct val="50000"/>
              </a:spcBef>
              <a:buFontTx/>
              <a:buAutoNum type="arabicPeriod"/>
            </a:pPr>
            <a:r>
              <a:rPr lang="en-US" altLang="en-US" sz="2800" dirty="0">
                <a:solidFill>
                  <a:srgbClr val="000000"/>
                </a:solidFill>
                <a:latin typeface="Segoe UI Light" panose="020B0502040204020203" pitchFamily="34" charset="0"/>
                <a:cs typeface="Segoe UI Light" panose="020B0502040204020203" pitchFamily="34" charset="0"/>
              </a:rPr>
              <a:t>Submit Assignment #1 by 12:00 PM</a:t>
            </a:r>
          </a:p>
          <a:p>
            <a:pPr marL="0" indent="0" eaLnBrk="1" hangingPunct="1">
              <a:spcBef>
                <a:spcPct val="50000"/>
              </a:spcBef>
              <a:buNone/>
            </a:pPr>
            <a:endParaRPr lang="en-US" altLang="en-US" sz="2800" dirty="0">
              <a:solidFill>
                <a:srgbClr val="000000"/>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9490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t>Class Agenda</a:t>
            </a:r>
          </a:p>
        </p:txBody>
      </p:sp>
      <p:sp>
        <p:nvSpPr>
          <p:cNvPr id="68611" name="Rectangle 3"/>
          <p:cNvSpPr>
            <a:spLocks noGrp="1" noChangeArrowheads="1"/>
          </p:cNvSpPr>
          <p:nvPr>
            <p:ph idx="1"/>
          </p:nvPr>
        </p:nvSpPr>
        <p:spPr>
          <a:xfrm>
            <a:off x="1289364" y="1524000"/>
            <a:ext cx="7772400" cy="4114800"/>
          </a:xfrm>
        </p:spPr>
        <p:txBody>
          <a:bodyPr/>
          <a:lstStyle/>
          <a:p>
            <a:pPr eaLnBrk="1" hangingPunct="1"/>
            <a:r>
              <a:rPr lang="en-US" altLang="en-US" dirty="0"/>
              <a:t>Announcements</a:t>
            </a:r>
          </a:p>
          <a:p>
            <a:r>
              <a:rPr lang="en-US" altLang="en-US" dirty="0"/>
              <a:t>Late Paper Policy </a:t>
            </a:r>
          </a:p>
          <a:p>
            <a:r>
              <a:rPr lang="en-US" altLang="en-US" dirty="0"/>
              <a:t>Module Questions </a:t>
            </a:r>
          </a:p>
          <a:p>
            <a:pPr eaLnBrk="1" hangingPunct="1"/>
            <a:r>
              <a:rPr lang="en-US" altLang="en-US" dirty="0"/>
              <a:t>TPE Topic</a:t>
            </a:r>
          </a:p>
          <a:p>
            <a:pPr eaLnBrk="1" hangingPunct="1">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Competition Points</a:t>
            </a:r>
          </a:p>
        </p:txBody>
      </p:sp>
      <p:sp>
        <p:nvSpPr>
          <p:cNvPr id="4" name="Rectangle 3"/>
          <p:cNvSpPr/>
          <p:nvPr/>
        </p:nvSpPr>
        <p:spPr>
          <a:xfrm>
            <a:off x="2833972" y="2307091"/>
            <a:ext cx="774746" cy="267637"/>
          </a:xfrm>
          <a:prstGeom prst="rect">
            <a:avLst/>
          </a:prstGeom>
        </p:spPr>
        <p:txBody>
          <a:bodyPr wrap="square">
            <a:spAutoFit/>
          </a:bodyPr>
          <a:lstStyle/>
          <a:p>
            <a:pPr marL="12558" marR="0" lvl="0" indent="0" algn="ctr" defTabSz="385763" rtl="0" eaLnBrk="0" fontAlgn="base" latinLnBrk="0" hangingPunct="0">
              <a:lnSpc>
                <a:spcPct val="100000"/>
              </a:lnSpc>
              <a:spcBef>
                <a:spcPct val="50000"/>
              </a:spcBef>
              <a:spcAft>
                <a:spcPct val="0"/>
              </a:spcAft>
              <a:buClrTx/>
              <a:buSzTx/>
              <a:buFontTx/>
              <a:buNone/>
              <a:tabLst/>
              <a:defRPr/>
            </a:pPr>
            <a:r>
              <a:rPr kumimoji="0" lang="en-US" sz="1139" b="0" i="1" u="none" strike="noStrike" kern="1200" cap="none" spc="0" normalizeH="0" baseline="0" noProof="0" dirty="0">
                <a:ln>
                  <a:noFill/>
                </a:ln>
                <a:solidFill>
                  <a:srgbClr val="336699"/>
                </a:solidFill>
                <a:effectLst/>
                <a:uLnTx/>
                <a:uFillTx/>
                <a:latin typeface="Times New Roman" charset="0"/>
                <a:ea typeface="MS PGothic" panose="020B0600070205080204" pitchFamily="34" charset="-128"/>
                <a:cs typeface="Times New Roman" charset="0"/>
                <a:sym typeface="Times New Roman" charset="0"/>
              </a:rPr>
              <a:t>Winners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768" y="2564101"/>
            <a:ext cx="1653393" cy="2137520"/>
          </a:xfrm>
          <a:prstGeom prst="rect">
            <a:avLst/>
          </a:prstGeom>
        </p:spPr>
      </p:pic>
      <p:sp>
        <p:nvSpPr>
          <p:cNvPr id="6" name="Rectangle 5"/>
          <p:cNvSpPr/>
          <p:nvPr/>
        </p:nvSpPr>
        <p:spPr>
          <a:xfrm>
            <a:off x="2983034" y="4689198"/>
            <a:ext cx="625683" cy="267637"/>
          </a:xfrm>
          <a:prstGeom prst="rect">
            <a:avLst/>
          </a:prstGeom>
        </p:spPr>
        <p:txBody>
          <a:bodyPr wrap="square">
            <a:spAutoFit/>
          </a:bodyPr>
          <a:lstStyle/>
          <a:p>
            <a:pPr marL="0" marR="0" lvl="0" indent="0" algn="l" defTabSz="385763" rtl="0" eaLnBrk="0" fontAlgn="base" latinLnBrk="0" hangingPunct="0">
              <a:lnSpc>
                <a:spcPct val="100000"/>
              </a:lnSpc>
              <a:spcBef>
                <a:spcPct val="50000"/>
              </a:spcBef>
              <a:spcAft>
                <a:spcPct val="0"/>
              </a:spcAft>
              <a:buClrTx/>
              <a:buSzTx/>
              <a:buFontTx/>
              <a:buNone/>
              <a:tabLst/>
              <a:defRPr/>
            </a:pPr>
            <a:r>
              <a:rPr kumimoji="0" lang="en-US" sz="1139" b="0" i="1" u="none" strike="noStrike" kern="1200" cap="none" spc="0" normalizeH="0" baseline="0" noProof="0" dirty="0">
                <a:ln>
                  <a:noFill/>
                </a:ln>
                <a:solidFill>
                  <a:srgbClr val="336699"/>
                </a:solidFill>
                <a:effectLst/>
                <a:uLnTx/>
                <a:uFillTx/>
                <a:latin typeface="Times New Roman" pitchFamily="18" charset="0"/>
                <a:ea typeface="MS PGothic" panose="020B0600070205080204" pitchFamily="34" charset="-128"/>
                <a:cs typeface="Times New Roman" pitchFamily="18" charset="0"/>
                <a:sym typeface="Times New Roman" pitchFamily="18" charset="0"/>
              </a:rPr>
              <a:t>Losers</a:t>
            </a:r>
            <a:endParaRPr kumimoji="0" lang="en-US" sz="760" b="0" i="1" u="none" strike="noStrike" kern="1200" cap="none" spc="0" normalizeH="0" baseline="0" noProof="0" dirty="0">
              <a:ln>
                <a:noFill/>
              </a:ln>
              <a:solidFill>
                <a:srgbClr val="336699"/>
              </a:solidFill>
              <a:effectLst/>
              <a:uLnTx/>
              <a:uFillTx/>
              <a:latin typeface="Times New Roman" pitchFamily="18" charset="0"/>
              <a:ea typeface="MS PGothic" panose="020B0600070205080204" pitchFamily="34" charset="-128"/>
              <a:cs typeface="Times New Roman" pitchFamily="18" charset="0"/>
              <a:sym typeface="Times New Roman" pitchFamily="18" charset="0"/>
            </a:endParaRPr>
          </a:p>
        </p:txBody>
      </p:sp>
      <p:sp>
        <p:nvSpPr>
          <p:cNvPr id="7" name="TextBox 6"/>
          <p:cNvSpPr txBox="1"/>
          <p:nvPr/>
        </p:nvSpPr>
        <p:spPr>
          <a:xfrm>
            <a:off x="2833971" y="4951177"/>
            <a:ext cx="973711" cy="209288"/>
          </a:xfrm>
          <a:prstGeom prst="rect">
            <a:avLst/>
          </a:prstGeom>
          <a:noFill/>
        </p:spPr>
        <p:txBody>
          <a:bodyPr wrap="square" rtlCol="0" anchor="t">
            <a:spAutoFit/>
          </a:bodyPr>
          <a:lstStyle/>
          <a:p>
            <a:pPr marL="0" marR="0" lvl="0" indent="0" algn="l" defTabSz="385763" rtl="0" eaLnBrk="0" fontAlgn="base" latinLnBrk="0" hangingPunct="0">
              <a:lnSpc>
                <a:spcPct val="100000"/>
              </a:lnSpc>
              <a:spcBef>
                <a:spcPct val="0"/>
              </a:spcBef>
              <a:spcAft>
                <a:spcPct val="0"/>
              </a:spcAft>
              <a:buClrTx/>
              <a:buSzTx/>
              <a:buFontTx/>
              <a:buNone/>
              <a:tabLst/>
              <a:defRPr/>
            </a:pPr>
            <a:r>
              <a:rPr kumimoji="0" lang="en-US" sz="760" b="0" i="0" u="none" strike="noStrike" kern="1200" cap="none" spc="0" normalizeH="0" baseline="0" noProof="0" dirty="0">
                <a:ln>
                  <a:noFill/>
                </a:ln>
                <a:solidFill>
                  <a:prstClr val="black"/>
                </a:solidFill>
                <a:effectLst/>
                <a:uLnTx/>
                <a:uFillTx/>
                <a:latin typeface="Arial"/>
                <a:ea typeface="MS PGothic"/>
                <a:cs typeface="Arial"/>
              </a:rPr>
              <a:t>As of 8/31/2020</a:t>
            </a:r>
            <a:endParaRPr kumimoji="0" lang="en-US" sz="76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9" name="Rectangle 1">
            <a:extLst>
              <a:ext uri="{FF2B5EF4-FFF2-40B4-BE49-F238E27FC236}">
                <a16:creationId xmlns:a16="http://schemas.microsoft.com/office/drawing/2014/main" id="{C9A063B8-8C0E-DF42-929F-722287703DEA}"/>
              </a:ext>
            </a:extLst>
          </p:cNvPr>
          <p:cNvSpPr>
            <a:spLocks noChangeArrowheads="1"/>
          </p:cNvSpPr>
          <p:nvPr/>
        </p:nvSpPr>
        <p:spPr bwMode="auto">
          <a:xfrm>
            <a:off x="3956745" y="2347043"/>
            <a:ext cx="103939" cy="3636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br>
              <a:rPr kumimoji="0" lang="en-US" altLang="en-US" sz="101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br>
            <a:endParaRPr kumimoji="0" lang="en-US" altLang="en-US" sz="101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graphicFrame>
        <p:nvGraphicFramePr>
          <p:cNvPr id="10" name="Table 9">
            <a:extLst>
              <a:ext uri="{FF2B5EF4-FFF2-40B4-BE49-F238E27FC236}">
                <a16:creationId xmlns:a16="http://schemas.microsoft.com/office/drawing/2014/main" id="{C851F58B-9A0A-7748-BD65-CF5CEE4886DF}"/>
              </a:ext>
            </a:extLst>
          </p:cNvPr>
          <p:cNvGraphicFramePr>
            <a:graphicFrameLocks noGrp="1"/>
          </p:cNvGraphicFramePr>
          <p:nvPr/>
        </p:nvGraphicFramePr>
        <p:xfrm>
          <a:off x="5791200" y="1905000"/>
          <a:ext cx="1689054" cy="4534884"/>
        </p:xfrm>
        <a:graphic>
          <a:graphicData uri="http://schemas.openxmlformats.org/drawingml/2006/table">
            <a:tbl>
              <a:tblPr firstRow="1" bandRow="1">
                <a:tableStyleId>{5940675A-B579-460E-94D1-54222C63F5DA}</a:tableStyleId>
              </a:tblPr>
              <a:tblGrid>
                <a:gridCol w="647192">
                  <a:extLst>
                    <a:ext uri="{9D8B030D-6E8A-4147-A177-3AD203B41FA5}">
                      <a16:colId xmlns:a16="http://schemas.microsoft.com/office/drawing/2014/main" val="2044096137"/>
                    </a:ext>
                  </a:extLst>
                </a:gridCol>
                <a:gridCol w="1041862">
                  <a:extLst>
                    <a:ext uri="{9D8B030D-6E8A-4147-A177-3AD203B41FA5}">
                      <a16:colId xmlns:a16="http://schemas.microsoft.com/office/drawing/2014/main" val="3340991414"/>
                    </a:ext>
                  </a:extLst>
                </a:gridCol>
              </a:tblGrid>
              <a:tr h="99538">
                <a:tc>
                  <a:txBody>
                    <a:bodyPr/>
                    <a:lstStyle/>
                    <a:p>
                      <a:pPr lvl="0">
                        <a:buNone/>
                      </a:pPr>
                      <a:r>
                        <a:rPr lang="en-US" sz="1400" b="1" dirty="0"/>
                        <a:t>Groups</a:t>
                      </a:r>
                      <a:endParaRPr lang="en-US" sz="1050" dirty="0"/>
                    </a:p>
                  </a:txBody>
                  <a:tcPr marL="38576" marR="38576" marT="19289" marB="19289"/>
                </a:tc>
                <a:tc>
                  <a:txBody>
                    <a:bodyPr/>
                    <a:lstStyle/>
                    <a:p>
                      <a:r>
                        <a:rPr lang="en-US" sz="1400" b="1" dirty="0"/>
                        <a:t>Points</a:t>
                      </a:r>
                    </a:p>
                  </a:txBody>
                  <a:tcPr marL="38576" marR="38576" marT="19289" marB="19289"/>
                </a:tc>
                <a:extLst>
                  <a:ext uri="{0D108BD9-81ED-4DB2-BD59-A6C34878D82A}">
                    <a16:rowId xmlns:a16="http://schemas.microsoft.com/office/drawing/2014/main" val="4075030219"/>
                  </a:ext>
                </a:extLst>
              </a:tr>
              <a:tr h="240632">
                <a:tc>
                  <a:txBody>
                    <a:bodyPr/>
                    <a:lstStyle/>
                    <a:p>
                      <a:pPr lvl="0">
                        <a:buNone/>
                      </a:pPr>
                      <a:r>
                        <a:rPr lang="en-US" sz="1400" b="1" dirty="0"/>
                        <a:t>1</a:t>
                      </a:r>
                    </a:p>
                  </a:txBody>
                  <a:tcPr marL="38576" marR="38576" marT="19289" marB="19289"/>
                </a:tc>
                <a:tc>
                  <a:txBody>
                    <a:bodyPr/>
                    <a:lstStyle/>
                    <a:p>
                      <a:r>
                        <a:rPr lang="en-US" sz="1400" b="1" dirty="0"/>
                        <a:t>1</a:t>
                      </a:r>
                      <a:endParaRPr lang="en-US" sz="1050" dirty="0"/>
                    </a:p>
                  </a:txBody>
                  <a:tcPr marL="38576" marR="38576" marT="19289" marB="19289"/>
                </a:tc>
                <a:extLst>
                  <a:ext uri="{0D108BD9-81ED-4DB2-BD59-A6C34878D82A}">
                    <a16:rowId xmlns:a16="http://schemas.microsoft.com/office/drawing/2014/main" val="2464003054"/>
                  </a:ext>
                </a:extLst>
              </a:tr>
              <a:tr h="240632">
                <a:tc>
                  <a:txBody>
                    <a:bodyPr/>
                    <a:lstStyle/>
                    <a:p>
                      <a:pPr lvl="0">
                        <a:buNone/>
                      </a:pPr>
                      <a:r>
                        <a:rPr lang="en-US" sz="1400" b="1" dirty="0"/>
                        <a:t>2</a:t>
                      </a:r>
                    </a:p>
                  </a:txBody>
                  <a:tcPr marL="38576" marR="38576" marT="19289" marB="19289"/>
                </a:tc>
                <a:tc>
                  <a:txBody>
                    <a:bodyPr/>
                    <a:lstStyle/>
                    <a:p>
                      <a:r>
                        <a:rPr lang="en-US" sz="1400" b="1" dirty="0"/>
                        <a:t>1</a:t>
                      </a:r>
                    </a:p>
                  </a:txBody>
                  <a:tcPr marL="38576" marR="38576" marT="19289" marB="19289"/>
                </a:tc>
                <a:extLst>
                  <a:ext uri="{0D108BD9-81ED-4DB2-BD59-A6C34878D82A}">
                    <a16:rowId xmlns:a16="http://schemas.microsoft.com/office/drawing/2014/main" val="3954471528"/>
                  </a:ext>
                </a:extLst>
              </a:tr>
              <a:tr h="240632">
                <a:tc>
                  <a:txBody>
                    <a:bodyPr/>
                    <a:lstStyle/>
                    <a:p>
                      <a:pPr lvl="0" defTabSz="514487" eaLnBrk="1" fontAlgn="auto" latinLnBrk="0" hangingPunct="1">
                        <a:buNone/>
                        <a:tabLst/>
                        <a:defRPr/>
                      </a:pPr>
                      <a:r>
                        <a:rPr lang="en-US" sz="1400" b="1" dirty="0"/>
                        <a:t>10</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400" b="1" dirty="0"/>
                        <a:t>1</a:t>
                      </a:r>
                    </a:p>
                  </a:txBody>
                  <a:tcPr marL="38576" marR="38576" marT="19289" marB="19289"/>
                </a:tc>
                <a:extLst>
                  <a:ext uri="{0D108BD9-81ED-4DB2-BD59-A6C34878D82A}">
                    <a16:rowId xmlns:a16="http://schemas.microsoft.com/office/drawing/2014/main" val="2922023641"/>
                  </a:ext>
                </a:extLst>
              </a:tr>
              <a:tr h="240632">
                <a:tc>
                  <a:txBody>
                    <a:bodyPr/>
                    <a:lstStyle/>
                    <a:p>
                      <a:pPr lvl="0" defTabSz="514487" eaLnBrk="1" fontAlgn="auto" latinLnBrk="0" hangingPunct="1">
                        <a:buNone/>
                        <a:tabLst/>
                        <a:defRPr/>
                      </a:pPr>
                      <a:r>
                        <a:rPr lang="en-US" sz="1400" b="1" dirty="0"/>
                        <a:t>11</a:t>
                      </a:r>
                    </a:p>
                  </a:txBody>
                  <a:tcPr marL="38576" marR="38576" marT="19289" marB="19289"/>
                </a:tc>
                <a:tc>
                  <a:txBody>
                    <a:bodyPr/>
                    <a:lstStyle/>
                    <a:p>
                      <a:pPr marL="0" lvl="0" indent="0" algn="l" defTabSz="514487" eaLnBrk="1" fontAlgn="auto" latinLnBrk="0" hangingPunct="1">
                        <a:lnSpc>
                          <a:spcPct val="100000"/>
                        </a:lnSpc>
                        <a:spcBef>
                          <a:spcPts val="0"/>
                        </a:spcBef>
                        <a:spcAft>
                          <a:spcPts val="0"/>
                        </a:spcAft>
                        <a:buNone/>
                        <a:tabLst/>
                        <a:defRPr/>
                      </a:pPr>
                      <a:r>
                        <a:rPr lang="en-US" sz="1400" b="1" dirty="0"/>
                        <a:t>1</a:t>
                      </a:r>
                    </a:p>
                  </a:txBody>
                  <a:tcPr marL="38576" marR="38576" marT="19289" marB="19289"/>
                </a:tc>
                <a:extLst>
                  <a:ext uri="{0D108BD9-81ED-4DB2-BD59-A6C34878D82A}">
                    <a16:rowId xmlns:a16="http://schemas.microsoft.com/office/drawing/2014/main" val="1226990246"/>
                  </a:ext>
                </a:extLst>
              </a:tr>
              <a:tr h="240632">
                <a:tc>
                  <a:txBody>
                    <a:bodyPr/>
                    <a:lstStyle/>
                    <a:p>
                      <a:pPr lvl="0" defTabSz="514487" eaLnBrk="1" fontAlgn="auto" latinLnBrk="0" hangingPunct="1">
                        <a:buNone/>
                        <a:tabLst/>
                        <a:defRPr/>
                      </a:pPr>
                      <a:r>
                        <a:rPr lang="en-US" sz="1400" b="1" dirty="0"/>
                        <a:t>12</a:t>
                      </a:r>
                    </a:p>
                  </a:txBody>
                  <a:tcPr marL="38576" marR="38576" marT="19289" marB="19289"/>
                </a:tc>
                <a:tc>
                  <a:txBody>
                    <a:bodyPr/>
                    <a:lstStyle/>
                    <a:p>
                      <a:pPr marL="0" lvl="0" indent="0" algn="l" defTabSz="514487" eaLnBrk="1" fontAlgn="auto" latinLnBrk="0" hangingPunct="1">
                        <a:lnSpc>
                          <a:spcPct val="100000"/>
                        </a:lnSpc>
                        <a:spcBef>
                          <a:spcPts val="0"/>
                        </a:spcBef>
                        <a:spcAft>
                          <a:spcPts val="0"/>
                        </a:spcAft>
                        <a:buNone/>
                        <a:tabLst/>
                        <a:defRPr/>
                      </a:pPr>
                      <a:r>
                        <a:rPr lang="en-US" sz="1400" b="1" dirty="0"/>
                        <a:t>1</a:t>
                      </a:r>
                    </a:p>
                  </a:txBody>
                  <a:tcPr marL="38576" marR="38576" marT="19289" marB="19289"/>
                </a:tc>
                <a:extLst>
                  <a:ext uri="{0D108BD9-81ED-4DB2-BD59-A6C34878D82A}">
                    <a16:rowId xmlns:a16="http://schemas.microsoft.com/office/drawing/2014/main" val="2674006115"/>
                  </a:ext>
                </a:extLst>
              </a:tr>
              <a:tr h="240632">
                <a:tc>
                  <a:txBody>
                    <a:bodyPr/>
                    <a:lstStyle/>
                    <a:p>
                      <a:pPr lvl="0" defTabSz="514487" eaLnBrk="1" fontAlgn="auto" latinLnBrk="0" hangingPunct="1">
                        <a:buNone/>
                        <a:tabLst/>
                        <a:defRPr/>
                      </a:pPr>
                      <a:r>
                        <a:rPr lang="en-US" sz="1400" b="1" dirty="0"/>
                        <a:t>17</a:t>
                      </a:r>
                    </a:p>
                  </a:txBody>
                  <a:tcPr marL="38576" marR="38576" marT="19289" marB="19289"/>
                </a:tc>
                <a:tc>
                  <a:txBody>
                    <a:bodyPr/>
                    <a:lstStyle/>
                    <a:p>
                      <a:pPr marL="0" marR="0" lvl="0" indent="0" algn="l" defTabSz="514487" rtl="0" eaLnBrk="1" fontAlgn="auto" latinLnBrk="0" hangingPunct="1">
                        <a:lnSpc>
                          <a:spcPct val="100000"/>
                        </a:lnSpc>
                        <a:spcBef>
                          <a:spcPts val="0"/>
                        </a:spcBef>
                        <a:spcAft>
                          <a:spcPts val="0"/>
                        </a:spcAft>
                        <a:buClrTx/>
                        <a:buSzTx/>
                        <a:buFontTx/>
                        <a:buNone/>
                        <a:tabLst/>
                        <a:defRPr/>
                      </a:pPr>
                      <a:r>
                        <a:rPr lang="en-US" sz="1400" b="1" dirty="0"/>
                        <a:t>1</a:t>
                      </a:r>
                    </a:p>
                  </a:txBody>
                  <a:tcPr marL="38576" marR="38576" marT="19289" marB="19289"/>
                </a:tc>
                <a:extLst>
                  <a:ext uri="{0D108BD9-81ED-4DB2-BD59-A6C34878D82A}">
                    <a16:rowId xmlns:a16="http://schemas.microsoft.com/office/drawing/2014/main" val="3825010176"/>
                  </a:ext>
                </a:extLst>
              </a:tr>
              <a:tr h="240632">
                <a:tc>
                  <a:txBody>
                    <a:bodyPr/>
                    <a:lstStyle/>
                    <a:p>
                      <a:pPr lvl="0" defTabSz="514487" eaLnBrk="1" fontAlgn="auto" latinLnBrk="0" hangingPunct="1">
                        <a:buNone/>
                        <a:tabLst/>
                        <a:defRPr/>
                      </a:pPr>
                      <a:r>
                        <a:rPr lang="en-US" sz="1400" b="1" dirty="0"/>
                        <a:t>3</a:t>
                      </a:r>
                    </a:p>
                  </a:txBody>
                  <a:tcPr marL="38576" marR="38576" marT="19289" marB="19289"/>
                </a:tc>
                <a:tc>
                  <a:txBody>
                    <a:bodyPr/>
                    <a:lstStyle/>
                    <a:p>
                      <a:pPr lvl="0" algn="l" defTabSz="514487" eaLnBrk="1" fontAlgn="auto" latinLnBrk="0" hangingPunct="1">
                        <a:buNone/>
                        <a:tabLst/>
                        <a:defRPr/>
                      </a:pPr>
                      <a:r>
                        <a:rPr lang="en-US" sz="1400" b="1" dirty="0"/>
                        <a:t>0</a:t>
                      </a:r>
                    </a:p>
                  </a:txBody>
                  <a:tcPr marL="38576" marR="38576" marT="19289" marB="19289"/>
                </a:tc>
                <a:extLst>
                  <a:ext uri="{0D108BD9-81ED-4DB2-BD59-A6C34878D82A}">
                    <a16:rowId xmlns:a16="http://schemas.microsoft.com/office/drawing/2014/main" val="2037143073"/>
                  </a:ext>
                </a:extLst>
              </a:tr>
              <a:tr h="240632">
                <a:tc>
                  <a:txBody>
                    <a:bodyPr/>
                    <a:lstStyle/>
                    <a:p>
                      <a:pPr lvl="0">
                        <a:buNone/>
                      </a:pPr>
                      <a:r>
                        <a:rPr lang="en-US" sz="1400" b="1" dirty="0"/>
                        <a:t>4</a:t>
                      </a:r>
                    </a:p>
                  </a:txBody>
                  <a:tcPr marL="38576" marR="38576" marT="19289" marB="19289"/>
                </a:tc>
                <a:tc>
                  <a:txBody>
                    <a:bodyPr/>
                    <a:lstStyle/>
                    <a:p>
                      <a:r>
                        <a:rPr lang="en-US" sz="1400" b="1" dirty="0"/>
                        <a:t>0</a:t>
                      </a:r>
                      <a:endParaRPr lang="en-US" sz="1050" dirty="0"/>
                    </a:p>
                  </a:txBody>
                  <a:tcPr marL="38576" marR="38576" marT="19289" marB="19289"/>
                </a:tc>
                <a:extLst>
                  <a:ext uri="{0D108BD9-81ED-4DB2-BD59-A6C34878D82A}">
                    <a16:rowId xmlns:a16="http://schemas.microsoft.com/office/drawing/2014/main" val="2048641594"/>
                  </a:ext>
                </a:extLst>
              </a:tr>
              <a:tr h="240632">
                <a:tc>
                  <a:txBody>
                    <a:bodyPr/>
                    <a:lstStyle/>
                    <a:p>
                      <a:pPr lvl="0">
                        <a:buNone/>
                      </a:pPr>
                      <a:r>
                        <a:rPr lang="en-US" sz="1400" b="1" dirty="0"/>
                        <a:t>5</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1679604216"/>
                  </a:ext>
                </a:extLst>
              </a:tr>
              <a:tr h="240632">
                <a:tc>
                  <a:txBody>
                    <a:bodyPr/>
                    <a:lstStyle/>
                    <a:p>
                      <a:pPr lvl="0">
                        <a:buNone/>
                      </a:pPr>
                      <a:r>
                        <a:rPr lang="en-US" sz="1400" b="1" dirty="0"/>
                        <a:t>6</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541883128"/>
                  </a:ext>
                </a:extLst>
              </a:tr>
              <a:tr h="240632">
                <a:tc>
                  <a:txBody>
                    <a:bodyPr/>
                    <a:lstStyle/>
                    <a:p>
                      <a:pPr lvl="0">
                        <a:buNone/>
                      </a:pPr>
                      <a:r>
                        <a:rPr lang="en-US" sz="1400" b="1" dirty="0"/>
                        <a:t>7</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1379717524"/>
                  </a:ext>
                </a:extLst>
              </a:tr>
              <a:tr h="240632">
                <a:tc>
                  <a:txBody>
                    <a:bodyPr/>
                    <a:lstStyle/>
                    <a:p>
                      <a:pPr lvl="0">
                        <a:buNone/>
                      </a:pPr>
                      <a:r>
                        <a:rPr lang="en-US" sz="1400" b="1" dirty="0"/>
                        <a:t>8</a:t>
                      </a:r>
                    </a:p>
                  </a:txBody>
                  <a:tcPr marL="38576" marR="38576" marT="19289" marB="19289"/>
                </a:tc>
                <a:tc>
                  <a:txBody>
                    <a:bodyPr/>
                    <a:lstStyle/>
                    <a:p>
                      <a:pPr lvl="0">
                        <a:buNone/>
                      </a:pPr>
                      <a:r>
                        <a:rPr lang="en-US" sz="1400" b="1" dirty="0"/>
                        <a:t>0</a:t>
                      </a:r>
                    </a:p>
                  </a:txBody>
                  <a:tcPr marL="38576" marR="38576" marT="19289" marB="19289"/>
                </a:tc>
                <a:extLst>
                  <a:ext uri="{0D108BD9-81ED-4DB2-BD59-A6C34878D82A}">
                    <a16:rowId xmlns:a16="http://schemas.microsoft.com/office/drawing/2014/main" val="2351286784"/>
                  </a:ext>
                </a:extLst>
              </a:tr>
              <a:tr h="240632">
                <a:tc>
                  <a:txBody>
                    <a:bodyPr/>
                    <a:lstStyle/>
                    <a:p>
                      <a:pPr lvl="0">
                        <a:buNone/>
                      </a:pPr>
                      <a:r>
                        <a:rPr lang="en-US" sz="1400" b="1" dirty="0"/>
                        <a:t>9</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822355887"/>
                  </a:ext>
                </a:extLst>
              </a:tr>
              <a:tr h="240632">
                <a:tc>
                  <a:txBody>
                    <a:bodyPr/>
                    <a:lstStyle/>
                    <a:p>
                      <a:pPr lvl="0">
                        <a:buNone/>
                      </a:pPr>
                      <a:r>
                        <a:rPr lang="en-US" sz="1400" b="1" dirty="0"/>
                        <a:t>13</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2997389663"/>
                  </a:ext>
                </a:extLst>
              </a:tr>
              <a:tr h="240632">
                <a:tc>
                  <a:txBody>
                    <a:bodyPr/>
                    <a:lstStyle/>
                    <a:p>
                      <a:pPr lvl="0">
                        <a:buNone/>
                      </a:pPr>
                      <a:r>
                        <a:rPr lang="en-US" sz="1400" b="1" dirty="0"/>
                        <a:t>14</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994087628"/>
                  </a:ext>
                </a:extLst>
              </a:tr>
              <a:tr h="240632">
                <a:tc>
                  <a:txBody>
                    <a:bodyPr/>
                    <a:lstStyle/>
                    <a:p>
                      <a:pPr lvl="0">
                        <a:buNone/>
                      </a:pPr>
                      <a:r>
                        <a:rPr lang="en-US" sz="1400" b="1" dirty="0"/>
                        <a:t>15</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4285861512"/>
                  </a:ext>
                </a:extLst>
              </a:tr>
              <a:tr h="240632">
                <a:tc>
                  <a:txBody>
                    <a:bodyPr/>
                    <a:lstStyle/>
                    <a:p>
                      <a:pPr lvl="0">
                        <a:buNone/>
                      </a:pPr>
                      <a:r>
                        <a:rPr lang="en-US" sz="1400" b="1" dirty="0"/>
                        <a:t>16</a:t>
                      </a:r>
                    </a:p>
                  </a:txBody>
                  <a:tcPr marL="38576" marR="38576" marT="19289" marB="19289"/>
                </a:tc>
                <a:tc>
                  <a:txBody>
                    <a:bodyPr/>
                    <a:lstStyle/>
                    <a:p>
                      <a:r>
                        <a:rPr lang="en-US" sz="1400" b="1" dirty="0"/>
                        <a:t>0</a:t>
                      </a:r>
                    </a:p>
                  </a:txBody>
                  <a:tcPr marL="38576" marR="38576" marT="19289" marB="19289"/>
                </a:tc>
                <a:extLst>
                  <a:ext uri="{0D108BD9-81ED-4DB2-BD59-A6C34878D82A}">
                    <a16:rowId xmlns:a16="http://schemas.microsoft.com/office/drawing/2014/main" val="1956938098"/>
                  </a:ext>
                </a:extLst>
              </a:tr>
            </a:tbl>
          </a:graphicData>
        </a:graphic>
      </p:graphicFrame>
    </p:spTree>
    <p:extLst>
      <p:ext uri="{BB962C8B-B14F-4D97-AF65-F5344CB8AC3E}">
        <p14:creationId xmlns:p14="http://schemas.microsoft.com/office/powerpoint/2010/main" val="250831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41D761-34E7-5A4E-9D2A-344A3FEBB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0"/>
            <a:ext cx="6858000" cy="6858000"/>
          </a:xfrm>
          <a:prstGeom prst="rect">
            <a:avLst/>
          </a:prstGeom>
        </p:spPr>
      </p:pic>
    </p:spTree>
    <p:extLst>
      <p:ext uri="{BB962C8B-B14F-4D97-AF65-F5344CB8AC3E}">
        <p14:creationId xmlns:p14="http://schemas.microsoft.com/office/powerpoint/2010/main" val="21724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dirty="0"/>
              <a:t>Module 1 Newsletter</a:t>
            </a:r>
          </a:p>
        </p:txBody>
      </p:sp>
      <p:sp>
        <p:nvSpPr>
          <p:cNvPr id="125955" name="Content Placeholder 2"/>
          <p:cNvSpPr>
            <a:spLocks noGrp="1"/>
          </p:cNvSpPr>
          <p:nvPr>
            <p:ph idx="1"/>
          </p:nvPr>
        </p:nvSpPr>
        <p:spPr/>
        <p:txBody>
          <a:bodyPr>
            <a:normAutofit/>
          </a:bodyPr>
          <a:lstStyle/>
          <a:p>
            <a:r>
              <a:rPr lang="en-US" altLang="en-US" sz="2800" b="1" dirty="0"/>
              <a:t>Look at the Module 1 Newsletter on Blackboard</a:t>
            </a:r>
          </a:p>
          <a:p>
            <a:r>
              <a:rPr lang="en-US" altLang="en-US" sz="6000" b="1" dirty="0">
                <a:solidFill>
                  <a:srgbClr val="FF0000"/>
                </a:solidFill>
              </a:rPr>
              <a:t>It will guide you to an A on your paper</a:t>
            </a:r>
          </a:p>
          <a:p>
            <a:endParaRPr lang="en-US" altLang="en-US" sz="2800" b="1" dirty="0"/>
          </a:p>
        </p:txBody>
      </p:sp>
    </p:spTree>
    <p:extLst>
      <p:ext uri="{BB962C8B-B14F-4D97-AF65-F5344CB8AC3E}">
        <p14:creationId xmlns:p14="http://schemas.microsoft.com/office/powerpoint/2010/main" val="2264040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3A79-BC31-49FC-908F-1F58C2F5334E}"/>
              </a:ext>
            </a:extLst>
          </p:cNvPr>
          <p:cNvSpPr>
            <a:spLocks noGrp="1"/>
          </p:cNvSpPr>
          <p:nvPr>
            <p:ph type="title"/>
          </p:nvPr>
        </p:nvSpPr>
        <p:spPr/>
        <p:txBody>
          <a:bodyPr/>
          <a:lstStyle/>
          <a:p>
            <a:r>
              <a:rPr lang="en-US" dirty="0"/>
              <a:t>Late Paper Policy</a:t>
            </a:r>
          </a:p>
        </p:txBody>
      </p:sp>
      <p:sp>
        <p:nvSpPr>
          <p:cNvPr id="3" name="Content Placeholder 2">
            <a:extLst>
              <a:ext uri="{FF2B5EF4-FFF2-40B4-BE49-F238E27FC236}">
                <a16:creationId xmlns:a16="http://schemas.microsoft.com/office/drawing/2014/main" id="{79DC0290-B4E2-441F-A007-9196F18831F1}"/>
              </a:ext>
            </a:extLst>
          </p:cNvPr>
          <p:cNvSpPr>
            <a:spLocks noGrp="1"/>
          </p:cNvSpPr>
          <p:nvPr>
            <p:ph idx="1"/>
          </p:nvPr>
        </p:nvSpPr>
        <p:spPr>
          <a:xfrm>
            <a:off x="990600" y="1447800"/>
            <a:ext cx="7668323" cy="5029200"/>
          </a:xfrm>
        </p:spPr>
        <p:txBody>
          <a:bodyPr>
            <a:normAutofit fontScale="62500" lnSpcReduction="20000"/>
          </a:bodyPr>
          <a:lstStyle/>
          <a:p>
            <a:r>
              <a:rPr lang="en-US" dirty="0"/>
              <a:t>All papers are due at 12:45 p.m. Any paper received after 12:50 p.m. on the designated day will be considered late. </a:t>
            </a:r>
          </a:p>
          <a:p>
            <a:r>
              <a:rPr lang="en-US" dirty="0"/>
              <a:t>You will lose 5 points if the paper is received by 4:30 PM on the due date. </a:t>
            </a:r>
          </a:p>
          <a:p>
            <a:r>
              <a:rPr lang="en-US" dirty="0"/>
              <a:t>After the due date, late modules should be emailed to your TA at the beginning of the next class. If it is turned in by the following class, you will lose an additional 20 points.</a:t>
            </a:r>
          </a:p>
          <a:p>
            <a:r>
              <a:rPr lang="en-US" dirty="0"/>
              <a:t> Late modules will not be accepted past 12:45 PM one class following the original due date.</a:t>
            </a:r>
          </a:p>
          <a:p>
            <a:r>
              <a:rPr lang="en-US" dirty="0"/>
              <a:t>Computer problems are not accepted as excuses.  The module five paper must be emailed to your TA by 12:45 PM on the last day of classes.  </a:t>
            </a:r>
          </a:p>
          <a:p>
            <a:r>
              <a:rPr lang="en-US" dirty="0"/>
              <a:t>You will receive a zero for the module five paper if it is not in by 12:45 PM, even if you get hit by a truck!</a:t>
            </a:r>
          </a:p>
          <a:p>
            <a:endParaRPr lang="en-US" dirty="0"/>
          </a:p>
        </p:txBody>
      </p:sp>
    </p:spTree>
    <p:extLst>
      <p:ext uri="{BB962C8B-B14F-4D97-AF65-F5344CB8AC3E}">
        <p14:creationId xmlns:p14="http://schemas.microsoft.com/office/powerpoint/2010/main" val="85950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t>TPE Topic</a:t>
            </a:r>
          </a:p>
        </p:txBody>
      </p:sp>
      <p:sp>
        <p:nvSpPr>
          <p:cNvPr id="99331" name="Content Placeholder 2"/>
          <p:cNvSpPr>
            <a:spLocks noGrp="1"/>
          </p:cNvSpPr>
          <p:nvPr>
            <p:ph idx="1"/>
          </p:nvPr>
        </p:nvSpPr>
        <p:spPr>
          <a:xfrm>
            <a:off x="1143000" y="1447800"/>
            <a:ext cx="7820723" cy="4953000"/>
          </a:xfrm>
        </p:spPr>
        <p:txBody>
          <a:bodyPr>
            <a:normAutofit fontScale="92500"/>
          </a:bodyPr>
          <a:lstStyle/>
          <a:p>
            <a:r>
              <a:rPr lang="en-US" altLang="en-US" sz="8800" dirty="0"/>
              <a:t>Too many underage SU students are drinking alcohol.</a:t>
            </a:r>
          </a:p>
          <a:p>
            <a:pPr marL="34299" indent="0">
              <a:buNone/>
            </a:pPr>
            <a:endParaRPr lang="en-US" altLang="en-US" dirty="0"/>
          </a:p>
          <a:p>
            <a:pPr>
              <a:buFontTx/>
              <a:buNone/>
            </a:pPr>
            <a:endParaRPr lang="en-US" altLang="en-US" sz="38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a:t>TPE Assignment</a:t>
            </a:r>
          </a:p>
        </p:txBody>
      </p:sp>
      <p:sp>
        <p:nvSpPr>
          <p:cNvPr id="103427" name="Rectangle 3"/>
          <p:cNvSpPr>
            <a:spLocks noGrp="1" noChangeArrowheads="1"/>
          </p:cNvSpPr>
          <p:nvPr>
            <p:ph idx="1"/>
          </p:nvPr>
        </p:nvSpPr>
        <p:spPr>
          <a:xfrm>
            <a:off x="1295400" y="1447800"/>
            <a:ext cx="7668323" cy="4876800"/>
          </a:xfrm>
        </p:spPr>
        <p:txBody>
          <a:bodyPr>
            <a:normAutofit/>
          </a:bodyPr>
          <a:lstStyle/>
          <a:p>
            <a:pPr eaLnBrk="1" hangingPunct="1"/>
            <a:r>
              <a:rPr lang="en-US" altLang="en-US" dirty="0"/>
              <a:t>Write a memo to Robert D. Hradsky, Associate Vice President of the Student Experience and Dean of Students proposing a policy to reduce underage drinking among SU students</a:t>
            </a:r>
          </a:p>
          <a:p>
            <a:pPr eaLnBrk="1" hangingPunct="1"/>
            <a:r>
              <a:rPr lang="en-US" altLang="en-US" dirty="0"/>
              <a:t>Group TPE Assignment #1 MUST be emailed to your TA by 12 PM on 9/2</a:t>
            </a:r>
          </a:p>
        </p:txBody>
      </p:sp>
    </p:spTree>
    <p:extLst>
      <p:ext uri="{BB962C8B-B14F-4D97-AF65-F5344CB8AC3E}">
        <p14:creationId xmlns:p14="http://schemas.microsoft.com/office/powerpoint/2010/main" val="37671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dirty="0"/>
              <a:t>Team Policy Exercise Project </a:t>
            </a:r>
            <a:r>
              <a:rPr lang="en-US" altLang="en-US" dirty="0">
                <a:solidFill>
                  <a:srgbClr val="FF0000"/>
                </a:solidFill>
              </a:rPr>
              <a:t> </a:t>
            </a:r>
            <a:endParaRPr lang="en-US" altLang="en-US" sz="2400" dirty="0"/>
          </a:p>
        </p:txBody>
      </p:sp>
      <p:sp>
        <p:nvSpPr>
          <p:cNvPr id="97283" name="Rectangle 3"/>
          <p:cNvSpPr>
            <a:spLocks noGrp="1" noChangeArrowheads="1"/>
          </p:cNvSpPr>
          <p:nvPr>
            <p:ph idx="1"/>
          </p:nvPr>
        </p:nvSpPr>
        <p:spPr>
          <a:xfrm>
            <a:off x="1295400" y="1600200"/>
            <a:ext cx="7391400" cy="4481513"/>
          </a:xfrm>
        </p:spPr>
        <p:txBody>
          <a:bodyPr>
            <a:normAutofit fontScale="92500" lnSpcReduction="10000"/>
          </a:bodyPr>
          <a:lstStyle/>
          <a:p>
            <a:pPr eaLnBrk="1" hangingPunct="1">
              <a:lnSpc>
                <a:spcPct val="90000"/>
              </a:lnSpc>
              <a:spcBef>
                <a:spcPct val="55000"/>
              </a:spcBef>
              <a:buFontTx/>
              <a:buNone/>
            </a:pPr>
            <a:r>
              <a:rPr lang="en-US" altLang="en-US" sz="2400" dirty="0"/>
              <a:t>Wednesday 9/2: 		Assignment #1 due at 12:00 						PM to your TA. Students 						meet in groups to work on 						Assignment #2. Rough draft 						of Assignment #2 developed 					by the end of class and sent 						to TA. 		</a:t>
            </a:r>
          </a:p>
          <a:p>
            <a:pPr eaLnBrk="1" hangingPunct="1">
              <a:lnSpc>
                <a:spcPct val="90000"/>
              </a:lnSpc>
              <a:spcBef>
                <a:spcPct val="55000"/>
              </a:spcBef>
              <a:buFontTx/>
              <a:buNone/>
            </a:pPr>
            <a:endParaRPr lang="en-US" altLang="en-US" sz="1200" dirty="0"/>
          </a:p>
          <a:p>
            <a:pPr eaLnBrk="1" hangingPunct="1">
              <a:lnSpc>
                <a:spcPct val="90000"/>
              </a:lnSpc>
              <a:spcBef>
                <a:spcPct val="55000"/>
              </a:spcBef>
              <a:buFontTx/>
              <a:buNone/>
            </a:pPr>
            <a:r>
              <a:rPr lang="en-US" altLang="en-US" sz="2400" dirty="0"/>
              <a:t>Friday 9/4: 			Meet in TPE Groups. Final 						draft of Assignment #2 due 						by 2:00 PM to </a:t>
            </a:r>
            <a:r>
              <a:rPr lang="en-US" altLang="en-US" sz="2400" dirty="0" err="1"/>
              <a:t>Coplin</a:t>
            </a:r>
            <a:r>
              <a:rPr lang="en-US" altLang="en-US" sz="2400" dirty="0"/>
              <a:t> and your TA.  </a:t>
            </a:r>
          </a:p>
          <a:p>
            <a:pPr eaLnBrk="1" hangingPunct="1">
              <a:lnSpc>
                <a:spcPct val="90000"/>
              </a:lnSpc>
              <a:spcBef>
                <a:spcPct val="55000"/>
              </a:spcBef>
              <a:buFontTx/>
              <a:buNone/>
            </a:pPr>
            <a:endParaRPr lang="en-US" altLang="en-US" sz="2400" dirty="0"/>
          </a:p>
          <a:p>
            <a:pPr eaLnBrk="1" hangingPunct="1">
              <a:lnSpc>
                <a:spcPct val="90000"/>
              </a:lnSpc>
              <a:spcBef>
                <a:spcPct val="55000"/>
              </a:spcBef>
              <a:buFontTx/>
              <a:buNone/>
            </a:pPr>
            <a:r>
              <a:rPr lang="en-US" altLang="en-US" sz="2400" dirty="0"/>
              <a:t>Saturday 9/5: 		TPE debriefing by Coplin	</a:t>
            </a:r>
          </a:p>
          <a:p>
            <a:pPr eaLnBrk="1" hangingPunct="1">
              <a:lnSpc>
                <a:spcPct val="90000"/>
              </a:lnSpc>
              <a:spcBef>
                <a:spcPct val="55000"/>
              </a:spcBef>
              <a:buFontTx/>
              <a:buNone/>
            </a:pPr>
            <a:endParaRPr lang="en-US" altLang="en-US" sz="2400" dirty="0"/>
          </a:p>
          <a:p>
            <a:pPr eaLnBrk="1" hangingPunct="1">
              <a:lnSpc>
                <a:spcPct val="90000"/>
              </a:lnSpc>
              <a:spcBef>
                <a:spcPct val="55000"/>
              </a:spcBef>
              <a:buFontTx/>
              <a:buNone/>
            </a:pPr>
            <a:endParaRPr lang="en-US" altLang="en-US" sz="2400" dirty="0"/>
          </a:p>
        </p:txBody>
      </p:sp>
    </p:spTree>
    <p:extLst>
      <p:ext uri="{BB962C8B-B14F-4D97-AF65-F5344CB8AC3E}">
        <p14:creationId xmlns:p14="http://schemas.microsoft.com/office/powerpoint/2010/main" val="146266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Mod 1" id="{E8B047D8-5DA2-4268-A35E-AF6CAB801908}" vid="{B79BA4AB-9EEB-4CF6-8611-4A938406BE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80758EB9B75A459F9F5E4025C4C44D" ma:contentTypeVersion="6" ma:contentTypeDescription="Create a new document." ma:contentTypeScope="" ma:versionID="f3d4f837e4e0e2e887b51db74f7e0d88">
  <xsd:schema xmlns:xsd="http://www.w3.org/2001/XMLSchema" xmlns:xs="http://www.w3.org/2001/XMLSchema" xmlns:p="http://schemas.microsoft.com/office/2006/metadata/properties" xmlns:ns2="378dde1d-f95b-480e-a2f8-2594b11a5a69" xmlns:ns3="3435fdc1-bd18-4e81-ad4b-8ae74479101b" targetNamespace="http://schemas.microsoft.com/office/2006/metadata/properties" ma:root="true" ma:fieldsID="0f835025cb364d4683b4f688fb499511" ns2:_="" ns3:_="">
    <xsd:import namespace="378dde1d-f95b-480e-a2f8-2594b11a5a69"/>
    <xsd:import namespace="3435fdc1-bd18-4e81-ad4b-8ae7447910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dde1d-f95b-480e-a2f8-2594b11a5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35fdc1-bd18-4e81-ad4b-8ae7447910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944C76-0647-4C69-9871-2F43C8A2F398}">
  <ds:schemaRefs>
    <ds:schemaRef ds:uri="http://purl.org/dc/terms/"/>
    <ds:schemaRef ds:uri="http://purl.org/dc/dcmitype/"/>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3435fdc1-bd18-4e81-ad4b-8ae74479101b"/>
    <ds:schemaRef ds:uri="378dde1d-f95b-480e-a2f8-2594b11a5a69"/>
  </ds:schemaRefs>
</ds:datastoreItem>
</file>

<file path=customXml/itemProps2.xml><?xml version="1.0" encoding="utf-8"?>
<ds:datastoreItem xmlns:ds="http://schemas.openxmlformats.org/officeDocument/2006/customXml" ds:itemID="{D93DD404-40D5-42E6-A24B-880F0587ACBF}">
  <ds:schemaRefs>
    <ds:schemaRef ds:uri="http://schemas.microsoft.com/sharepoint/v3/contenttype/forms"/>
  </ds:schemaRefs>
</ds:datastoreItem>
</file>

<file path=customXml/itemProps3.xml><?xml version="1.0" encoding="utf-8"?>
<ds:datastoreItem xmlns:ds="http://schemas.openxmlformats.org/officeDocument/2006/customXml" ds:itemID="{7AB0BDC0-1BB6-4B0E-8089-9DCCAC20B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dde1d-f95b-480e-a2f8-2594b11a5a69"/>
    <ds:schemaRef ds:uri="3435fdc1-bd18-4e81-ad4b-8ae7447910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6515</TotalTime>
  <Words>512</Words>
  <Application>Microsoft Office PowerPoint</Application>
  <PresentationFormat>On-screen Show (4:3)</PresentationFormat>
  <Paragraphs>87</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Segoe UI</vt:lpstr>
      <vt:lpstr>Segoe UI Light</vt:lpstr>
      <vt:lpstr>Times New Roman</vt:lpstr>
      <vt:lpstr>Continental World 16x9</vt:lpstr>
      <vt:lpstr>PowerPoint Presentation</vt:lpstr>
      <vt:lpstr>Class Agenda</vt:lpstr>
      <vt:lpstr>Competition Points</vt:lpstr>
      <vt:lpstr>PowerPoint Presentation</vt:lpstr>
      <vt:lpstr>Module 1 Newsletter</vt:lpstr>
      <vt:lpstr>Late Paper Policy</vt:lpstr>
      <vt:lpstr>TPE Topic</vt:lpstr>
      <vt:lpstr>TPE Assignment</vt:lpstr>
      <vt:lpstr>Team Policy Exercise Project  </vt:lpstr>
      <vt:lpstr>Problem and Person Receiving the Memo</vt:lpstr>
      <vt:lpstr>For Next Class</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pub_aff</dc:creator>
  <cp:lastModifiedBy>Connor</cp:lastModifiedBy>
  <cp:revision>398</cp:revision>
  <cp:lastPrinted>2018-12-31T19:05:58Z</cp:lastPrinted>
  <dcterms:created xsi:type="dcterms:W3CDTF">2005-09-07T15:21:42Z</dcterms:created>
  <dcterms:modified xsi:type="dcterms:W3CDTF">2020-08-31T16:37:02Z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0x0101002780758EB9B75A459F9F5E4025C4C44D</vt:lpwstr>
  </property>
</Properties>
</file>