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97" r:id="rId4"/>
    <p:sldMasterId id="2147488232" r:id="rId5"/>
  </p:sldMasterIdLst>
  <p:notesMasterIdLst>
    <p:notesMasterId r:id="rId30"/>
  </p:notesMasterIdLst>
  <p:handoutMasterIdLst>
    <p:handoutMasterId r:id="rId31"/>
  </p:handoutMasterIdLst>
  <p:sldIdLst>
    <p:sldId id="291" r:id="rId6"/>
    <p:sldId id="595" r:id="rId7"/>
    <p:sldId id="675" r:id="rId8"/>
    <p:sldId id="661" r:id="rId9"/>
    <p:sldId id="674" r:id="rId10"/>
    <p:sldId id="669" r:id="rId11"/>
    <p:sldId id="636" r:id="rId12"/>
    <p:sldId id="627" r:id="rId13"/>
    <p:sldId id="663" r:id="rId14"/>
    <p:sldId id="664" r:id="rId15"/>
    <p:sldId id="673" r:id="rId16"/>
    <p:sldId id="667" r:id="rId17"/>
    <p:sldId id="672" r:id="rId18"/>
    <p:sldId id="671" r:id="rId19"/>
    <p:sldId id="668" r:id="rId20"/>
    <p:sldId id="639" r:id="rId21"/>
    <p:sldId id="640" r:id="rId22"/>
    <p:sldId id="477" r:id="rId23"/>
    <p:sldId id="525" r:id="rId24"/>
    <p:sldId id="587" r:id="rId25"/>
    <p:sldId id="545" r:id="rId26"/>
    <p:sldId id="620" r:id="rId27"/>
    <p:sldId id="592" r:id="rId28"/>
    <p:sldId id="593" r:id="rId29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y Peyton" initials="AP" lastIdx="6" clrIdx="0">
    <p:extLst>
      <p:ext uri="{19B8F6BF-5375-455C-9EA6-DF929625EA0E}">
        <p15:presenceInfo xmlns:p15="http://schemas.microsoft.com/office/powerpoint/2012/main" userId="aa28dced234464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66"/>
    <a:srgbClr val="E9F6F7"/>
    <a:srgbClr val="FFCCFF"/>
    <a:srgbClr val="FFFF66"/>
    <a:srgbClr val="CC0000"/>
    <a:srgbClr val="766CFA"/>
    <a:srgbClr val="C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 autoAdjust="0"/>
    <p:restoredTop sz="94689"/>
  </p:normalViewPr>
  <p:slideViewPr>
    <p:cSldViewPr>
      <p:cViewPr varScale="1">
        <p:scale>
          <a:sx n="108" d="100"/>
          <a:sy n="108" d="100"/>
        </p:scale>
        <p:origin x="1872" y="1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zdedeanu" userId="5589b2a7-81a3-47a0-9d61-1aa872f43760" providerId="ADAL" clId="{B01B5A96-F780-4BC2-8235-9DE6F7AF2872}"/>
    <pc:docChg chg="custSel addSld delSld modSld sldOrd">
      <pc:chgData name="Christopher Bezdedeanu" userId="5589b2a7-81a3-47a0-9d61-1aa872f43760" providerId="ADAL" clId="{B01B5A96-F780-4BC2-8235-9DE6F7AF2872}" dt="2020-06-02T02:37:21.398" v="1390" actId="20577"/>
      <pc:docMkLst>
        <pc:docMk/>
      </pc:docMkLst>
      <pc:sldChg chg="ord">
        <pc:chgData name="Christopher Bezdedeanu" userId="5589b2a7-81a3-47a0-9d61-1aa872f43760" providerId="ADAL" clId="{B01B5A96-F780-4BC2-8235-9DE6F7AF2872}" dt="2020-05-21T14:51:15.459" v="1155"/>
        <pc:sldMkLst>
          <pc:docMk/>
          <pc:sldMk cId="0" sldId="477"/>
        </pc:sldMkLst>
      </pc:sldChg>
      <pc:sldChg chg="ord">
        <pc:chgData name="Christopher Bezdedeanu" userId="5589b2a7-81a3-47a0-9d61-1aa872f43760" providerId="ADAL" clId="{B01B5A96-F780-4BC2-8235-9DE6F7AF2872}" dt="2020-05-21T14:51:31.252" v="1156"/>
        <pc:sldMkLst>
          <pc:docMk/>
          <pc:sldMk cId="0" sldId="525"/>
        </pc:sldMkLst>
      </pc:sldChg>
      <pc:sldChg chg="modSp">
        <pc:chgData name="Christopher Bezdedeanu" userId="5589b2a7-81a3-47a0-9d61-1aa872f43760" providerId="ADAL" clId="{B01B5A96-F780-4BC2-8235-9DE6F7AF2872}" dt="2020-05-21T14:54:02.186" v="1181" actId="20577"/>
        <pc:sldMkLst>
          <pc:docMk/>
          <pc:sldMk cId="1721135638" sldId="588"/>
        </pc:sldMkLst>
        <pc:spChg chg="mod">
          <ac:chgData name="Christopher Bezdedeanu" userId="5589b2a7-81a3-47a0-9d61-1aa872f43760" providerId="ADAL" clId="{B01B5A96-F780-4BC2-8235-9DE6F7AF2872}" dt="2020-05-21T14:54:02.186" v="1181" actId="20577"/>
          <ac:spMkLst>
            <pc:docMk/>
            <pc:sldMk cId="1721135638" sldId="588"/>
            <ac:spMk id="125955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55:41.439" v="1213" actId="20577"/>
        <pc:sldMkLst>
          <pc:docMk/>
          <pc:sldMk cId="2174703586" sldId="592"/>
        </pc:sldMkLst>
        <pc:spChg chg="mod">
          <ac:chgData name="Christopher Bezdedeanu" userId="5589b2a7-81a3-47a0-9d61-1aa872f43760" providerId="ADAL" clId="{B01B5A96-F780-4BC2-8235-9DE6F7AF2872}" dt="2020-05-21T14:55:41.439" v="1213" actId="20577"/>
          <ac:spMkLst>
            <pc:docMk/>
            <pc:sldMk cId="2174703586" sldId="592"/>
            <ac:spMk id="142339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6-02T02:37:21.398" v="1390" actId="20577"/>
        <pc:sldMkLst>
          <pc:docMk/>
          <pc:sldMk cId="619773557" sldId="593"/>
        </pc:sldMkLst>
        <pc:spChg chg="mod">
          <ac:chgData name="Christopher Bezdedeanu" userId="5589b2a7-81a3-47a0-9d61-1aa872f43760" providerId="ADAL" clId="{B01B5A96-F780-4BC2-8235-9DE6F7AF2872}" dt="2020-06-02T02:37:21.398" v="1390" actId="20577"/>
          <ac:spMkLst>
            <pc:docMk/>
            <pc:sldMk cId="619773557" sldId="593"/>
            <ac:spMk id="144387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6-01T13:43:09.188" v="1315" actId="20577"/>
        <pc:sldMkLst>
          <pc:docMk/>
          <pc:sldMk cId="727710315" sldId="620"/>
        </pc:sldMkLst>
        <pc:spChg chg="mod">
          <ac:chgData name="Christopher Bezdedeanu" userId="5589b2a7-81a3-47a0-9d61-1aa872f43760" providerId="ADAL" clId="{B01B5A96-F780-4BC2-8235-9DE6F7AF2872}" dt="2020-06-01T13:43:09.188" v="1315" actId="20577"/>
          <ac:spMkLst>
            <pc:docMk/>
            <pc:sldMk cId="727710315" sldId="620"/>
            <ac:spMk id="3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40:47.598" v="661" actId="207"/>
        <pc:sldMkLst>
          <pc:docMk/>
          <pc:sldMk cId="3011663992" sldId="627"/>
        </pc:sldMkLst>
        <pc:spChg chg="mod">
          <ac:chgData name="Christopher Bezdedeanu" userId="5589b2a7-81a3-47a0-9d61-1aa872f43760" providerId="ADAL" clId="{B01B5A96-F780-4BC2-8235-9DE6F7AF2872}" dt="2020-05-21T14:40:47.598" v="661" actId="207"/>
          <ac:spMkLst>
            <pc:docMk/>
            <pc:sldMk cId="3011663992" sldId="627"/>
            <ac:spMk id="267266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46:42.452" v="922" actId="20577"/>
        <pc:sldMkLst>
          <pc:docMk/>
          <pc:sldMk cId="4035021569" sldId="639"/>
        </pc:sldMkLst>
        <pc:spChg chg="mod">
          <ac:chgData name="Christopher Bezdedeanu" userId="5589b2a7-81a3-47a0-9d61-1aa872f43760" providerId="ADAL" clId="{B01B5A96-F780-4BC2-8235-9DE6F7AF2872}" dt="2020-05-21T14:46:42.452" v="922" actId="20577"/>
          <ac:spMkLst>
            <pc:docMk/>
            <pc:sldMk cId="4035021569" sldId="639"/>
            <ac:spMk id="3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6-02T02:32:57.461" v="1370" actId="20577"/>
        <pc:sldMkLst>
          <pc:docMk/>
          <pc:sldMk cId="610779086" sldId="652"/>
        </pc:sldMkLst>
        <pc:spChg chg="mod">
          <ac:chgData name="Christopher Bezdedeanu" userId="5589b2a7-81a3-47a0-9d61-1aa872f43760" providerId="ADAL" clId="{B01B5A96-F780-4BC2-8235-9DE6F7AF2872}" dt="2020-06-02T02:32:57.461" v="1370" actId="20577"/>
          <ac:spMkLst>
            <pc:docMk/>
            <pc:sldMk cId="610779086" sldId="652"/>
            <ac:spMk id="3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31:07.789" v="176"/>
        <pc:sldMkLst>
          <pc:docMk/>
          <pc:sldMk cId="4036316979" sldId="654"/>
        </pc:sldMkLst>
        <pc:spChg chg="mod">
          <ac:chgData name="Christopher Bezdedeanu" userId="5589b2a7-81a3-47a0-9d61-1aa872f43760" providerId="ADAL" clId="{B01B5A96-F780-4BC2-8235-9DE6F7AF2872}" dt="2020-05-21T14:31:07.789" v="176"/>
          <ac:spMkLst>
            <pc:docMk/>
            <pc:sldMk cId="4036316979" sldId="654"/>
            <ac:spMk id="3" creationId="{00000000-0000-0000-0000-000000000000}"/>
          </ac:spMkLst>
        </pc:spChg>
      </pc:sldChg>
      <pc:sldChg chg="modSp modNotesTx">
        <pc:chgData name="Christopher Bezdedeanu" userId="5589b2a7-81a3-47a0-9d61-1aa872f43760" providerId="ADAL" clId="{B01B5A96-F780-4BC2-8235-9DE6F7AF2872}" dt="2020-06-01T13:40:27.233" v="1254" actId="20577"/>
        <pc:sldMkLst>
          <pc:docMk/>
          <pc:sldMk cId="991258975" sldId="656"/>
        </pc:sldMkLst>
        <pc:spChg chg="mod">
          <ac:chgData name="Christopher Bezdedeanu" userId="5589b2a7-81a3-47a0-9d61-1aa872f43760" providerId="ADAL" clId="{B01B5A96-F780-4BC2-8235-9DE6F7AF2872}" dt="2020-05-21T14:32:43.994" v="178" actId="207"/>
          <ac:spMkLst>
            <pc:docMk/>
            <pc:sldMk cId="991258975" sldId="656"/>
            <ac:spMk id="2" creationId="{00000000-0000-0000-0000-000000000000}"/>
          </ac:spMkLst>
        </pc:spChg>
        <pc:spChg chg="mod">
          <ac:chgData name="Christopher Bezdedeanu" userId="5589b2a7-81a3-47a0-9d61-1aa872f43760" providerId="ADAL" clId="{B01B5A96-F780-4BC2-8235-9DE6F7AF2872}" dt="2020-05-21T14:32:40.667" v="177" actId="207"/>
          <ac:spMkLst>
            <pc:docMk/>
            <pc:sldMk cId="991258975" sldId="656"/>
            <ac:spMk id="3" creationId="{00000000-0000-0000-0000-000000000000}"/>
          </ac:spMkLst>
        </pc:spChg>
      </pc:sldChg>
      <pc:sldChg chg="modSp modNotesTx">
        <pc:chgData name="Christopher Bezdedeanu" userId="5589b2a7-81a3-47a0-9d61-1aa872f43760" providerId="ADAL" clId="{B01B5A96-F780-4BC2-8235-9DE6F7AF2872}" dt="2020-06-02T02:33:19.355" v="1371" actId="20577"/>
        <pc:sldMkLst>
          <pc:docMk/>
          <pc:sldMk cId="2533191352" sldId="657"/>
        </pc:sldMkLst>
        <pc:spChg chg="mod">
          <ac:chgData name="Christopher Bezdedeanu" userId="5589b2a7-81a3-47a0-9d61-1aa872f43760" providerId="ADAL" clId="{B01B5A96-F780-4BC2-8235-9DE6F7AF2872}" dt="2020-05-21T14:32:59.414" v="180" actId="207"/>
          <ac:spMkLst>
            <pc:docMk/>
            <pc:sldMk cId="2533191352" sldId="657"/>
            <ac:spMk id="2" creationId="{00000000-0000-0000-0000-000000000000}"/>
          </ac:spMkLst>
        </pc:spChg>
        <pc:spChg chg="mod">
          <ac:chgData name="Christopher Bezdedeanu" userId="5589b2a7-81a3-47a0-9d61-1aa872f43760" providerId="ADAL" clId="{B01B5A96-F780-4BC2-8235-9DE6F7AF2872}" dt="2020-05-21T14:32:57.688" v="179" actId="207"/>
          <ac:spMkLst>
            <pc:docMk/>
            <pc:sldMk cId="2533191352" sldId="657"/>
            <ac:spMk id="3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33:15.905" v="181" actId="207"/>
        <pc:sldMkLst>
          <pc:docMk/>
          <pc:sldMk cId="3442745161" sldId="659"/>
        </pc:sldMkLst>
        <pc:spChg chg="mod">
          <ac:chgData name="Christopher Bezdedeanu" userId="5589b2a7-81a3-47a0-9d61-1aa872f43760" providerId="ADAL" clId="{B01B5A96-F780-4BC2-8235-9DE6F7AF2872}" dt="2020-05-21T14:33:15.905" v="181" actId="207"/>
          <ac:spMkLst>
            <pc:docMk/>
            <pc:sldMk cId="3442745161" sldId="659"/>
            <ac:spMk id="76804" creationId="{00000000-0000-0000-0000-000000000000}"/>
          </ac:spMkLst>
        </pc:spChg>
      </pc:sldChg>
      <pc:sldChg chg="del">
        <pc:chgData name="Christopher Bezdedeanu" userId="5589b2a7-81a3-47a0-9d61-1aa872f43760" providerId="ADAL" clId="{B01B5A96-F780-4BC2-8235-9DE6F7AF2872}" dt="2020-05-21T14:27:09.316" v="137" actId="2696"/>
        <pc:sldMkLst>
          <pc:docMk/>
          <pc:sldMk cId="1267022002" sldId="660"/>
        </pc:sldMkLst>
      </pc:sldChg>
      <pc:sldChg chg="modSp">
        <pc:chgData name="Christopher Bezdedeanu" userId="5589b2a7-81a3-47a0-9d61-1aa872f43760" providerId="ADAL" clId="{B01B5A96-F780-4BC2-8235-9DE6F7AF2872}" dt="2020-05-21T14:24:44.928" v="1" actId="27636"/>
        <pc:sldMkLst>
          <pc:docMk/>
          <pc:sldMk cId="923896737" sldId="661"/>
        </pc:sldMkLst>
        <pc:spChg chg="mod">
          <ac:chgData name="Christopher Bezdedeanu" userId="5589b2a7-81a3-47a0-9d61-1aa872f43760" providerId="ADAL" clId="{B01B5A96-F780-4BC2-8235-9DE6F7AF2872}" dt="2020-05-21T14:24:44.928" v="1" actId="27636"/>
          <ac:spMkLst>
            <pc:docMk/>
            <pc:sldMk cId="923896737" sldId="661"/>
            <ac:spMk id="109571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43:23.866" v="798" actId="27636"/>
        <pc:sldMkLst>
          <pc:docMk/>
          <pc:sldMk cId="3218430099" sldId="663"/>
        </pc:sldMkLst>
        <pc:spChg chg="mod">
          <ac:chgData name="Christopher Bezdedeanu" userId="5589b2a7-81a3-47a0-9d61-1aa872f43760" providerId="ADAL" clId="{B01B5A96-F780-4BC2-8235-9DE6F7AF2872}" dt="2020-05-21T14:43:23.866" v="798" actId="27636"/>
          <ac:spMkLst>
            <pc:docMk/>
            <pc:sldMk cId="3218430099" sldId="663"/>
            <ac:spMk id="82947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6-01T13:41:55.153" v="1298" actId="20577"/>
        <pc:sldMkLst>
          <pc:docMk/>
          <pc:sldMk cId="5553443" sldId="664"/>
        </pc:sldMkLst>
        <pc:spChg chg="mod">
          <ac:chgData name="Christopher Bezdedeanu" userId="5589b2a7-81a3-47a0-9d61-1aa872f43760" providerId="ADAL" clId="{B01B5A96-F780-4BC2-8235-9DE6F7AF2872}" dt="2020-06-01T13:41:55.153" v="1298" actId="20577"/>
          <ac:spMkLst>
            <pc:docMk/>
            <pc:sldMk cId="5553443" sldId="664"/>
            <ac:spMk id="84996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5-21T14:44:10.382" v="815" actId="20577"/>
        <pc:sldMkLst>
          <pc:docMk/>
          <pc:sldMk cId="2475687859" sldId="666"/>
        </pc:sldMkLst>
        <pc:spChg chg="mod">
          <ac:chgData name="Christopher Bezdedeanu" userId="5589b2a7-81a3-47a0-9d61-1aa872f43760" providerId="ADAL" clId="{B01B5A96-F780-4BC2-8235-9DE6F7AF2872}" dt="2020-05-21T14:44:10.382" v="815" actId="20577"/>
          <ac:spMkLst>
            <pc:docMk/>
            <pc:sldMk cId="2475687859" sldId="666"/>
            <ac:spMk id="3" creationId="{00000000-0000-0000-0000-000000000000}"/>
          </ac:spMkLst>
        </pc:spChg>
      </pc:sldChg>
      <pc:sldChg chg="modSp">
        <pc:chgData name="Christopher Bezdedeanu" userId="5589b2a7-81a3-47a0-9d61-1aa872f43760" providerId="ADAL" clId="{B01B5A96-F780-4BC2-8235-9DE6F7AF2872}" dt="2020-06-01T13:42:14.324" v="1306" actId="20577"/>
        <pc:sldMkLst>
          <pc:docMk/>
          <pc:sldMk cId="1811383457" sldId="668"/>
        </pc:sldMkLst>
        <pc:spChg chg="mod">
          <ac:chgData name="Christopher Bezdedeanu" userId="5589b2a7-81a3-47a0-9d61-1aa872f43760" providerId="ADAL" clId="{B01B5A96-F780-4BC2-8235-9DE6F7AF2872}" dt="2020-06-01T13:42:14.324" v="1306" actId="20577"/>
          <ac:spMkLst>
            <pc:docMk/>
            <pc:sldMk cId="1811383457" sldId="668"/>
            <ac:spMk id="111619" creationId="{00000000-0000-0000-0000-000000000000}"/>
          </ac:spMkLst>
        </pc:spChg>
      </pc:sldChg>
      <pc:sldChg chg="modSp add">
        <pc:chgData name="Christopher Bezdedeanu" userId="5589b2a7-81a3-47a0-9d61-1aa872f43760" providerId="ADAL" clId="{B01B5A96-F780-4BC2-8235-9DE6F7AF2872}" dt="2020-05-21T14:26:35.037" v="136" actId="20577"/>
        <pc:sldMkLst>
          <pc:docMk/>
          <pc:sldMk cId="723064451" sldId="669"/>
        </pc:sldMkLst>
        <pc:spChg chg="mod">
          <ac:chgData name="Christopher Bezdedeanu" userId="5589b2a7-81a3-47a0-9d61-1aa872f43760" providerId="ADAL" clId="{B01B5A96-F780-4BC2-8235-9DE6F7AF2872}" dt="2020-05-21T14:25:03.634" v="31" actId="20577"/>
          <ac:spMkLst>
            <pc:docMk/>
            <pc:sldMk cId="723064451" sldId="669"/>
            <ac:spMk id="2" creationId="{7A3986A2-2838-4E78-AE27-53B6CBDD3118}"/>
          </ac:spMkLst>
        </pc:spChg>
        <pc:spChg chg="mod">
          <ac:chgData name="Christopher Bezdedeanu" userId="5589b2a7-81a3-47a0-9d61-1aa872f43760" providerId="ADAL" clId="{B01B5A96-F780-4BC2-8235-9DE6F7AF2872}" dt="2020-05-21T14:26:35.037" v="136" actId="20577"/>
          <ac:spMkLst>
            <pc:docMk/>
            <pc:sldMk cId="723064451" sldId="669"/>
            <ac:spMk id="3" creationId="{82B6310F-96A8-4821-89AC-7110D98C2BA7}"/>
          </ac:spMkLst>
        </pc:spChg>
      </pc:sldChg>
      <pc:sldChg chg="modSp add">
        <pc:chgData name="Christopher Bezdedeanu" userId="5589b2a7-81a3-47a0-9d61-1aa872f43760" providerId="ADAL" clId="{B01B5A96-F780-4BC2-8235-9DE6F7AF2872}" dt="2020-06-02T02:25:30.871" v="1362" actId="20577"/>
        <pc:sldMkLst>
          <pc:docMk/>
          <pc:sldMk cId="1215869142" sldId="670"/>
        </pc:sldMkLst>
        <pc:spChg chg="mod">
          <ac:chgData name="Christopher Bezdedeanu" userId="5589b2a7-81a3-47a0-9d61-1aa872f43760" providerId="ADAL" clId="{B01B5A96-F780-4BC2-8235-9DE6F7AF2872}" dt="2020-05-21T14:36:48.622" v="262" actId="20577"/>
          <ac:spMkLst>
            <pc:docMk/>
            <pc:sldMk cId="1215869142" sldId="670"/>
            <ac:spMk id="2" creationId="{2593EE7B-84F2-4C1A-BF1D-4423BE21DD93}"/>
          </ac:spMkLst>
        </pc:spChg>
        <pc:spChg chg="mod">
          <ac:chgData name="Christopher Bezdedeanu" userId="5589b2a7-81a3-47a0-9d61-1aa872f43760" providerId="ADAL" clId="{B01B5A96-F780-4BC2-8235-9DE6F7AF2872}" dt="2020-06-02T02:25:30.871" v="1362" actId="20577"/>
          <ac:spMkLst>
            <pc:docMk/>
            <pc:sldMk cId="1215869142" sldId="670"/>
            <ac:spMk id="3" creationId="{843E5D6E-F1A0-47DE-BD01-99A530C739FF}"/>
          </ac:spMkLst>
        </pc:spChg>
      </pc:sldChg>
      <pc:sldChg chg="modSp add">
        <pc:chgData name="Christopher Bezdedeanu" userId="5589b2a7-81a3-47a0-9d61-1aa872f43760" providerId="ADAL" clId="{B01B5A96-F780-4BC2-8235-9DE6F7AF2872}" dt="2020-05-21T14:50:40.141" v="1154" actId="20577"/>
        <pc:sldMkLst>
          <pc:docMk/>
          <pc:sldMk cId="3679279994" sldId="671"/>
        </pc:sldMkLst>
        <pc:spChg chg="mod">
          <ac:chgData name="Christopher Bezdedeanu" userId="5589b2a7-81a3-47a0-9d61-1aa872f43760" providerId="ADAL" clId="{B01B5A96-F780-4BC2-8235-9DE6F7AF2872}" dt="2020-05-21T14:49:37.413" v="963" actId="20577"/>
          <ac:spMkLst>
            <pc:docMk/>
            <pc:sldMk cId="3679279994" sldId="671"/>
            <ac:spMk id="2" creationId="{1B28DE98-49EE-4423-A556-BDBD593526FF}"/>
          </ac:spMkLst>
        </pc:spChg>
        <pc:spChg chg="mod">
          <ac:chgData name="Christopher Bezdedeanu" userId="5589b2a7-81a3-47a0-9d61-1aa872f43760" providerId="ADAL" clId="{B01B5A96-F780-4BC2-8235-9DE6F7AF2872}" dt="2020-05-21T14:50:40.141" v="1154" actId="20577"/>
          <ac:spMkLst>
            <pc:docMk/>
            <pc:sldMk cId="3679279994" sldId="671"/>
            <ac:spMk id="3" creationId="{83BF535F-248A-438E-8912-A9517FBAD1D5}"/>
          </ac:spMkLst>
        </pc:spChg>
      </pc:sldChg>
    </pc:docChg>
  </pc:docChgLst>
  <pc:docChgLst>
    <pc:chgData name="Christopher Bezdedeanu" userId="5589b2a7-81a3-47a0-9d61-1aa872f43760" providerId="ADAL" clId="{9BA5CE35-CC19-43B2-BF6F-A613AA4346E2}"/>
    <pc:docChg chg="addSld delSld modSld sldOrd">
      <pc:chgData name="Christopher Bezdedeanu" userId="5589b2a7-81a3-47a0-9d61-1aa872f43760" providerId="ADAL" clId="{9BA5CE35-CC19-43B2-BF6F-A613AA4346E2}" dt="2020-07-17T20:18:33.323" v="26"/>
      <pc:docMkLst>
        <pc:docMk/>
      </pc:docMkLst>
      <pc:sldChg chg="modSp mod ord">
        <pc:chgData name="Christopher Bezdedeanu" userId="5589b2a7-81a3-47a0-9d61-1aa872f43760" providerId="ADAL" clId="{9BA5CE35-CC19-43B2-BF6F-A613AA4346E2}" dt="2020-07-17T20:18:28.947" v="24" actId="207"/>
        <pc:sldMkLst>
          <pc:docMk/>
          <pc:sldMk cId="3218430099" sldId="663"/>
        </pc:sldMkLst>
        <pc:spChg chg="mod">
          <ac:chgData name="Christopher Bezdedeanu" userId="5589b2a7-81a3-47a0-9d61-1aa872f43760" providerId="ADAL" clId="{9BA5CE35-CC19-43B2-BF6F-A613AA4346E2}" dt="2020-07-17T20:18:28.947" v="24" actId="207"/>
          <ac:spMkLst>
            <pc:docMk/>
            <pc:sldMk cId="3218430099" sldId="663"/>
            <ac:spMk id="82947" creationId="{00000000-0000-0000-0000-000000000000}"/>
          </ac:spMkLst>
        </pc:spChg>
      </pc:sldChg>
      <pc:sldChg chg="ord">
        <pc:chgData name="Christopher Bezdedeanu" userId="5589b2a7-81a3-47a0-9d61-1aa872f43760" providerId="ADAL" clId="{9BA5CE35-CC19-43B2-BF6F-A613AA4346E2}" dt="2020-07-17T20:18:33.323" v="26"/>
        <pc:sldMkLst>
          <pc:docMk/>
          <pc:sldMk cId="5553443" sldId="664"/>
        </pc:sldMkLst>
      </pc:sldChg>
      <pc:sldChg chg="del">
        <pc:chgData name="Christopher Bezdedeanu" userId="5589b2a7-81a3-47a0-9d61-1aa872f43760" providerId="ADAL" clId="{9BA5CE35-CC19-43B2-BF6F-A613AA4346E2}" dt="2020-07-17T20:17:41.748" v="1" actId="47"/>
        <pc:sldMkLst>
          <pc:docMk/>
          <pc:sldMk cId="2475687859" sldId="666"/>
        </pc:sldMkLst>
      </pc:sldChg>
      <pc:sldChg chg="modSp add mod ord">
        <pc:chgData name="Christopher Bezdedeanu" userId="5589b2a7-81a3-47a0-9d61-1aa872f43760" providerId="ADAL" clId="{9BA5CE35-CC19-43B2-BF6F-A613AA4346E2}" dt="2020-07-17T20:17:55.112" v="19"/>
        <pc:sldMkLst>
          <pc:docMk/>
          <pc:sldMk cId="2130941791" sldId="673"/>
        </pc:sldMkLst>
        <pc:spChg chg="mod">
          <ac:chgData name="Christopher Bezdedeanu" userId="5589b2a7-81a3-47a0-9d61-1aa872f43760" providerId="ADAL" clId="{9BA5CE35-CC19-43B2-BF6F-A613AA4346E2}" dt="2020-07-17T20:17:51.375" v="17" actId="20577"/>
          <ac:spMkLst>
            <pc:docMk/>
            <pc:sldMk cId="2130941791" sldId="673"/>
            <ac:spMk id="318466" creationId="{00000000-0000-0000-0000-000000000000}"/>
          </ac:spMkLst>
        </pc:spChg>
      </pc:sldChg>
    </pc:docChg>
  </pc:docChgLst>
  <pc:docChgLst>
    <pc:chgData name="Christopher Bezdedeanu" userId="5589b2a7-81a3-47a0-9d61-1aa872f43760" providerId="ADAL" clId="{D6AE2A8C-6E3C-442A-9127-3DF9A99ADD68}"/>
    <pc:docChg chg="undo custSel addSld delSld modSld sldOrd">
      <pc:chgData name="Christopher Bezdedeanu" userId="5589b2a7-81a3-47a0-9d61-1aa872f43760" providerId="ADAL" clId="{D6AE2A8C-6E3C-442A-9127-3DF9A99ADD68}" dt="2020-06-24T23:03:14.576" v="1136" actId="20577"/>
      <pc:docMkLst>
        <pc:docMk/>
      </pc:docMkLst>
      <pc:sldChg chg="modSp">
        <pc:chgData name="Christopher Bezdedeanu" userId="5589b2a7-81a3-47a0-9d61-1aa872f43760" providerId="ADAL" clId="{D6AE2A8C-6E3C-442A-9127-3DF9A99ADD68}" dt="2020-06-09T14:28:48.088" v="746" actId="20577"/>
        <pc:sldMkLst>
          <pc:docMk/>
          <pc:sldMk cId="3702103456" sldId="587"/>
        </pc:sldMkLst>
        <pc:spChg chg="mod">
          <ac:chgData name="Christopher Bezdedeanu" userId="5589b2a7-81a3-47a0-9d61-1aa872f43760" providerId="ADAL" clId="{D6AE2A8C-6E3C-442A-9127-3DF9A99ADD68}" dt="2020-06-09T14:28:48.088" v="746" actId="20577"/>
          <ac:spMkLst>
            <pc:docMk/>
            <pc:sldMk cId="3702103456" sldId="587"/>
            <ac:spMk id="113667" creationId="{00000000-0000-0000-0000-000000000000}"/>
          </ac:spMkLst>
        </pc:spChg>
      </pc:sldChg>
      <pc:sldChg chg="modSp del modTransition">
        <pc:chgData name="Christopher Bezdedeanu" userId="5589b2a7-81a3-47a0-9d61-1aa872f43760" providerId="ADAL" clId="{D6AE2A8C-6E3C-442A-9127-3DF9A99ADD68}" dt="2020-06-09T14:43:00.726" v="1015" actId="2696"/>
        <pc:sldMkLst>
          <pc:docMk/>
          <pc:sldMk cId="1721135638" sldId="588"/>
        </pc:sldMkLst>
        <pc:spChg chg="mod">
          <ac:chgData name="Christopher Bezdedeanu" userId="5589b2a7-81a3-47a0-9d61-1aa872f43760" providerId="ADAL" clId="{D6AE2A8C-6E3C-442A-9127-3DF9A99ADD68}" dt="2020-06-09T14:39:49.234" v="919" actId="20577"/>
          <ac:spMkLst>
            <pc:docMk/>
            <pc:sldMk cId="1721135638" sldId="588"/>
            <ac:spMk id="125954" creationId="{00000000-0000-0000-0000-000000000000}"/>
          </ac:spMkLst>
        </pc:spChg>
        <pc:spChg chg="mod">
          <ac:chgData name="Christopher Bezdedeanu" userId="5589b2a7-81a3-47a0-9d61-1aa872f43760" providerId="ADAL" clId="{D6AE2A8C-6E3C-442A-9127-3DF9A99ADD68}" dt="2020-06-09T14:40:39.876" v="1014" actId="20577"/>
          <ac:spMkLst>
            <pc:docMk/>
            <pc:sldMk cId="1721135638" sldId="588"/>
            <ac:spMk id="125955" creationId="{00000000-0000-0000-0000-000000000000}"/>
          </ac:spMkLst>
        </pc:spChg>
      </pc:sldChg>
      <pc:sldChg chg="modSp">
        <pc:chgData name="Christopher Bezdedeanu" userId="5589b2a7-81a3-47a0-9d61-1aa872f43760" providerId="ADAL" clId="{D6AE2A8C-6E3C-442A-9127-3DF9A99ADD68}" dt="2020-06-24T23:02:55.718" v="1123" actId="20577"/>
        <pc:sldMkLst>
          <pc:docMk/>
          <pc:sldMk cId="619773557" sldId="593"/>
        </pc:sldMkLst>
        <pc:spChg chg="mod">
          <ac:chgData name="Christopher Bezdedeanu" userId="5589b2a7-81a3-47a0-9d61-1aa872f43760" providerId="ADAL" clId="{D6AE2A8C-6E3C-442A-9127-3DF9A99ADD68}" dt="2020-06-24T23:02:55.718" v="1123" actId="20577"/>
          <ac:spMkLst>
            <pc:docMk/>
            <pc:sldMk cId="619773557" sldId="593"/>
            <ac:spMk id="144387" creationId="{00000000-0000-0000-0000-000000000000}"/>
          </ac:spMkLst>
        </pc:spChg>
      </pc:sldChg>
      <pc:sldChg chg="modSp">
        <pc:chgData name="Christopher Bezdedeanu" userId="5589b2a7-81a3-47a0-9d61-1aa872f43760" providerId="ADAL" clId="{D6AE2A8C-6E3C-442A-9127-3DF9A99ADD68}" dt="2020-06-24T23:03:14.576" v="1136" actId="20577"/>
        <pc:sldMkLst>
          <pc:docMk/>
          <pc:sldMk cId="727710315" sldId="620"/>
        </pc:sldMkLst>
        <pc:spChg chg="mod">
          <ac:chgData name="Christopher Bezdedeanu" userId="5589b2a7-81a3-47a0-9d61-1aa872f43760" providerId="ADAL" clId="{D6AE2A8C-6E3C-442A-9127-3DF9A99ADD68}" dt="2020-06-24T23:03:14.576" v="1136" actId="20577"/>
          <ac:spMkLst>
            <pc:docMk/>
            <pc:sldMk cId="727710315" sldId="620"/>
            <ac:spMk id="3" creationId="{00000000-0000-0000-0000-000000000000}"/>
          </ac:spMkLst>
        </pc:spChg>
      </pc:sldChg>
      <pc:sldChg chg="modSp">
        <pc:chgData name="Christopher Bezdedeanu" userId="5589b2a7-81a3-47a0-9d61-1aa872f43760" providerId="ADAL" clId="{D6AE2A8C-6E3C-442A-9127-3DF9A99ADD68}" dt="2020-06-08T18:25:10.557" v="266" actId="20577"/>
        <pc:sldMkLst>
          <pc:docMk/>
          <pc:sldMk cId="3011663992" sldId="627"/>
        </pc:sldMkLst>
        <pc:spChg chg="mod">
          <ac:chgData name="Christopher Bezdedeanu" userId="5589b2a7-81a3-47a0-9d61-1aa872f43760" providerId="ADAL" clId="{D6AE2A8C-6E3C-442A-9127-3DF9A99ADD68}" dt="2020-06-08T18:25:10.557" v="266" actId="20577"/>
          <ac:spMkLst>
            <pc:docMk/>
            <pc:sldMk cId="3011663992" sldId="627"/>
            <ac:spMk id="267267" creationId="{00000000-0000-0000-0000-000000000000}"/>
          </ac:spMkLst>
        </pc:spChg>
      </pc:sldChg>
      <pc:sldChg chg="del">
        <pc:chgData name="Christopher Bezdedeanu" userId="5589b2a7-81a3-47a0-9d61-1aa872f43760" providerId="ADAL" clId="{D6AE2A8C-6E3C-442A-9127-3DF9A99ADD68}" dt="2020-06-08T18:30:58.590" v="381" actId="2696"/>
        <pc:sldMkLst>
          <pc:docMk/>
          <pc:sldMk cId="2371790093" sldId="628"/>
        </pc:sldMkLst>
      </pc:sldChg>
      <pc:sldChg chg="del modTransition">
        <pc:chgData name="Christopher Bezdedeanu" userId="5589b2a7-81a3-47a0-9d61-1aa872f43760" providerId="ADAL" clId="{D6AE2A8C-6E3C-442A-9127-3DF9A99ADD68}" dt="2020-06-09T14:07:13.396" v="392" actId="2696"/>
        <pc:sldMkLst>
          <pc:docMk/>
          <pc:sldMk cId="3200190319" sldId="638"/>
        </pc:sldMkLst>
      </pc:sldChg>
      <pc:sldChg chg="modSp modTransition">
        <pc:chgData name="Christopher Bezdedeanu" userId="5589b2a7-81a3-47a0-9d61-1aa872f43760" providerId="ADAL" clId="{D6AE2A8C-6E3C-442A-9127-3DF9A99ADD68}" dt="2020-06-10T14:41:28.583" v="1074"/>
        <pc:sldMkLst>
          <pc:docMk/>
          <pc:sldMk cId="610779086" sldId="652"/>
        </pc:sldMkLst>
        <pc:spChg chg="mod">
          <ac:chgData name="Christopher Bezdedeanu" userId="5589b2a7-81a3-47a0-9d61-1aa872f43760" providerId="ADAL" clId="{D6AE2A8C-6E3C-442A-9127-3DF9A99ADD68}" dt="2020-06-09T14:13:48.474" v="663" actId="20577"/>
          <ac:spMkLst>
            <pc:docMk/>
            <pc:sldMk cId="610779086" sldId="652"/>
            <ac:spMk id="2" creationId="{00000000-0000-0000-0000-000000000000}"/>
          </ac:spMkLst>
        </pc:spChg>
        <pc:spChg chg="mod">
          <ac:chgData name="Christopher Bezdedeanu" userId="5589b2a7-81a3-47a0-9d61-1aa872f43760" providerId="ADAL" clId="{D6AE2A8C-6E3C-442A-9127-3DF9A99ADD68}" dt="2020-06-09T14:13:17.365" v="660" actId="20577"/>
          <ac:spMkLst>
            <pc:docMk/>
            <pc:sldMk cId="610779086" sldId="652"/>
            <ac:spMk id="3" creationId="{00000000-0000-0000-0000-000000000000}"/>
          </ac:spMkLst>
        </pc:spChg>
      </pc:sldChg>
      <pc:sldChg chg="modTransition">
        <pc:chgData name="Christopher Bezdedeanu" userId="5589b2a7-81a3-47a0-9d61-1aa872f43760" providerId="ADAL" clId="{D6AE2A8C-6E3C-442A-9127-3DF9A99ADD68}" dt="2020-06-10T14:41:30.585" v="1075"/>
        <pc:sldMkLst>
          <pc:docMk/>
          <pc:sldMk cId="4036316979" sldId="654"/>
        </pc:sldMkLst>
      </pc:sldChg>
      <pc:sldChg chg="modTransition">
        <pc:chgData name="Christopher Bezdedeanu" userId="5589b2a7-81a3-47a0-9d61-1aa872f43760" providerId="ADAL" clId="{D6AE2A8C-6E3C-442A-9127-3DF9A99ADD68}" dt="2020-06-10T14:41:39.366" v="1076"/>
        <pc:sldMkLst>
          <pc:docMk/>
          <pc:sldMk cId="1832046085" sldId="655"/>
        </pc:sldMkLst>
      </pc:sldChg>
      <pc:sldChg chg="modTransition">
        <pc:chgData name="Christopher Bezdedeanu" userId="5589b2a7-81a3-47a0-9d61-1aa872f43760" providerId="ADAL" clId="{D6AE2A8C-6E3C-442A-9127-3DF9A99ADD68}" dt="2020-06-08T18:24:18.990" v="249"/>
        <pc:sldMkLst>
          <pc:docMk/>
          <pc:sldMk cId="991258975" sldId="656"/>
        </pc:sldMkLst>
      </pc:sldChg>
      <pc:sldChg chg="modTransition">
        <pc:chgData name="Christopher Bezdedeanu" userId="5589b2a7-81a3-47a0-9d61-1aa872f43760" providerId="ADAL" clId="{D6AE2A8C-6E3C-442A-9127-3DF9A99ADD68}" dt="2020-06-08T18:24:21.369" v="250"/>
        <pc:sldMkLst>
          <pc:docMk/>
          <pc:sldMk cId="2533191352" sldId="657"/>
        </pc:sldMkLst>
      </pc:sldChg>
      <pc:sldChg chg="modTransition">
        <pc:chgData name="Christopher Bezdedeanu" userId="5589b2a7-81a3-47a0-9d61-1aa872f43760" providerId="ADAL" clId="{D6AE2A8C-6E3C-442A-9127-3DF9A99ADD68}" dt="2020-06-08T18:24:23.941" v="251"/>
        <pc:sldMkLst>
          <pc:docMk/>
          <pc:sldMk cId="3442745161" sldId="659"/>
        </pc:sldMkLst>
      </pc:sldChg>
      <pc:sldChg chg="modSp">
        <pc:chgData name="Christopher Bezdedeanu" userId="5589b2a7-81a3-47a0-9d61-1aa872f43760" providerId="ADAL" clId="{D6AE2A8C-6E3C-442A-9127-3DF9A99ADD68}" dt="2020-06-10T14:40:53.029" v="1073" actId="20577"/>
        <pc:sldMkLst>
          <pc:docMk/>
          <pc:sldMk cId="923896737" sldId="661"/>
        </pc:sldMkLst>
        <pc:spChg chg="mod">
          <ac:chgData name="Christopher Bezdedeanu" userId="5589b2a7-81a3-47a0-9d61-1aa872f43760" providerId="ADAL" clId="{D6AE2A8C-6E3C-442A-9127-3DF9A99ADD68}" dt="2020-06-10T14:40:53.029" v="1073" actId="20577"/>
          <ac:spMkLst>
            <pc:docMk/>
            <pc:sldMk cId="923896737" sldId="661"/>
            <ac:spMk id="109571" creationId="{00000000-0000-0000-0000-000000000000}"/>
          </ac:spMkLst>
        </pc:spChg>
      </pc:sldChg>
      <pc:sldChg chg="modSp">
        <pc:chgData name="Christopher Bezdedeanu" userId="5589b2a7-81a3-47a0-9d61-1aa872f43760" providerId="ADAL" clId="{D6AE2A8C-6E3C-442A-9127-3DF9A99ADD68}" dt="2020-06-08T18:27:11.699" v="273" actId="20577"/>
        <pc:sldMkLst>
          <pc:docMk/>
          <pc:sldMk cId="5553443" sldId="664"/>
        </pc:sldMkLst>
        <pc:spChg chg="mod">
          <ac:chgData name="Christopher Bezdedeanu" userId="5589b2a7-81a3-47a0-9d61-1aa872f43760" providerId="ADAL" clId="{D6AE2A8C-6E3C-442A-9127-3DF9A99ADD68}" dt="2020-06-08T18:27:11.699" v="273" actId="20577"/>
          <ac:spMkLst>
            <pc:docMk/>
            <pc:sldMk cId="5553443" sldId="664"/>
            <ac:spMk id="84996" creationId="{00000000-0000-0000-0000-000000000000}"/>
          </ac:spMkLst>
        </pc:spChg>
      </pc:sldChg>
      <pc:sldChg chg="del modTransition">
        <pc:chgData name="Christopher Bezdedeanu" userId="5589b2a7-81a3-47a0-9d61-1aa872f43760" providerId="ADAL" clId="{D6AE2A8C-6E3C-442A-9127-3DF9A99ADD68}" dt="2020-06-09T14:19:13.221" v="664" actId="2696"/>
        <pc:sldMkLst>
          <pc:docMk/>
          <pc:sldMk cId="1223893099" sldId="665"/>
        </pc:sldMkLst>
      </pc:sldChg>
      <pc:sldChg chg="modSp">
        <pc:chgData name="Christopher Bezdedeanu" userId="5589b2a7-81a3-47a0-9d61-1aa872f43760" providerId="ADAL" clId="{D6AE2A8C-6E3C-442A-9127-3DF9A99ADD68}" dt="2020-06-24T22:55:56.062" v="1092" actId="20577"/>
        <pc:sldMkLst>
          <pc:docMk/>
          <pc:sldMk cId="1811383457" sldId="668"/>
        </pc:sldMkLst>
        <pc:spChg chg="mod">
          <ac:chgData name="Christopher Bezdedeanu" userId="5589b2a7-81a3-47a0-9d61-1aa872f43760" providerId="ADAL" clId="{D6AE2A8C-6E3C-442A-9127-3DF9A99ADD68}" dt="2020-06-24T22:55:56.062" v="1092" actId="20577"/>
          <ac:spMkLst>
            <pc:docMk/>
            <pc:sldMk cId="1811383457" sldId="668"/>
            <ac:spMk id="111619" creationId="{00000000-0000-0000-0000-000000000000}"/>
          </ac:spMkLst>
        </pc:spChg>
      </pc:sldChg>
      <pc:sldChg chg="modSp">
        <pc:chgData name="Christopher Bezdedeanu" userId="5589b2a7-81a3-47a0-9d61-1aa872f43760" providerId="ADAL" clId="{D6AE2A8C-6E3C-442A-9127-3DF9A99ADD68}" dt="2020-06-09T14:12:23.635" v="659" actId="20577"/>
        <pc:sldMkLst>
          <pc:docMk/>
          <pc:sldMk cId="723064451" sldId="669"/>
        </pc:sldMkLst>
        <pc:spChg chg="mod">
          <ac:chgData name="Christopher Bezdedeanu" userId="5589b2a7-81a3-47a0-9d61-1aa872f43760" providerId="ADAL" clId="{D6AE2A8C-6E3C-442A-9127-3DF9A99ADD68}" dt="2020-06-09T14:12:23.635" v="659" actId="20577"/>
          <ac:spMkLst>
            <pc:docMk/>
            <pc:sldMk cId="723064451" sldId="669"/>
            <ac:spMk id="3" creationId="{82B6310F-96A8-4821-89AC-7110D98C2BA7}"/>
          </ac:spMkLst>
        </pc:spChg>
      </pc:sldChg>
      <pc:sldChg chg="modSp">
        <pc:chgData name="Christopher Bezdedeanu" userId="5589b2a7-81a3-47a0-9d61-1aa872f43760" providerId="ADAL" clId="{D6AE2A8C-6E3C-442A-9127-3DF9A99ADD68}" dt="2020-06-24T22:55:35.751" v="1090" actId="5793"/>
        <pc:sldMkLst>
          <pc:docMk/>
          <pc:sldMk cId="1215869142" sldId="670"/>
        </pc:sldMkLst>
        <pc:spChg chg="mod">
          <ac:chgData name="Christopher Bezdedeanu" userId="5589b2a7-81a3-47a0-9d61-1aa872f43760" providerId="ADAL" clId="{D6AE2A8C-6E3C-442A-9127-3DF9A99ADD68}" dt="2020-06-24T22:55:35.751" v="1090" actId="5793"/>
          <ac:spMkLst>
            <pc:docMk/>
            <pc:sldMk cId="1215869142" sldId="670"/>
            <ac:spMk id="3" creationId="{843E5D6E-F1A0-47DE-BD01-99A530C739FF}"/>
          </ac:spMkLst>
        </pc:spChg>
      </pc:sldChg>
      <pc:sldChg chg="modSp add del ord modTransition">
        <pc:chgData name="Christopher Bezdedeanu" userId="5589b2a7-81a3-47a0-9d61-1aa872f43760" providerId="ADAL" clId="{D6AE2A8C-6E3C-442A-9127-3DF9A99ADD68}" dt="2020-06-09T14:26:18.354" v="745"/>
        <pc:sldMkLst>
          <pc:docMk/>
          <pc:sldMk cId="3679279994" sldId="671"/>
        </pc:sldMkLst>
        <pc:spChg chg="mod">
          <ac:chgData name="Christopher Bezdedeanu" userId="5589b2a7-81a3-47a0-9d61-1aa872f43760" providerId="ADAL" clId="{D6AE2A8C-6E3C-442A-9127-3DF9A99ADD68}" dt="2020-06-09T14:25:43.590" v="743" actId="20577"/>
          <ac:spMkLst>
            <pc:docMk/>
            <pc:sldMk cId="3679279994" sldId="671"/>
            <ac:spMk id="3" creationId="{83BF535F-248A-438E-8912-A9517FBAD1D5}"/>
          </ac:spMkLst>
        </pc:spChg>
      </pc:sldChg>
      <pc:sldChg chg="addSp modSp add">
        <pc:chgData name="Christopher Bezdedeanu" userId="5589b2a7-81a3-47a0-9d61-1aa872f43760" providerId="ADAL" clId="{D6AE2A8C-6E3C-442A-9127-3DF9A99ADD68}" dt="2020-06-09T14:31:28.399" v="820" actId="20577"/>
        <pc:sldMkLst>
          <pc:docMk/>
          <pc:sldMk cId="2529184891" sldId="672"/>
        </pc:sldMkLst>
        <pc:spChg chg="mod">
          <ac:chgData name="Christopher Bezdedeanu" userId="5589b2a7-81a3-47a0-9d61-1aa872f43760" providerId="ADAL" clId="{D6AE2A8C-6E3C-442A-9127-3DF9A99ADD68}" dt="2020-06-09T14:30:45.562" v="775" actId="20577"/>
          <ac:spMkLst>
            <pc:docMk/>
            <pc:sldMk cId="2529184891" sldId="672"/>
            <ac:spMk id="2" creationId="{4E49729B-CA3E-43FF-87A3-F40613A41596}"/>
          </ac:spMkLst>
        </pc:spChg>
        <pc:spChg chg="add mod">
          <ac:chgData name="Christopher Bezdedeanu" userId="5589b2a7-81a3-47a0-9d61-1aa872f43760" providerId="ADAL" clId="{D6AE2A8C-6E3C-442A-9127-3DF9A99ADD68}" dt="2020-06-09T14:31:28.399" v="820" actId="20577"/>
          <ac:spMkLst>
            <pc:docMk/>
            <pc:sldMk cId="2529184891" sldId="672"/>
            <ac:spMk id="3" creationId="{3609D7E8-811C-4C66-994A-768C03085FF0}"/>
          </ac:spMkLst>
        </pc:spChg>
      </pc:sldChg>
    </pc:docChg>
  </pc:docChgLst>
  <pc:docChgLst>
    <pc:chgData name="Christopher Bezdedeanu" userId="5589b2a7-81a3-47a0-9d61-1aa872f43760" providerId="ADAL" clId="{566D0E23-BFF1-485D-A024-7EE3E2A4221F}"/>
    <pc:docChg chg="delSld modSld">
      <pc:chgData name="Christopher Bezdedeanu" userId="5589b2a7-81a3-47a0-9d61-1aa872f43760" providerId="ADAL" clId="{566D0E23-BFF1-485D-A024-7EE3E2A4221F}" dt="2020-08-10T15:21:42.341" v="6" actId="47"/>
      <pc:docMkLst>
        <pc:docMk/>
      </pc:docMkLst>
      <pc:sldChg chg="modSp mod">
        <pc:chgData name="Christopher Bezdedeanu" userId="5589b2a7-81a3-47a0-9d61-1aa872f43760" providerId="ADAL" clId="{566D0E23-BFF1-485D-A024-7EE3E2A4221F}" dt="2020-08-10T15:21:29.803" v="0" actId="20577"/>
        <pc:sldMkLst>
          <pc:docMk/>
          <pc:sldMk cId="4155107960" sldId="595"/>
        </pc:sldMkLst>
        <pc:spChg chg="mod">
          <ac:chgData name="Christopher Bezdedeanu" userId="5589b2a7-81a3-47a0-9d61-1aa872f43760" providerId="ADAL" clId="{566D0E23-BFF1-485D-A024-7EE3E2A4221F}" dt="2020-08-10T15:21:29.803" v="0" actId="20577"/>
          <ac:spMkLst>
            <pc:docMk/>
            <pc:sldMk cId="4155107960" sldId="595"/>
            <ac:spMk id="76803" creationId="{00000000-0000-0000-0000-000000000000}"/>
          </ac:spMkLst>
        </pc:spChg>
      </pc:sldChg>
      <pc:sldChg chg="del">
        <pc:chgData name="Christopher Bezdedeanu" userId="5589b2a7-81a3-47a0-9d61-1aa872f43760" providerId="ADAL" clId="{566D0E23-BFF1-485D-A024-7EE3E2A4221F}" dt="2020-08-10T15:21:36.857" v="1" actId="2696"/>
        <pc:sldMkLst>
          <pc:docMk/>
          <pc:sldMk cId="610779086" sldId="652"/>
        </pc:sldMkLst>
      </pc:sldChg>
      <pc:sldChg chg="del">
        <pc:chgData name="Christopher Bezdedeanu" userId="5589b2a7-81a3-47a0-9d61-1aa872f43760" providerId="ADAL" clId="{566D0E23-BFF1-485D-A024-7EE3E2A4221F}" dt="2020-08-10T15:21:38.498" v="2" actId="47"/>
        <pc:sldMkLst>
          <pc:docMk/>
          <pc:sldMk cId="4036316979" sldId="654"/>
        </pc:sldMkLst>
      </pc:sldChg>
      <pc:sldChg chg="del">
        <pc:chgData name="Christopher Bezdedeanu" userId="5589b2a7-81a3-47a0-9d61-1aa872f43760" providerId="ADAL" clId="{566D0E23-BFF1-485D-A024-7EE3E2A4221F}" dt="2020-08-10T15:21:39.419" v="3" actId="47"/>
        <pc:sldMkLst>
          <pc:docMk/>
          <pc:sldMk cId="1832046085" sldId="655"/>
        </pc:sldMkLst>
      </pc:sldChg>
      <pc:sldChg chg="del">
        <pc:chgData name="Christopher Bezdedeanu" userId="5589b2a7-81a3-47a0-9d61-1aa872f43760" providerId="ADAL" clId="{566D0E23-BFF1-485D-A024-7EE3E2A4221F}" dt="2020-08-10T15:21:40.287" v="4" actId="47"/>
        <pc:sldMkLst>
          <pc:docMk/>
          <pc:sldMk cId="991258975" sldId="656"/>
        </pc:sldMkLst>
      </pc:sldChg>
      <pc:sldChg chg="del">
        <pc:chgData name="Christopher Bezdedeanu" userId="5589b2a7-81a3-47a0-9d61-1aa872f43760" providerId="ADAL" clId="{566D0E23-BFF1-485D-A024-7EE3E2A4221F}" dt="2020-08-10T15:21:41.374" v="5" actId="47"/>
        <pc:sldMkLst>
          <pc:docMk/>
          <pc:sldMk cId="2533191352" sldId="657"/>
        </pc:sldMkLst>
      </pc:sldChg>
      <pc:sldChg chg="del">
        <pc:chgData name="Christopher Bezdedeanu" userId="5589b2a7-81a3-47a0-9d61-1aa872f43760" providerId="ADAL" clId="{566D0E23-BFF1-485D-A024-7EE3E2A4221F}" dt="2020-08-10T15:21:42.341" v="6" actId="47"/>
        <pc:sldMkLst>
          <pc:docMk/>
          <pc:sldMk cId="3442745161" sldId="6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 b="1"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9" y="0"/>
            <a:ext cx="30114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 b="1"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 b="1"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9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 b="1"/>
            </a:lvl1pPr>
          </a:lstStyle>
          <a:p>
            <a:pPr>
              <a:defRPr/>
            </a:pPr>
            <a:fld id="{236B7497-4579-4F73-8308-F4AD8BB99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4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9" y="0"/>
            <a:ext cx="30114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1" y="4387852"/>
            <a:ext cx="509587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9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3" tIns="45798" rIns="91593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D6EE29-5583-4D56-BE5A-CB8FFA56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6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0983311-1866-458A-BD2B-0B0BF2F46C80}" type="slidenum">
              <a:rPr lang="en-US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587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5013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1888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43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6763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3963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51163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8363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5563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26014A-89A4-4A70-BB0C-FA8068CAE428}" type="slidenum">
              <a:rPr lang="en-US" altLang="en-US" sz="1200" smtClean="0">
                <a:latin typeface="Times New Roman" panose="02020603050405020304" pitchFamily="18" charset="0"/>
              </a:rPr>
              <a:pPr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69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82D0F03-D095-45DD-AA07-E13A4F0570DC}" type="slidenum">
              <a:rPr lang="en-US" altLang="en-US" sz="1200" smtClean="0">
                <a:latin typeface="Times New Roman" panose="02020603050405020304" pitchFamily="18" charset="0"/>
              </a:rPr>
              <a:pPr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26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34F8621-A658-4FC4-B157-0497971E35EF}" type="slidenum">
              <a:rPr lang="en-US" altLang="en-US" sz="1200" smtClean="0">
                <a:latin typeface="Times New Roman" panose="02020603050405020304" pitchFamily="18" charset="0"/>
              </a:rPr>
              <a:pPr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21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D9CC9D7-4E25-4EDB-B70C-AC57B9C0B4E2}" type="slidenum">
              <a:rPr lang="en-US" altLang="en-US" sz="1200" smtClean="0">
                <a:latin typeface="Times New Roman" panose="02020603050405020304" pitchFamily="18" charset="0"/>
              </a:rPr>
              <a:pPr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13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1413" indent="-22701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8613" indent="-22701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5813" indent="-22701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E14C7A-C797-4843-9001-EFA96551CDCD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Note:</a:t>
            </a:r>
          </a:p>
          <a:p>
            <a:r>
              <a:rPr lang="en-US" altLang="en-US"/>
              <a:t>	Look at course packet and read through modules</a:t>
            </a:r>
          </a:p>
        </p:txBody>
      </p:sp>
    </p:spTree>
    <p:extLst>
      <p:ext uri="{BB962C8B-B14F-4D97-AF65-F5344CB8AC3E}">
        <p14:creationId xmlns:p14="http://schemas.microsoft.com/office/powerpoint/2010/main" val="1426724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C0C88C0-91B8-412A-B762-0A21AE55D85C}" type="slidenum">
              <a:rPr lang="en-US" altLang="en-US" sz="1200" smtClean="0">
                <a:latin typeface="Times New Roman" panose="02020603050405020304" pitchFamily="18" charset="0"/>
              </a:rPr>
              <a:pPr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32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1413" indent="-22701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8613" indent="-22701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5813" indent="-227013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DEC06A-D441-4A95-86D9-20CDDC0B91E5}" type="slidenum">
              <a: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6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6FF6D6-063E-4742-8FE1-4DCAA3178F16}" type="slidenum">
              <a:rPr lang="en-US" altLang="en-US" sz="120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5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1E4E2-FBA8-441D-B4DF-EECEF3B87D18}" type="slidenum">
              <a:rPr lang="en-US" altLang="en-US" sz="120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4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C9696C-7F1B-4F13-90F6-B4CA88D624B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156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48AE18-420C-404B-967D-98632BF653AA}" type="slidenum">
              <a:rPr lang="en-US" altLang="en-US" sz="1200" smtClean="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8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395D06D-122F-4A5C-BE43-96E36E38B176}" type="slidenum">
              <a:rPr lang="en-US" altLang="en-US" sz="1200" smtClean="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87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2EDC5B6-192C-48F1-AB7D-B9F4199489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626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86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2940E-259A-4B10-B301-529596EB7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386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078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E08A87E-A7B7-4237-A1A5-A19A96F729CC}" type="slidenum">
              <a:rPr lang="en-US" altLang="en-US" sz="1200" smtClean="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6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 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56769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solidFill>
            <a:srgbClr val="F26A2B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029200" y="5483225"/>
            <a:ext cx="3956050" cy="5302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>
                <a:solidFill>
                  <a:srgbClr val="F26A2B"/>
                </a:solidFill>
              </a:defRPr>
            </a:lvl1pPr>
          </a:lstStyle>
          <a:p>
            <a:pPr>
              <a:defRPr/>
            </a:pPr>
            <a:fld id="{0C62436A-A0E9-4D3D-9976-613016D292A6}" type="datetime1">
              <a:rPr lang="en-US"/>
              <a:pPr>
                <a:defRPr/>
              </a:pPr>
              <a:t>8/28/20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5289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2EAB86A8-BA27-4C1C-B13C-1D8B6E291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5280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D449FB16-D7B1-4502-8799-421E783E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0273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30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825919-70DB-4D43-B4DE-CE8F37A1190D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5EC3D5-052A-4DA5-A509-902A17D12C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746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4CEF7E-C80B-48A5-AC0F-8F9354F37540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A5E7E4-292F-4688-9F88-F87AB9C72F2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8FA2DC-7229-4DD0-B732-DFD4DFA75A6C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4E6F7C-FEC8-4892-B07F-AA45A46C34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51AA6C-9F79-40B3-9DFE-B4D85B532B46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39019AD-1CA1-42C9-9DB0-BF5B94544D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0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3C5B61-E77F-4105-8750-38AD54E993FE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E6844A7-F6B3-42B5-89A7-02AB08D9A7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1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8DE2EE-8D86-4168-BBFF-709DA651567F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1A871F1-6BD7-4DA8-8728-D49CED498B0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6B6F4D91-732E-4516-AD97-FAE1563E0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0732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D920C4-2192-437E-BD41-D7FFBA28121B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EB20B1F-5EFA-4FC7-8EAC-630229FB27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9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BC4D0F-6592-464B-A544-AA28775D177F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59BF92-1940-4C6B-841E-AF32E85202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31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337E07-A060-4CAA-9AB1-80121CAED1A8}" type="datetimeFigureOut">
              <a:rPr lang="en-US" smtClean="0"/>
              <a:pPr>
                <a:defRPr/>
              </a:pPr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EDC30A-30EF-44F4-A7DF-E86C18A08A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1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A16ED-0C63-444E-9A76-6F8932078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010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5A0A785-98EC-4A3E-A246-E032E1E73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7521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33D0EC0F-9664-4531-999B-06F6BEA05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10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425C76B2-150C-4367-8679-519E3997C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633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505F9919-747B-4F52-9CFF-CCD1B2C8D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59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F748EA2F-3FEF-4885-B8FF-674913DC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454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E329714F-417B-467D-B7AF-82AC749ED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521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/>
            </a:lvl1pPr>
          </a:lstStyle>
          <a:p>
            <a:pPr>
              <a:defRPr/>
            </a:pPr>
            <a:fld id="{00FA2C26-AB9E-4104-9D7A-99E6ABEB6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2267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26A2B"/>
                </a:solidFill>
              </a:defRPr>
            </a:lvl1pPr>
          </a:lstStyle>
          <a:p>
            <a:pPr>
              <a:defRPr/>
            </a:pPr>
            <a:fld id="{CFF8E522-2AA6-429B-A268-A11E3D59A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7" descr="SA Logo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" y="-44450"/>
            <a:ext cx="3162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solidFill>
            <a:srgbClr val="F26A2B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74" r:id="rId1"/>
    <p:sldLayoutId id="2147488175" r:id="rId2"/>
    <p:sldLayoutId id="2147488176" r:id="rId3"/>
    <p:sldLayoutId id="2147488177" r:id="rId4"/>
    <p:sldLayoutId id="2147488178" r:id="rId5"/>
    <p:sldLayoutId id="2147488179" r:id="rId6"/>
    <p:sldLayoutId id="2147488180" r:id="rId7"/>
    <p:sldLayoutId id="2147488181" r:id="rId8"/>
    <p:sldLayoutId id="2147488182" r:id="rId9"/>
    <p:sldLayoutId id="2147488183" r:id="rId10"/>
    <p:sldLayoutId id="2147488184" r:id="rId11"/>
  </p:sldLayoutIdLst>
  <p:transition spd="med">
    <p:fade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+mj-lt"/>
          <a:ea typeface="MS PGothic" pitchFamily="34" charset="-128"/>
          <a:cs typeface="MS PGothic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  <a:ea typeface="MS PGothic" pitchFamily="34" charset="-128"/>
          <a:cs typeface="MS PGothic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  <a:ea typeface="MS PGothic" pitchFamily="34" charset="-128"/>
          <a:cs typeface="MS PGothic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  <a:ea typeface="MS PGothic" pitchFamily="34" charset="-128"/>
          <a:cs typeface="MS PGothic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  <a:ea typeface="MS PGothic" pitchFamily="34" charset="-128"/>
          <a:cs typeface="MS PGothic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rgbClr val="F26A2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26A2B"/>
        </a:buClr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26A2B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26A2B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26A2B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26A2B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26A2B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26A2B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26A2B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26A2B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595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233" r:id="rId1"/>
    <p:sldLayoutId id="2147488234" r:id="rId2"/>
    <p:sldLayoutId id="2147488235" r:id="rId3"/>
    <p:sldLayoutId id="2147488236" r:id="rId4"/>
    <p:sldLayoutId id="2147488237" r:id="rId5"/>
    <p:sldLayoutId id="2147488238" r:id="rId6"/>
    <p:sldLayoutId id="2147488239" r:id="rId7"/>
    <p:sldLayoutId id="2147488240" r:id="rId8"/>
    <p:sldLayoutId id="2147488241" r:id="rId9"/>
    <p:sldLayoutId id="2147488242" r:id="rId10"/>
    <p:sldLayoutId id="2147488243" r:id="rId11"/>
    <p:sldLayoutId id="214748824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yracuse.com/poststandard" TargetMode="External"/><Relationship Id="rId7" Type="http://schemas.openxmlformats.org/officeDocument/2006/relationships/hyperlink" Target="https://www.wsj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washingtonpost.com/" TargetMode="External"/><Relationship Id="rId5" Type="http://schemas.openxmlformats.org/officeDocument/2006/relationships/hyperlink" Target="http://nytimes.com/" TargetMode="External"/><Relationship Id="rId4" Type="http://schemas.openxmlformats.org/officeDocument/2006/relationships/hyperlink" Target="http://usatoday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772400" cy="31242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ja-JP" altLang="en-US" sz="5200" dirty="0">
                <a:solidFill>
                  <a:schemeClr val="tx1"/>
                </a:solidFill>
              </a:rPr>
              <a:t>“</a:t>
            </a:r>
            <a:r>
              <a:rPr lang="en-US" altLang="ja-JP" sz="5200" dirty="0">
                <a:solidFill>
                  <a:schemeClr val="tx1"/>
                </a:solidFill>
              </a:rPr>
              <a:t>By failing to prepare, </a:t>
            </a:r>
          </a:p>
          <a:p>
            <a:pPr algn="ctr" eaLnBrk="1" hangingPunct="1"/>
            <a:r>
              <a:rPr lang="en-US" altLang="ja-JP" sz="5200" dirty="0">
                <a:solidFill>
                  <a:schemeClr val="tx1"/>
                </a:solidFill>
              </a:rPr>
              <a:t>you are preparing to fail.</a:t>
            </a:r>
            <a:r>
              <a:rPr lang="ja-JP" altLang="en-US" sz="5200" dirty="0">
                <a:solidFill>
                  <a:schemeClr val="tx1"/>
                </a:solidFill>
              </a:rPr>
              <a:t>”</a:t>
            </a:r>
            <a:br>
              <a:rPr lang="en-US" altLang="ja-JP" sz="5200" dirty="0">
                <a:solidFill>
                  <a:schemeClr val="tx1"/>
                </a:solidFill>
              </a:rPr>
            </a:br>
            <a:r>
              <a:rPr lang="en-US" altLang="ja-JP" sz="5200" dirty="0">
                <a:solidFill>
                  <a:schemeClr val="tx1"/>
                </a:solidFill>
              </a:rPr>
              <a:t>			</a:t>
            </a:r>
          </a:p>
          <a:p>
            <a:pPr algn="ctr" eaLnBrk="1" hangingPunct="1"/>
            <a:r>
              <a:rPr lang="en-US" altLang="ja-JP" sz="5200" dirty="0">
                <a:solidFill>
                  <a:schemeClr val="tx1"/>
                </a:solidFill>
              </a:rPr>
              <a:t>						Ben Franklin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7475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4876800"/>
            <a:ext cx="13112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491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YOU MUST…</a:t>
            </a:r>
          </a:p>
        </p:txBody>
      </p:sp>
      <p:sp>
        <p:nvSpPr>
          <p:cNvPr id="84995" name="Rectangle 10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362200"/>
            <a:ext cx="3810000" cy="35814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E-mail your TA introducing yourself by </a:t>
            </a:r>
            <a:r>
              <a:rPr lang="en-US" altLang="en-US" dirty="0"/>
              <a:t>9 </a:t>
            </a:r>
            <a:r>
              <a:rPr lang="en-US" altLang="en-US" sz="3600" dirty="0"/>
              <a:t>pm on </a:t>
            </a:r>
            <a:r>
              <a:rPr lang="en-US" altLang="en-US" dirty="0">
                <a:solidFill>
                  <a:srgbClr val="FF0000"/>
                </a:solidFill>
              </a:rPr>
              <a:t>8/30</a:t>
            </a:r>
            <a:r>
              <a:rPr lang="en-US" altLang="en-US" sz="3600" dirty="0"/>
              <a:t> or lose 5 points!!!!</a:t>
            </a:r>
          </a:p>
        </p:txBody>
      </p:sp>
      <p:pic>
        <p:nvPicPr>
          <p:cNvPr id="84997" name="Picture 9" descr="bd0678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9" y="1828800"/>
            <a:ext cx="37115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 Office Hours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TA Office hours through Zoom are posted on the “TA’s” tab on Blackboard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r>
              <a:rPr lang="en-US" altLang="ja-JP" b="1" dirty="0"/>
              <a:t>You </a:t>
            </a:r>
            <a:r>
              <a:rPr lang="en-US" altLang="ja-JP" dirty="0"/>
              <a:t>can go to Zoom office hours any time for help from a TA via the “Zoom” tab on Blackboard</a:t>
            </a:r>
          </a:p>
          <a:p>
            <a:r>
              <a:rPr lang="en-US" altLang="ja-JP" dirty="0"/>
              <a:t>Your TA can’t answer any of your questions by email past </a:t>
            </a:r>
            <a:r>
              <a:rPr lang="en-US" altLang="ja-JP" b="1" dirty="0"/>
              <a:t>12:45pm the day before the paper is due</a:t>
            </a:r>
            <a:r>
              <a:rPr lang="en-US" altLang="ja-JP" dirty="0"/>
              <a:t>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094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Competition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72" y="2307091"/>
            <a:ext cx="774746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algn="ctr"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charset="0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8" y="2564101"/>
            <a:ext cx="1653393" cy="213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3035" y="4689198"/>
            <a:ext cx="564916" cy="4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Losers</a:t>
            </a:r>
            <a:endParaRPr lang="en-US" sz="760" i="1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3971" y="4951177"/>
            <a:ext cx="973711" cy="2092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85763"/>
            <a:r>
              <a:rPr lang="en-US" sz="760" dirty="0">
                <a:solidFill>
                  <a:prstClr val="black"/>
                </a:solidFill>
                <a:latin typeface="Arial"/>
                <a:ea typeface="MS PGothic"/>
                <a:cs typeface="Arial"/>
              </a:rPr>
              <a:t>As </a:t>
            </a:r>
            <a:r>
              <a:rPr lang="en-US" sz="760">
                <a:solidFill>
                  <a:prstClr val="black"/>
                </a:solidFill>
                <a:latin typeface="Arial"/>
                <a:ea typeface="MS PGothic"/>
                <a:cs typeface="Arial"/>
              </a:rPr>
              <a:t>of 8/30/2019</a:t>
            </a:r>
            <a:endParaRPr lang="en-US" sz="760" dirty="0">
              <a:solidFill>
                <a:prstClr val="black"/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745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defTabSz="514350"/>
            <a:br>
              <a:rPr lang="en-US" altLang="en-US" sz="1013">
                <a:solidFill>
                  <a:prstClr val="black"/>
                </a:solidFill>
              </a:rPr>
            </a:br>
            <a:endParaRPr lang="en-US" altLang="en-US" sz="1013">
              <a:solidFill>
                <a:prstClr val="black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51F58B-9A0A-7748-BD65-CF5CEE4886DF}"/>
              </a:ext>
            </a:extLst>
          </p:cNvPr>
          <p:cNvGraphicFramePr>
            <a:graphicFrameLocks noGrp="1"/>
          </p:cNvGraphicFramePr>
          <p:nvPr/>
        </p:nvGraphicFramePr>
        <p:xfrm>
          <a:off x="5105400" y="1752600"/>
          <a:ext cx="1981200" cy="4534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9338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1041862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Groups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22023641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22699024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lvl="0" indent="0" algn="l" defTabSz="51448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674006115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marL="0" marR="0" lvl="0" indent="0" algn="l" defTabSz="514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82501017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 algn="l" defTabSz="514487" eaLnBrk="1" fontAlgn="auto" latinLnBrk="0" hangingPunct="1">
                        <a:buNone/>
                        <a:tabLst/>
                        <a:defRPr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3714307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8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  <a:endParaRPr lang="en-US" sz="1050" dirty="0"/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04864159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9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67960421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10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5418831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11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37971752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12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351286784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13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822355887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14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99738966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15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994087628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16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85861512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17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95693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12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729B-CA3E-43FF-87A3-F40613A4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 </a:t>
            </a:r>
            <a:r>
              <a:rPr lang="en-US" dirty="0" err="1"/>
              <a:t>Coplin’s</a:t>
            </a:r>
            <a:r>
              <a:rPr lang="en-US" dirty="0"/>
              <a:t>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9D7E8-811C-4C66-994A-768C03085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Get an A on Module 1</a:t>
            </a:r>
          </a:p>
        </p:txBody>
      </p:sp>
    </p:spTree>
    <p:extLst>
      <p:ext uri="{BB962C8B-B14F-4D97-AF65-F5344CB8AC3E}">
        <p14:creationId xmlns:p14="http://schemas.microsoft.com/office/powerpoint/2010/main" val="252918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DE98-49EE-4423-A556-BDBD5935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View of Module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535F-248A-438E-8912-A9517FBAD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up a download of Module 1 on your browser from Blackboard</a:t>
            </a:r>
          </a:p>
        </p:txBody>
      </p:sp>
    </p:spTree>
    <p:extLst>
      <p:ext uri="{BB962C8B-B14F-4D97-AF65-F5344CB8AC3E}">
        <p14:creationId xmlns:p14="http://schemas.microsoft.com/office/powerpoint/2010/main" val="367927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 to Module 1 Paper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68323" cy="4312574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Module 1 is due at 12:45 PM on 9/7.</a:t>
            </a:r>
          </a:p>
          <a:p>
            <a:r>
              <a:rPr lang="en-US" altLang="en-US" dirty="0"/>
              <a:t>If your Module is late, review the Late Paper Policy in the syllabus </a:t>
            </a:r>
          </a:p>
          <a:p>
            <a:pPr marL="377290" lvl="2" indent="0"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PAPERS WILL NOT BE ACCEPTED BEYOND THE END OF THE CLASS AFTER MODULE 1 IS DUE</a:t>
            </a:r>
          </a:p>
          <a:p>
            <a:pPr marL="377290" lvl="2" indent="0">
              <a:buNone/>
            </a:pPr>
            <a:r>
              <a:rPr lang="en-US" altLang="en-US" dirty="0"/>
              <a:t>-Example; if a module is due Monday and you do not turn it in, you have until Wednesday to turn it in. After that you will receive a 0.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13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use a newspaper that has a print version </a:t>
            </a:r>
          </a:p>
          <a:p>
            <a:r>
              <a:rPr lang="en-US" dirty="0"/>
              <a:t>No magazines</a:t>
            </a:r>
          </a:p>
          <a:p>
            <a:r>
              <a:rPr lang="en-US" dirty="0"/>
              <a:t>Do not use campus publications (NO Daily Orange!)</a:t>
            </a:r>
          </a:p>
          <a:p>
            <a:r>
              <a:rPr lang="en-US" dirty="0"/>
              <a:t>Must be written after March 1, 2020</a:t>
            </a:r>
          </a:p>
        </p:txBody>
      </p:sp>
    </p:spTree>
    <p:extLst>
      <p:ext uri="{BB962C8B-B14F-4D97-AF65-F5344CB8AC3E}">
        <p14:creationId xmlns:p14="http://schemas.microsoft.com/office/powerpoint/2010/main" val="403502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Where to Find Newspaper Articles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524000"/>
            <a:ext cx="8077200" cy="457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/>
              <a:t>Post-Standard </a:t>
            </a:r>
            <a:r>
              <a:rPr lang="en-US" altLang="en-US" sz="2800" dirty="0">
                <a:solidFill>
                  <a:srgbClr val="3333FF"/>
                </a:solidFill>
                <a:hlinkClick r:id="rId3"/>
              </a:rPr>
              <a:t>http://syracuse.com/poststandard</a:t>
            </a:r>
            <a:r>
              <a:rPr lang="en-US" altLang="en-US" sz="2800" dirty="0"/>
              <a:t> </a:t>
            </a:r>
          </a:p>
          <a:p>
            <a:pPr eaLnBrk="1" hangingPunct="1"/>
            <a:r>
              <a:rPr lang="en-US" altLang="en-US" sz="2800" dirty="0"/>
              <a:t>USA-Today </a:t>
            </a:r>
            <a:r>
              <a:rPr lang="en-US" altLang="en-US" sz="2800" dirty="0">
                <a:solidFill>
                  <a:srgbClr val="3333FF"/>
                </a:solidFill>
                <a:hlinkClick r:id="rId4"/>
              </a:rPr>
              <a:t>http://usatoday.com</a:t>
            </a:r>
            <a:endParaRPr lang="en-US" altLang="en-US" sz="2800" dirty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800" dirty="0"/>
              <a:t>New York Times </a:t>
            </a:r>
            <a:r>
              <a:rPr lang="en-US" altLang="en-US" sz="2800" dirty="0">
                <a:solidFill>
                  <a:srgbClr val="3333FF"/>
                </a:solidFill>
                <a:hlinkClick r:id="rId5"/>
              </a:rPr>
              <a:t>http://nytimes.com/</a:t>
            </a:r>
            <a:endParaRPr lang="en-US" altLang="en-US" sz="2800" dirty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800" dirty="0"/>
              <a:t>Washington Post </a:t>
            </a:r>
            <a:r>
              <a:rPr lang="en-US" altLang="en-US" sz="2800" dirty="0">
                <a:solidFill>
                  <a:srgbClr val="3333FF"/>
                </a:solidFill>
                <a:hlinkClick r:id="rId6"/>
              </a:rPr>
              <a:t>http://www.washingtonpost.com/</a:t>
            </a:r>
            <a:endParaRPr lang="en-US" altLang="en-US" sz="2800" dirty="0">
              <a:solidFill>
                <a:srgbClr val="3333FF"/>
              </a:solidFill>
            </a:endParaRPr>
          </a:p>
          <a:p>
            <a:r>
              <a:rPr lang="en-US" altLang="en-US" sz="2800" dirty="0"/>
              <a:t>Wall Street Journal </a:t>
            </a:r>
            <a:r>
              <a:rPr lang="en-US" sz="2800" dirty="0">
                <a:hlinkClick r:id="rId7"/>
              </a:rPr>
              <a:t>https://www.wsj.com/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Available through SU library resources</a:t>
            </a:r>
          </a:p>
          <a:p>
            <a:pPr eaLnBrk="1" hangingPunct="1"/>
            <a:r>
              <a:rPr lang="en-US" altLang="en-US" sz="2800" dirty="0"/>
              <a:t>Also available in Bird and elsewhere on campus</a:t>
            </a:r>
          </a:p>
        </p:txBody>
      </p:sp>
    </p:spTree>
    <p:extLst>
      <p:ext uri="{BB962C8B-B14F-4D97-AF65-F5344CB8AC3E}">
        <p14:creationId xmlns:p14="http://schemas.microsoft.com/office/powerpoint/2010/main" val="371934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Cover Sheet and Scoring 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>
          <a:xfrm>
            <a:off x="1321279" y="1676400"/>
            <a:ext cx="7772400" cy="4114800"/>
          </a:xfrm>
        </p:spPr>
        <p:txBody>
          <a:bodyPr/>
          <a:lstStyle/>
          <a:p>
            <a:r>
              <a:rPr lang="en-US" altLang="en-US" sz="2800" dirty="0"/>
              <a:t>Each Module has a similar cover sheet </a:t>
            </a:r>
          </a:p>
          <a:p>
            <a:r>
              <a:rPr lang="en-US" altLang="en-US" sz="2800" dirty="0"/>
              <a:t>Module 1 = 125 points</a:t>
            </a:r>
          </a:p>
          <a:p>
            <a:pPr lvl="1"/>
            <a:r>
              <a:rPr lang="en-US" altLang="en-US" dirty="0"/>
              <a:t>75</a:t>
            </a:r>
            <a:r>
              <a:rPr lang="en-US" altLang="en-US" sz="2400" dirty="0"/>
              <a:t> points for exercises 1-5</a:t>
            </a:r>
          </a:p>
          <a:p>
            <a:pPr lvl="1"/>
            <a:r>
              <a:rPr lang="en-US" altLang="en-US" dirty="0"/>
              <a:t>50</a:t>
            </a:r>
            <a:r>
              <a:rPr lang="en-US" altLang="en-US" sz="2400" dirty="0"/>
              <a:t> for </a:t>
            </a:r>
            <a:r>
              <a:rPr lang="en-US" altLang="en-US" sz="2400" u="sng" dirty="0"/>
              <a:t>T</a:t>
            </a:r>
            <a:r>
              <a:rPr lang="en-US" altLang="en-US" sz="2400" dirty="0"/>
              <a:t>eam </a:t>
            </a:r>
            <a:r>
              <a:rPr lang="en-US" altLang="en-US" sz="2400" u="sng" dirty="0"/>
              <a:t>P</a:t>
            </a:r>
            <a:r>
              <a:rPr lang="en-US" altLang="en-US" sz="2400" dirty="0"/>
              <a:t>olicy </a:t>
            </a:r>
            <a:r>
              <a:rPr lang="en-US" altLang="en-US" sz="2400" u="sng" dirty="0"/>
              <a:t>E</a:t>
            </a:r>
            <a:r>
              <a:rPr lang="en-US" altLang="en-US" sz="2400" dirty="0"/>
              <a:t>xercise (TPE) explained in next class</a:t>
            </a:r>
          </a:p>
          <a:p>
            <a:pPr lvl="1"/>
            <a:r>
              <a:rPr lang="en-US" altLang="en-US" sz="2400" dirty="0"/>
              <a:t>Lose points off the top for  </a:t>
            </a:r>
          </a:p>
          <a:p>
            <a:pPr lvl="2"/>
            <a:r>
              <a:rPr lang="en-US" altLang="en-US" sz="1800" dirty="0"/>
              <a:t>Late Paper (5 first day, 10 everyday after)	</a:t>
            </a:r>
          </a:p>
          <a:p>
            <a:pPr lvl="2"/>
            <a:r>
              <a:rPr lang="en-US" altLang="en-US" sz="1800" dirty="0"/>
              <a:t>Writing       (up to 10 points)	</a:t>
            </a:r>
          </a:p>
          <a:p>
            <a:pPr lvl="2"/>
            <a:r>
              <a:rPr lang="en-US" altLang="en-US" sz="1800" dirty="0"/>
              <a:t>Organization (up to 5 points) </a:t>
            </a:r>
          </a:p>
          <a:p>
            <a:pPr lvl="2"/>
            <a:r>
              <a:rPr lang="en-US" altLang="en-US" sz="1800" dirty="0"/>
              <a:t>Participation  (5 points per absence, lateness, immaturity)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Skills Win! Exercise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Skill Set 1: Taking Responsibility</a:t>
            </a:r>
            <a:endParaRPr lang="en-US" altLang="en-US" sz="2800" dirty="0"/>
          </a:p>
          <a:p>
            <a:pPr>
              <a:buFontTx/>
              <a:buChar char="•"/>
            </a:pPr>
            <a:r>
              <a:rPr lang="en-US" altLang="en-US" dirty="0"/>
              <a:t>Skill Set 2: Developing Physical Skills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Agenda</a:t>
            </a:r>
          </a:p>
        </p:txBody>
      </p:sp>
      <p:sp>
        <p:nvSpPr>
          <p:cNvPr id="76803" name="Rectangle 4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68323" cy="5029200"/>
          </a:xfrm>
        </p:spPr>
        <p:txBody>
          <a:bodyPr>
            <a:normAutofit/>
          </a:bodyPr>
          <a:lstStyle/>
          <a:p>
            <a:pPr marL="571500" indent="-571500" eaLnBrk="1" hangingPunct="1"/>
            <a:r>
              <a:rPr lang="en-US" altLang="en-US" dirty="0"/>
              <a:t>Announcements</a:t>
            </a:r>
          </a:p>
          <a:p>
            <a:pPr marL="571500" indent="-571500"/>
            <a:r>
              <a:rPr lang="en-US" altLang="en-US" dirty="0"/>
              <a:t>Absent Policy </a:t>
            </a:r>
          </a:p>
          <a:p>
            <a:pPr marL="571500" indent="-571500"/>
            <a:r>
              <a:rPr lang="en-US" altLang="en-US" dirty="0"/>
              <a:t>Introduce TA’s</a:t>
            </a:r>
            <a:endParaRPr lang="en-US" altLang="ja-JP" dirty="0"/>
          </a:p>
          <a:p>
            <a:pPr marL="571500" indent="-571500" eaLnBrk="1" hangingPunct="1"/>
            <a:r>
              <a:rPr lang="en-US" altLang="en-US" dirty="0"/>
              <a:t>Module 1 Advice</a:t>
            </a:r>
          </a:p>
          <a:p>
            <a:pPr marL="571500" indent="-571500" eaLnBrk="1" hangingPunct="1"/>
            <a:r>
              <a:rPr lang="en-US" altLang="en-US" dirty="0"/>
              <a:t>Skills WIN!  </a:t>
            </a:r>
          </a:p>
          <a:p>
            <a:pPr marL="571500" indent="-571500" eaLnBrk="1" hangingPunct="1"/>
            <a:r>
              <a:rPr lang="en-US" altLang="en-US" dirty="0"/>
              <a:t>Assignment for next class</a:t>
            </a:r>
          </a:p>
          <a:p>
            <a:pPr marL="571500" indent="-571500" eaLnBrk="1" hangingPunct="1">
              <a:buFontTx/>
              <a:buNone/>
            </a:pPr>
            <a:endParaRPr lang="en-US" altLang="en-US" sz="2800" dirty="0"/>
          </a:p>
          <a:p>
            <a:pPr marL="571500" indent="-571500"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5510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1.1-1.5 Overview 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710113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altLang="en-US" sz="2400" dirty="0"/>
              <a:t>Do one a night </a:t>
            </a:r>
          </a:p>
          <a:p>
            <a:pPr marL="0" indent="0" eaLnBrk="1" hangingPunct="1">
              <a:buFontTx/>
              <a:buChar char="•"/>
            </a:pPr>
            <a:r>
              <a:rPr lang="en-US" altLang="en-US" sz="2400" dirty="0"/>
              <a:t>Read Chapter 1 of </a:t>
            </a:r>
            <a:r>
              <a:rPr lang="en-US" altLang="en-US" sz="2400" i="1" dirty="0"/>
              <a:t>Public Policy Skills in Action </a:t>
            </a:r>
            <a:r>
              <a:rPr lang="en-US" altLang="en-US" sz="2400" dirty="0"/>
              <a:t>carefully</a:t>
            </a:r>
          </a:p>
          <a:p>
            <a:pPr marL="0" indent="0" eaLnBrk="1" hangingPunct="1">
              <a:buFontTx/>
              <a:buChar char="•"/>
            </a:pPr>
            <a:r>
              <a:rPr lang="en-US" altLang="en-US" sz="2400" dirty="0"/>
              <a:t>Articles, editorials or blogs must be affiliated with a real newspaper –print or electronically published within the last six months</a:t>
            </a:r>
          </a:p>
          <a:p>
            <a:pPr marL="0" indent="0" eaLnBrk="1" hangingPunct="1">
              <a:buFontTx/>
              <a:buChar char="•"/>
            </a:pPr>
            <a:r>
              <a:rPr lang="en-US" altLang="en-US" sz="2400" dirty="0"/>
              <a:t>FOLLOW DIRECTIONS</a:t>
            </a:r>
          </a:p>
          <a:p>
            <a:pPr marL="0" indent="0" eaLnBrk="1" hangingPunct="1">
              <a:buFontTx/>
              <a:buChar char="•"/>
            </a:pPr>
            <a:r>
              <a:rPr lang="en-US" altLang="en-US" sz="2400" dirty="0"/>
              <a:t>Policies in 1.2 and 1.3 can be existing or proposed</a:t>
            </a:r>
          </a:p>
          <a:p>
            <a:pPr marL="0" indent="0" eaLnBrk="1" hangingPunct="1">
              <a:buFontTx/>
              <a:buChar char="•"/>
            </a:pPr>
            <a:endParaRPr lang="en-US" altLang="en-US" sz="2400" dirty="0"/>
          </a:p>
          <a:p>
            <a:pPr marL="0" indent="0" eaLnBrk="1" hangingPunct="1">
              <a:buFontTx/>
              <a:buNone/>
            </a:pPr>
            <a:endParaRPr lang="en-US" altLang="en-US" dirty="0"/>
          </a:p>
          <a:p>
            <a:pPr marL="0" indent="0" eaLnBrk="1" hangingPunct="1"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0210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97334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Module One Exercises 1.1-1.5</a:t>
            </a:r>
          </a:p>
        </p:txBody>
      </p:sp>
      <p:sp>
        <p:nvSpPr>
          <p:cNvPr id="121859" name="Rectangle 31"/>
          <p:cNvSpPr>
            <a:spLocks noGrp="1" noChangeArrowheads="1"/>
          </p:cNvSpPr>
          <p:nvPr>
            <p:ph idx="1"/>
          </p:nvPr>
        </p:nvSpPr>
        <p:spPr>
          <a:xfrm>
            <a:off x="1371600" y="1524000"/>
            <a:ext cx="75438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1.1-1.4 require research, thinking and writing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Answer the question with as little ink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Pay attention to detail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Do the reference page while you do the module!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1.5 is APA references. It’s a </a:t>
            </a:r>
            <a:r>
              <a:rPr lang="en-US" altLang="en-US" sz="6000" dirty="0">
                <a:solidFill>
                  <a:srgbClr val="FF0000"/>
                </a:solidFill>
              </a:rPr>
              <a:t>killer.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APA HOMEWORK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Email to your TA by 12:45 PM on Monday 8/31 or </a:t>
            </a:r>
            <a:r>
              <a:rPr lang="en-US" altLang="en-US" b="1" dirty="0">
                <a:solidFill>
                  <a:srgbClr val="FF0000"/>
                </a:solidFill>
              </a:rPr>
              <a:t>lose 5 points </a:t>
            </a:r>
            <a:endParaRPr lang="en-US" altLang="en-US" dirty="0"/>
          </a:p>
          <a:p>
            <a:r>
              <a:rPr lang="en-US" dirty="0"/>
              <a:t>Use APA Citation Guide on Blackboard to help you!</a:t>
            </a:r>
          </a:p>
          <a:p>
            <a:r>
              <a:rPr lang="en-US" dirty="0"/>
              <a:t>For clarifications, check with your TA</a:t>
            </a:r>
          </a:p>
        </p:txBody>
      </p:sp>
    </p:spTree>
    <p:extLst>
      <p:ext uri="{BB962C8B-B14F-4D97-AF65-F5344CB8AC3E}">
        <p14:creationId xmlns:p14="http://schemas.microsoft.com/office/powerpoint/2010/main" val="7277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Don</a:t>
            </a:r>
            <a:r>
              <a:rPr lang="en-US" altLang="en-US" b="0" dirty="0">
                <a:latin typeface="Segoe UI" panose="020B0502040204020203" pitchFamily="34" charset="0"/>
                <a:cs typeface="Segoe UI" panose="020B0502040204020203" pitchFamily="34" charset="0"/>
              </a:rPr>
              <a:t>’</a:t>
            </a:r>
            <a:r>
              <a:rPr lang="en-US" altLang="ja-JP" b="0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altLang="ja-JP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dirty="0"/>
              <a:t>Plagiarize! </a:t>
            </a:r>
            <a:endParaRPr lang="en-US" altLang="en-US" dirty="0"/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Any direct quote must be in quotation marks with an internal citation</a:t>
            </a:r>
          </a:p>
          <a:p>
            <a:r>
              <a:rPr lang="en-US" altLang="en-US" dirty="0"/>
              <a:t>Failure to do so results in a </a:t>
            </a:r>
            <a:r>
              <a:rPr lang="en-US" altLang="en-US" b="1" dirty="0">
                <a:solidFill>
                  <a:srgbClr val="FF0000"/>
                </a:solidFill>
              </a:rPr>
              <a:t>zero</a:t>
            </a:r>
            <a:r>
              <a:rPr lang="en-US" altLang="en-US" dirty="0"/>
              <a:t> for the entire exercise</a:t>
            </a:r>
          </a:p>
        </p:txBody>
      </p:sp>
    </p:spTree>
    <p:extLst>
      <p:ext uri="{BB962C8B-B14F-4D97-AF65-F5344CB8AC3E}">
        <p14:creationId xmlns:p14="http://schemas.microsoft.com/office/powerpoint/2010/main" val="217470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3362"/>
            <a:ext cx="8593137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For Next Class</a:t>
            </a:r>
            <a:endParaRPr lang="en-US" altLang="en-US" sz="4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Start Module One paper and read chapter one in the </a:t>
            </a:r>
            <a:r>
              <a:rPr lang="en-US" altLang="en-US" sz="2800" i="1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Public Policy Skills in Action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Send an e-mail to your TA by 9 PM on 8/30 or lose 5 points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Review the TPE Exercise Instructions on the Module 1 tab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APA Homework due 8/31 at the beginning of class (on Blackboard) or lose 5 points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Module 1 due 12:45 PM on 9/7</a:t>
            </a:r>
            <a:endParaRPr lang="en-US" altLang="en-US" sz="2800" dirty="0">
              <a:solidFill>
                <a:srgbClr val="FF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D4A2-3AB0-1144-AEF3-5B80A59E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Microsoft Office 365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6C94F-20A5-7947-B615-892B105C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make your life much easier. </a:t>
            </a:r>
          </a:p>
          <a:p>
            <a:r>
              <a:rPr lang="en-US" dirty="0"/>
              <a:t>There is a tutorial on Blackboard under ‘information’ </a:t>
            </a:r>
            <a:r>
              <a:rPr lang="en-US" dirty="0">
                <a:sym typeface="Wingdings" pitchFamily="2" charset="2"/>
              </a:rPr>
              <a:t> ‘resources’ </a:t>
            </a:r>
          </a:p>
          <a:p>
            <a:r>
              <a:rPr lang="en-US" dirty="0">
                <a:sym typeface="Wingdings" pitchFamily="2" charset="2"/>
              </a:rPr>
              <a:t>This applies to both MAC and PC users. </a:t>
            </a:r>
          </a:p>
          <a:p>
            <a:r>
              <a:rPr lang="en-US" dirty="0">
                <a:sym typeface="Wingdings" pitchFamily="2" charset="2"/>
              </a:rPr>
              <a:t>It is free! </a:t>
            </a:r>
          </a:p>
          <a:p>
            <a:pPr marL="34299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Rules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Must have video camera turned ON at all times with your name 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Mics must remain OFF unless you are speaking / asking a question when </a:t>
            </a:r>
            <a:r>
              <a:rPr lang="en-US" altLang="en-US" dirty="0" err="1">
                <a:solidFill>
                  <a:srgbClr val="000000"/>
                </a:solidFill>
              </a:rPr>
              <a:t>Coplin</a:t>
            </a:r>
            <a:r>
              <a:rPr lang="en-US" altLang="en-US" dirty="0">
                <a:solidFill>
                  <a:srgbClr val="000000"/>
                </a:solidFill>
              </a:rPr>
              <a:t> or Connor calls on you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Starting next class, you will </a:t>
            </a:r>
            <a:r>
              <a:rPr lang="en-US" altLang="en-US" dirty="0">
                <a:solidFill>
                  <a:srgbClr val="FF0000"/>
                </a:solidFill>
              </a:rPr>
              <a:t>lose 5 points </a:t>
            </a:r>
            <a:r>
              <a:rPr lang="en-US" altLang="en-US" dirty="0">
                <a:solidFill>
                  <a:srgbClr val="000000"/>
                </a:solidFill>
              </a:rPr>
              <a:t>if your camera is not on. </a:t>
            </a:r>
          </a:p>
          <a:p>
            <a:r>
              <a:rPr lang="en-US" altLang="en-US" dirty="0"/>
              <a:t>If you are late (after 12:45) you lose 5 points from your module </a:t>
            </a:r>
            <a:r>
              <a:rPr lang="en-US" altLang="en-US" b="1" dirty="0">
                <a:solidFill>
                  <a:srgbClr val="FF0000"/>
                </a:solidFill>
              </a:rPr>
              <a:t>STARTING NEXT CLASS</a:t>
            </a:r>
          </a:p>
          <a:p>
            <a:pPr>
              <a:buFontTx/>
              <a:buNone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2389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C2AEE-33F7-4248-89C5-33627963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5578-2338-1546-BA83-5F2BC493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prefer you raise your hand (using the raise your hand feature). </a:t>
            </a:r>
          </a:p>
          <a:p>
            <a:r>
              <a:rPr lang="en-US" dirty="0"/>
              <a:t>Keep the chat thread limited to questions and answers, not commentary. </a:t>
            </a:r>
          </a:p>
          <a:p>
            <a:r>
              <a:rPr lang="en-US" dirty="0"/>
              <a:t>After today, private message your TA questions they could answer.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6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86A2-2838-4E78-AE27-53B6CBDD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Benefit from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6310F-96A8-4821-89AC-7110D98C2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Pay attention to instructions and deadlines</a:t>
            </a:r>
          </a:p>
          <a:p>
            <a:r>
              <a:rPr lang="en-US" altLang="en-US" dirty="0"/>
              <a:t>If you don’t understand directions, raise your hand!</a:t>
            </a:r>
          </a:p>
          <a:p>
            <a:r>
              <a:rPr lang="en-US" altLang="en-US" dirty="0"/>
              <a:t>Sit back and have fun. Learn from each other</a:t>
            </a:r>
          </a:p>
          <a:p>
            <a:r>
              <a:rPr lang="en-US" altLang="en-US" dirty="0"/>
              <a:t>Challenge Coplin on what he says if you disagree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6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8DF5C8-556E-8143-97A3-781514D7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Your Work!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0E7F1F-A359-DE46-8DD7-DFD9CAE25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Email your module to yourself after making any changes</a:t>
            </a:r>
          </a:p>
          <a:p>
            <a:r>
              <a:rPr lang="en-US" dirty="0"/>
              <a:t>Save it to Microsoft</a:t>
            </a:r>
          </a:p>
          <a:p>
            <a:r>
              <a:rPr lang="en-US" dirty="0"/>
              <a:t>Use a flash drive</a:t>
            </a:r>
          </a:p>
          <a:p>
            <a:pPr marL="34299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 that no special considerations will be given even if your computer/technology fails!!!</a:t>
            </a:r>
          </a:p>
        </p:txBody>
      </p:sp>
    </p:spTree>
    <p:extLst>
      <p:ext uri="{BB962C8B-B14F-4D97-AF65-F5344CB8AC3E}">
        <p14:creationId xmlns:p14="http://schemas.microsoft.com/office/powerpoint/2010/main" val="52417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Absent Policy</a:t>
            </a:r>
          </a:p>
        </p:txBody>
      </p:sp>
      <p:sp>
        <p:nvSpPr>
          <p:cNvPr id="267267" name="Content Placeholder 4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66294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If you are absent from class, you are still responsible for any homework due and you will </a:t>
            </a:r>
            <a:r>
              <a:rPr lang="en-US" altLang="en-US" sz="3200" dirty="0">
                <a:solidFill>
                  <a:srgbClr val="FF0000"/>
                </a:solidFill>
              </a:rPr>
              <a:t>lose 5 points</a:t>
            </a:r>
            <a:endParaRPr lang="en-US" altLang="en-US" sz="3200" dirty="0"/>
          </a:p>
          <a:p>
            <a:r>
              <a:rPr lang="en-US" altLang="en-US" sz="3200" dirty="0"/>
              <a:t>Check the last slide from the lecture you missed for upcoming assignments </a:t>
            </a:r>
          </a:p>
          <a:p>
            <a:r>
              <a:rPr lang="en-US" altLang="en-US" sz="3200" dirty="0"/>
              <a:t>Email your TA ahead of time if you’re going to be absent</a:t>
            </a:r>
          </a:p>
        </p:txBody>
      </p:sp>
    </p:spTree>
    <p:extLst>
      <p:ext uri="{BB962C8B-B14F-4D97-AF65-F5344CB8AC3E}">
        <p14:creationId xmlns:p14="http://schemas.microsoft.com/office/powerpoint/2010/main" val="301166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9138" y="152400"/>
            <a:ext cx="3658549" cy="1325562"/>
          </a:xfrm>
        </p:spPr>
        <p:txBody>
          <a:bodyPr/>
          <a:lstStyle/>
          <a:p>
            <a:pPr eaLnBrk="1" hangingPunct="1"/>
            <a:r>
              <a:rPr lang="en-US" altLang="en-US" b="1" dirty="0"/>
              <a:t>Meet your TA’s</a:t>
            </a:r>
          </a:p>
        </p:txBody>
      </p:sp>
      <p:sp>
        <p:nvSpPr>
          <p:cNvPr id="829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09138" y="1828800"/>
            <a:ext cx="7543800" cy="45720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</a:rPr>
              <a:t>Listen for Helpful Hints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184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A Template">
  <a:themeElements>
    <a:clrScheme name="S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27C031-4338-4BE6-8E6E-844BDF526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C4E0AF-57EE-4C48-83CE-51FE4D22C30E}">
  <ds:schemaRefs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3435fdc1-bd18-4e81-ad4b-8ae74479101b"/>
    <ds:schemaRef ds:uri="http://schemas.microsoft.com/office/infopath/2007/PartnerControls"/>
    <ds:schemaRef ds:uri="http://schemas.microsoft.com/office/2006/documentManagement/types"/>
    <ds:schemaRef ds:uri="378dde1d-f95b-480e-a2f8-2594b11a5a69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71D825-F9A0-41FD-9927-942340D82C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7000</TotalTime>
  <Words>985</Words>
  <Application>Microsoft Macintosh PowerPoint</Application>
  <PresentationFormat>On-screen Show (4:3)</PresentationFormat>
  <Paragraphs>168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Segoe UI</vt:lpstr>
      <vt:lpstr>Segoe UI Light</vt:lpstr>
      <vt:lpstr>Tahoma</vt:lpstr>
      <vt:lpstr>Times New Roman</vt:lpstr>
      <vt:lpstr>SA Template</vt:lpstr>
      <vt:lpstr>Continental World 16x9</vt:lpstr>
      <vt:lpstr>PowerPoint Presentation</vt:lpstr>
      <vt:lpstr>Class Agenda</vt:lpstr>
      <vt:lpstr>Get Microsoft Office 365</vt:lpstr>
      <vt:lpstr>Class Rules</vt:lpstr>
      <vt:lpstr>Chats </vt:lpstr>
      <vt:lpstr>How to Benefit from Lectures</vt:lpstr>
      <vt:lpstr>Saving Your Work!</vt:lpstr>
      <vt:lpstr>Absent Policy</vt:lpstr>
      <vt:lpstr>Meet your TA’s</vt:lpstr>
      <vt:lpstr>YOU MUST…</vt:lpstr>
      <vt:lpstr>TA Office Hours</vt:lpstr>
      <vt:lpstr>Competition Points</vt:lpstr>
      <vt:lpstr>Coach Coplin’s Advice</vt:lpstr>
      <vt:lpstr>Quick View of Module 1</vt:lpstr>
      <vt:lpstr>Intro to Module 1 Paper</vt:lpstr>
      <vt:lpstr>Article Requirements </vt:lpstr>
      <vt:lpstr>Where to Find Newspaper Articles</vt:lpstr>
      <vt:lpstr>Cover Sheet and Scoring </vt:lpstr>
      <vt:lpstr>Skills Win! Exercise</vt:lpstr>
      <vt:lpstr>Exercise 1.1-1.5 Overview </vt:lpstr>
      <vt:lpstr>Module One Exercises 1.1-1.5</vt:lpstr>
      <vt:lpstr>APA HOMEWORK EXERCISE </vt:lpstr>
      <vt:lpstr>Don’t Plagiarize! </vt:lpstr>
      <vt:lpstr>For 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101 - Lecture Two</dc:title>
  <dc:subject>Lecture One</dc:subject>
  <dc:creator>Frank Shultz</dc:creator>
  <dc:description>Module One</dc:description>
  <cp:lastModifiedBy>Connor M Muldoon</cp:lastModifiedBy>
  <cp:revision>709</cp:revision>
  <cp:lastPrinted>2017-01-23T17:41:51Z</cp:lastPrinted>
  <dcterms:created xsi:type="dcterms:W3CDTF">2000-01-11T00:07:57Z</dcterms:created>
  <dcterms:modified xsi:type="dcterms:W3CDTF">2020-08-28T16:35:45Z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