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19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1" r:id="rId6"/>
    <p:sldId id="318" r:id="rId7"/>
    <p:sldId id="323" r:id="rId8"/>
    <p:sldId id="293" r:id="rId9"/>
    <p:sldId id="285" r:id="rId10"/>
    <p:sldId id="295" r:id="rId11"/>
    <p:sldId id="260" r:id="rId12"/>
    <p:sldId id="324" r:id="rId13"/>
    <p:sldId id="261" r:id="rId14"/>
    <p:sldId id="299" r:id="rId15"/>
    <p:sldId id="264" r:id="rId16"/>
    <p:sldId id="286" r:id="rId17"/>
    <p:sldId id="325" r:id="rId18"/>
    <p:sldId id="266" r:id="rId19"/>
    <p:sldId id="312" r:id="rId20"/>
    <p:sldId id="273" r:id="rId21"/>
    <p:sldId id="300" r:id="rId22"/>
    <p:sldId id="298" r:id="rId23"/>
    <p:sldId id="321" r:id="rId24"/>
    <p:sldId id="309" r:id="rId25"/>
    <p:sldId id="314" r:id="rId26"/>
    <p:sldId id="320" r:id="rId27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F6F7"/>
    <a:srgbClr val="FFCCFF"/>
    <a:srgbClr val="FFFF66"/>
    <a:srgbClr val="CC0000"/>
    <a:srgbClr val="766CFA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360" autoAdjust="0"/>
  </p:normalViewPr>
  <p:slideViewPr>
    <p:cSldViewPr>
      <p:cViewPr varScale="1">
        <p:scale>
          <a:sx n="107" d="100"/>
          <a:sy n="107" d="100"/>
        </p:scale>
        <p:origin x="188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58" d="100"/>
          <a:sy n="58" d="100"/>
        </p:scale>
        <p:origin x="-1764" y="-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Bezdedeanu" userId="5589b2a7-81a3-47a0-9d61-1aa872f43760" providerId="ADAL" clId="{E0ED05B4-FE57-4982-A5FD-5643C0D4353B}"/>
    <pc:docChg chg="custSel modSld">
      <pc:chgData name="Christopher Bezdedeanu" userId="5589b2a7-81a3-47a0-9d61-1aa872f43760" providerId="ADAL" clId="{E0ED05B4-FE57-4982-A5FD-5643C0D4353B}" dt="2020-07-17T20:08:57.294" v="45" actId="5793"/>
      <pc:docMkLst>
        <pc:docMk/>
      </pc:docMkLst>
      <pc:sldChg chg="modSp mod">
        <pc:chgData name="Christopher Bezdedeanu" userId="5589b2a7-81a3-47a0-9d61-1aa872f43760" providerId="ADAL" clId="{E0ED05B4-FE57-4982-A5FD-5643C0D4353B}" dt="2020-07-17T20:08:57.294" v="45" actId="5793"/>
        <pc:sldMkLst>
          <pc:docMk/>
          <pc:sldMk cId="2563249035" sldId="320"/>
        </pc:sldMkLst>
        <pc:spChg chg="mod">
          <ac:chgData name="Christopher Bezdedeanu" userId="5589b2a7-81a3-47a0-9d61-1aa872f43760" providerId="ADAL" clId="{E0ED05B4-FE57-4982-A5FD-5643C0D4353B}" dt="2020-07-17T20:08:57.294" v="45" actId="5793"/>
          <ac:spMkLst>
            <pc:docMk/>
            <pc:sldMk cId="2563249035" sldId="320"/>
            <ac:spMk id="3" creationId="{D307382C-4B5D-4E33-A69B-4E386B0DA7FF}"/>
          </ac:spMkLst>
        </pc:spChg>
      </pc:sldChg>
      <pc:sldChg chg="modSp mod">
        <pc:chgData name="Christopher Bezdedeanu" userId="5589b2a7-81a3-47a0-9d61-1aa872f43760" providerId="ADAL" clId="{E0ED05B4-FE57-4982-A5FD-5643C0D4353B}" dt="2020-07-17T20:02:14.413" v="37" actId="20577"/>
        <pc:sldMkLst>
          <pc:docMk/>
          <pc:sldMk cId="1668687943" sldId="323"/>
        </pc:sldMkLst>
        <pc:spChg chg="mod">
          <ac:chgData name="Christopher Bezdedeanu" userId="5589b2a7-81a3-47a0-9d61-1aa872f43760" providerId="ADAL" clId="{E0ED05B4-FE57-4982-A5FD-5643C0D4353B}" dt="2020-07-17T20:02:14.413" v="37" actId="20577"/>
          <ac:spMkLst>
            <pc:docMk/>
            <pc:sldMk cId="1668687943" sldId="323"/>
            <ac:spMk id="3" creationId="{5780618E-5005-4A4A-984D-BFAD60E68B33}"/>
          </ac:spMkLst>
        </pc:spChg>
      </pc:sldChg>
      <pc:sldChg chg="modSp mod">
        <pc:chgData name="Christopher Bezdedeanu" userId="5589b2a7-81a3-47a0-9d61-1aa872f43760" providerId="ADAL" clId="{E0ED05B4-FE57-4982-A5FD-5643C0D4353B}" dt="2020-07-17T20:02:23.059" v="40" actId="20577"/>
        <pc:sldMkLst>
          <pc:docMk/>
          <pc:sldMk cId="1476052833" sldId="324"/>
        </pc:sldMkLst>
        <pc:spChg chg="mod">
          <ac:chgData name="Christopher Bezdedeanu" userId="5589b2a7-81a3-47a0-9d61-1aa872f43760" providerId="ADAL" clId="{E0ED05B4-FE57-4982-A5FD-5643C0D4353B}" dt="2020-07-17T20:02:23.059" v="40" actId="20577"/>
          <ac:spMkLst>
            <pc:docMk/>
            <pc:sldMk cId="1476052833" sldId="324"/>
            <ac:spMk id="3" creationId="{6F815E8E-97C2-4950-849D-28AF62D9A947}"/>
          </ac:spMkLst>
        </pc:spChg>
      </pc:sldChg>
    </pc:docChg>
  </pc:docChgLst>
  <pc:docChgLst>
    <pc:chgData name="Christopher Bezdedeanu" userId="5589b2a7-81a3-47a0-9d61-1aa872f43760" providerId="ADAL" clId="{CDE8895D-F69B-4417-994D-5A2D12903615}"/>
    <pc:docChg chg="custSel addSld delSld modSld sldOrd">
      <pc:chgData name="Christopher Bezdedeanu" userId="5589b2a7-81a3-47a0-9d61-1aa872f43760" providerId="ADAL" clId="{CDE8895D-F69B-4417-994D-5A2D12903615}" dt="2020-06-24T22:54:57.995" v="916" actId="20577"/>
      <pc:docMkLst>
        <pc:docMk/>
      </pc:docMkLst>
      <pc:sldChg chg="modSp">
        <pc:chgData name="Christopher Bezdedeanu" userId="5589b2a7-81a3-47a0-9d61-1aa872f43760" providerId="ADAL" clId="{CDE8895D-F69B-4417-994D-5A2D12903615}" dt="2020-06-08T20:16:51.763" v="601" actId="20577"/>
        <pc:sldMkLst>
          <pc:docMk/>
          <pc:sldMk cId="0" sldId="293"/>
        </pc:sldMkLst>
        <pc:spChg chg="mod">
          <ac:chgData name="Christopher Bezdedeanu" userId="5589b2a7-81a3-47a0-9d61-1aa872f43760" providerId="ADAL" clId="{CDE8895D-F69B-4417-994D-5A2D12903615}" dt="2020-06-08T20:16:51.763" v="601" actId="20577"/>
          <ac:spMkLst>
            <pc:docMk/>
            <pc:sldMk cId="0" sldId="293"/>
            <ac:spMk id="19458" creationId="{00000000-0000-0000-0000-000000000000}"/>
          </ac:spMkLst>
        </pc:spChg>
      </pc:sldChg>
      <pc:sldChg chg="del">
        <pc:chgData name="Christopher Bezdedeanu" userId="5589b2a7-81a3-47a0-9d61-1aa872f43760" providerId="ADAL" clId="{CDE8895D-F69B-4417-994D-5A2D12903615}" dt="2020-06-08T20:31:25.126" v="859" actId="2696"/>
        <pc:sldMkLst>
          <pc:docMk/>
          <pc:sldMk cId="3526790928" sldId="302"/>
        </pc:sldMkLst>
      </pc:sldChg>
      <pc:sldChg chg="del modTransition">
        <pc:chgData name="Christopher Bezdedeanu" userId="5589b2a7-81a3-47a0-9d61-1aa872f43760" providerId="ADAL" clId="{CDE8895D-F69B-4417-994D-5A2D12903615}" dt="2020-06-24T22:54:20.878" v="904" actId="2696"/>
        <pc:sldMkLst>
          <pc:docMk/>
          <pc:sldMk cId="1262166221" sldId="305"/>
        </pc:sldMkLst>
      </pc:sldChg>
      <pc:sldChg chg="del modTransition">
        <pc:chgData name="Christopher Bezdedeanu" userId="5589b2a7-81a3-47a0-9d61-1aa872f43760" providerId="ADAL" clId="{CDE8895D-F69B-4417-994D-5A2D12903615}" dt="2020-06-08T20:32:42.076" v="903" actId="2696"/>
        <pc:sldMkLst>
          <pc:docMk/>
          <pc:sldMk cId="355120292" sldId="315"/>
        </pc:sldMkLst>
      </pc:sldChg>
      <pc:sldChg chg="modSp">
        <pc:chgData name="Christopher Bezdedeanu" userId="5589b2a7-81a3-47a0-9d61-1aa872f43760" providerId="ADAL" clId="{CDE8895D-F69B-4417-994D-5A2D12903615}" dt="2020-06-24T22:54:57.995" v="916" actId="20577"/>
        <pc:sldMkLst>
          <pc:docMk/>
          <pc:sldMk cId="2563249035" sldId="320"/>
        </pc:sldMkLst>
        <pc:spChg chg="mod">
          <ac:chgData name="Christopher Bezdedeanu" userId="5589b2a7-81a3-47a0-9d61-1aa872f43760" providerId="ADAL" clId="{CDE8895D-F69B-4417-994D-5A2D12903615}" dt="2020-06-08T18:19:48.518" v="553" actId="20577"/>
          <ac:spMkLst>
            <pc:docMk/>
            <pc:sldMk cId="2563249035" sldId="320"/>
            <ac:spMk id="2" creationId="{9C969086-6530-4B27-AFE4-E4237D283550}"/>
          </ac:spMkLst>
        </pc:spChg>
        <pc:spChg chg="mod">
          <ac:chgData name="Christopher Bezdedeanu" userId="5589b2a7-81a3-47a0-9d61-1aa872f43760" providerId="ADAL" clId="{CDE8895D-F69B-4417-994D-5A2D12903615}" dt="2020-06-24T22:54:57.995" v="916" actId="20577"/>
          <ac:spMkLst>
            <pc:docMk/>
            <pc:sldMk cId="2563249035" sldId="320"/>
            <ac:spMk id="3" creationId="{D307382C-4B5D-4E33-A69B-4E386B0DA7FF}"/>
          </ac:spMkLst>
        </pc:spChg>
      </pc:sldChg>
      <pc:sldChg chg="del modTransition">
        <pc:chgData name="Christopher Bezdedeanu" userId="5589b2a7-81a3-47a0-9d61-1aa872f43760" providerId="ADAL" clId="{CDE8895D-F69B-4417-994D-5A2D12903615}" dt="2020-06-24T22:54:22.632" v="905" actId="2696"/>
        <pc:sldMkLst>
          <pc:docMk/>
          <pc:sldMk cId="1527762738" sldId="322"/>
        </pc:sldMkLst>
      </pc:sldChg>
      <pc:sldChg chg="delSp modSp add">
        <pc:chgData name="Christopher Bezdedeanu" userId="5589b2a7-81a3-47a0-9d61-1aa872f43760" providerId="ADAL" clId="{CDE8895D-F69B-4417-994D-5A2D12903615}" dt="2020-06-08T18:16:21.517" v="398" actId="113"/>
        <pc:sldMkLst>
          <pc:docMk/>
          <pc:sldMk cId="1668687943" sldId="323"/>
        </pc:sldMkLst>
        <pc:spChg chg="mod">
          <ac:chgData name="Christopher Bezdedeanu" userId="5589b2a7-81a3-47a0-9d61-1aa872f43760" providerId="ADAL" clId="{CDE8895D-F69B-4417-994D-5A2D12903615}" dt="2020-06-08T18:14:47.767" v="49" actId="20577"/>
          <ac:spMkLst>
            <pc:docMk/>
            <pc:sldMk cId="1668687943" sldId="323"/>
            <ac:spMk id="2" creationId="{F7D13932-DD4E-469B-AC78-D90BFF9F7FCB}"/>
          </ac:spMkLst>
        </pc:spChg>
        <pc:spChg chg="mod">
          <ac:chgData name="Christopher Bezdedeanu" userId="5589b2a7-81a3-47a0-9d61-1aa872f43760" providerId="ADAL" clId="{CDE8895D-F69B-4417-994D-5A2D12903615}" dt="2020-06-08T18:16:21.517" v="398" actId="113"/>
          <ac:spMkLst>
            <pc:docMk/>
            <pc:sldMk cId="1668687943" sldId="323"/>
            <ac:spMk id="3" creationId="{5780618E-5005-4A4A-984D-BFAD60E68B33}"/>
          </ac:spMkLst>
        </pc:spChg>
        <pc:picChg chg="del">
          <ac:chgData name="Christopher Bezdedeanu" userId="5589b2a7-81a3-47a0-9d61-1aa872f43760" providerId="ADAL" clId="{CDE8895D-F69B-4417-994D-5A2D12903615}" dt="2020-06-08T18:14:31.061" v="22" actId="478"/>
          <ac:picMkLst>
            <pc:docMk/>
            <pc:sldMk cId="1668687943" sldId="323"/>
            <ac:picMk id="4" creationId="{6982B959-0108-4662-9633-DFD42B30943F}"/>
          </ac:picMkLst>
        </pc:picChg>
      </pc:sldChg>
      <pc:sldChg chg="addSp delSp modSp add ord">
        <pc:chgData name="Christopher Bezdedeanu" userId="5589b2a7-81a3-47a0-9d61-1aa872f43760" providerId="ADAL" clId="{CDE8895D-F69B-4417-994D-5A2D12903615}" dt="2020-06-24T22:54:40.055" v="906" actId="207"/>
        <pc:sldMkLst>
          <pc:docMk/>
          <pc:sldMk cId="1476052833" sldId="324"/>
        </pc:sldMkLst>
        <pc:spChg chg="mod">
          <ac:chgData name="Christopher Bezdedeanu" userId="5589b2a7-81a3-47a0-9d61-1aa872f43760" providerId="ADAL" clId="{CDE8895D-F69B-4417-994D-5A2D12903615}" dt="2020-06-08T20:21:02.672" v="642" actId="20577"/>
          <ac:spMkLst>
            <pc:docMk/>
            <pc:sldMk cId="1476052833" sldId="324"/>
            <ac:spMk id="2" creationId="{C5F30928-BBD0-459D-A2C3-198563AF820A}"/>
          </ac:spMkLst>
        </pc:spChg>
        <pc:spChg chg="add del mod">
          <ac:chgData name="Christopher Bezdedeanu" userId="5589b2a7-81a3-47a0-9d61-1aa872f43760" providerId="ADAL" clId="{CDE8895D-F69B-4417-994D-5A2D12903615}" dt="2020-06-24T22:54:40.055" v="906" actId="207"/>
          <ac:spMkLst>
            <pc:docMk/>
            <pc:sldMk cId="1476052833" sldId="324"/>
            <ac:spMk id="3" creationId="{6F815E8E-97C2-4950-849D-28AF62D9A947}"/>
          </ac:spMkLst>
        </pc:spChg>
        <pc:spChg chg="add del mod">
          <ac:chgData name="Christopher Bezdedeanu" userId="5589b2a7-81a3-47a0-9d61-1aa872f43760" providerId="ADAL" clId="{CDE8895D-F69B-4417-994D-5A2D12903615}" dt="2020-06-08T20:21:12.425" v="644"/>
          <ac:spMkLst>
            <pc:docMk/>
            <pc:sldMk cId="1476052833" sldId="324"/>
            <ac:spMk id="4" creationId="{1AB0AC10-E44F-4BA4-8F96-D8A5D8357B8D}"/>
          </ac:spMkLst>
        </pc:spChg>
      </pc:sldChg>
      <pc:sldChg chg="modSp add del">
        <pc:chgData name="Christopher Bezdedeanu" userId="5589b2a7-81a3-47a0-9d61-1aa872f43760" providerId="ADAL" clId="{CDE8895D-F69B-4417-994D-5A2D12903615}" dt="2020-06-08T18:18:26.397" v="443" actId="2696"/>
        <pc:sldMkLst>
          <pc:docMk/>
          <pc:sldMk cId="2331368352" sldId="324"/>
        </pc:sldMkLst>
        <pc:spChg chg="mod">
          <ac:chgData name="Christopher Bezdedeanu" userId="5589b2a7-81a3-47a0-9d61-1aa872f43760" providerId="ADAL" clId="{CDE8895D-F69B-4417-994D-5A2D12903615}" dt="2020-06-08T18:18:06.219" v="442" actId="20577"/>
          <ac:spMkLst>
            <pc:docMk/>
            <pc:sldMk cId="2331368352" sldId="324"/>
            <ac:spMk id="46083" creationId="{00000000-0000-0000-0000-000000000000}"/>
          </ac:spMkLst>
        </pc:spChg>
      </pc:sldChg>
      <pc:sldChg chg="add del">
        <pc:chgData name="Christopher Bezdedeanu" userId="5589b2a7-81a3-47a0-9d61-1aa872f43760" providerId="ADAL" clId="{CDE8895D-F69B-4417-994D-5A2D12903615}" dt="2020-06-08T18:19:59.209" v="554" actId="2696"/>
        <pc:sldMkLst>
          <pc:docMk/>
          <pc:sldMk cId="2876358560" sldId="324"/>
        </pc:sldMkLst>
      </pc:sldChg>
      <pc:sldChg chg="modSp add ord">
        <pc:chgData name="Christopher Bezdedeanu" userId="5589b2a7-81a3-47a0-9d61-1aa872f43760" providerId="ADAL" clId="{CDE8895D-F69B-4417-994D-5A2D12903615}" dt="2020-06-08T20:28:03.421" v="858"/>
        <pc:sldMkLst>
          <pc:docMk/>
          <pc:sldMk cId="785163515" sldId="325"/>
        </pc:sldMkLst>
        <pc:spChg chg="mod">
          <ac:chgData name="Christopher Bezdedeanu" userId="5589b2a7-81a3-47a0-9d61-1aa872f43760" providerId="ADAL" clId="{CDE8895D-F69B-4417-994D-5A2D12903615}" dt="2020-06-08T20:27:50.012" v="855" actId="27636"/>
          <ac:spMkLst>
            <pc:docMk/>
            <pc:sldMk cId="785163515" sldId="325"/>
            <ac:spMk id="2" creationId="{361BC879-0B4B-492D-BD56-513BAE86B0A1}"/>
          </ac:spMkLst>
        </pc:spChg>
        <pc:spChg chg="mod">
          <ac:chgData name="Christopher Bezdedeanu" userId="5589b2a7-81a3-47a0-9d61-1aa872f43760" providerId="ADAL" clId="{CDE8895D-F69B-4417-994D-5A2D12903615}" dt="2020-06-08T20:27:52.532" v="857" actId="20577"/>
          <ac:spMkLst>
            <pc:docMk/>
            <pc:sldMk cId="785163515" sldId="325"/>
            <ac:spMk id="3" creationId="{18E4A452-6CAB-4A95-896F-1EA92818DB24}"/>
          </ac:spMkLst>
        </pc:spChg>
      </pc:sldChg>
    </pc:docChg>
  </pc:docChgLst>
  <pc:docChgLst>
    <pc:chgData name="Christopher Bezdedeanu" userId="5589b2a7-81a3-47a0-9d61-1aa872f43760" providerId="ADAL" clId="{2F93F2FE-D854-4ECA-B395-85FB2299D940}"/>
    <pc:docChg chg="undo custSel addSld delSld modSld sldOrd delMainMaster">
      <pc:chgData name="Christopher Bezdedeanu" userId="5589b2a7-81a3-47a0-9d61-1aa872f43760" providerId="ADAL" clId="{2F93F2FE-D854-4ECA-B395-85FB2299D940}" dt="2020-06-01T13:38:06.833" v="895" actId="20577"/>
      <pc:docMkLst>
        <pc:docMk/>
      </pc:docMkLst>
      <pc:sldChg chg="addSp delSp modSp ord">
        <pc:chgData name="Christopher Bezdedeanu" userId="5589b2a7-81a3-47a0-9d61-1aa872f43760" providerId="ADAL" clId="{2F93F2FE-D854-4ECA-B395-85FB2299D940}" dt="2020-05-20T14:26:55.984" v="243"/>
        <pc:sldMkLst>
          <pc:docMk/>
          <pc:sldMk cId="649277334" sldId="298"/>
        </pc:sldMkLst>
        <pc:spChg chg="mod">
          <ac:chgData name="Christopher Bezdedeanu" userId="5589b2a7-81a3-47a0-9d61-1aa872f43760" providerId="ADAL" clId="{2F93F2FE-D854-4ECA-B395-85FB2299D940}" dt="2020-05-20T14:25:53.181" v="187" actId="14100"/>
          <ac:spMkLst>
            <pc:docMk/>
            <pc:sldMk cId="649277334" sldId="298"/>
            <ac:spMk id="2" creationId="{00000000-0000-0000-0000-000000000000}"/>
          </ac:spMkLst>
        </pc:spChg>
        <pc:spChg chg="mod">
          <ac:chgData name="Christopher Bezdedeanu" userId="5589b2a7-81a3-47a0-9d61-1aa872f43760" providerId="ADAL" clId="{2F93F2FE-D854-4ECA-B395-85FB2299D940}" dt="2020-05-20T14:20:01.587" v="57" actId="20577"/>
          <ac:spMkLst>
            <pc:docMk/>
            <pc:sldMk cId="649277334" sldId="298"/>
            <ac:spMk id="3" creationId="{00000000-0000-0000-0000-000000000000}"/>
          </ac:spMkLst>
        </pc:spChg>
        <pc:picChg chg="add del mod">
          <ac:chgData name="Christopher Bezdedeanu" userId="5589b2a7-81a3-47a0-9d61-1aa872f43760" providerId="ADAL" clId="{2F93F2FE-D854-4ECA-B395-85FB2299D940}" dt="2020-05-20T14:26:55.984" v="243"/>
          <ac:picMkLst>
            <pc:docMk/>
            <pc:sldMk cId="649277334" sldId="298"/>
            <ac:picMk id="5" creationId="{085986F1-837C-404F-99B0-D126DE39C8DA}"/>
          </ac:picMkLst>
        </pc:picChg>
      </pc:sldChg>
      <pc:sldChg chg="modSp">
        <pc:chgData name="Christopher Bezdedeanu" userId="5589b2a7-81a3-47a0-9d61-1aa872f43760" providerId="ADAL" clId="{2F93F2FE-D854-4ECA-B395-85FB2299D940}" dt="2020-06-01T13:37:31.584" v="886" actId="20577"/>
        <pc:sldMkLst>
          <pc:docMk/>
          <pc:sldMk cId="1262166221" sldId="305"/>
        </pc:sldMkLst>
        <pc:spChg chg="mod">
          <ac:chgData name="Christopher Bezdedeanu" userId="5589b2a7-81a3-47a0-9d61-1aa872f43760" providerId="ADAL" clId="{2F93F2FE-D854-4ECA-B395-85FB2299D940}" dt="2020-06-01T13:37:31.584" v="886" actId="20577"/>
          <ac:spMkLst>
            <pc:docMk/>
            <pc:sldMk cId="1262166221" sldId="305"/>
            <ac:spMk id="46083" creationId="{00000000-0000-0000-0000-000000000000}"/>
          </ac:spMkLst>
        </pc:spChg>
      </pc:sldChg>
      <pc:sldChg chg="modSp">
        <pc:chgData name="Christopher Bezdedeanu" userId="5589b2a7-81a3-47a0-9d61-1aa872f43760" providerId="ADAL" clId="{2F93F2FE-D854-4ECA-B395-85FB2299D940}" dt="2020-05-20T14:29:33.423" v="410" actId="20577"/>
        <pc:sldMkLst>
          <pc:docMk/>
          <pc:sldMk cId="176904034" sldId="311"/>
        </pc:sldMkLst>
        <pc:spChg chg="mod">
          <ac:chgData name="Christopher Bezdedeanu" userId="5589b2a7-81a3-47a0-9d61-1aa872f43760" providerId="ADAL" clId="{2F93F2FE-D854-4ECA-B395-85FB2299D940}" dt="2020-05-20T14:29:33.423" v="410" actId="20577"/>
          <ac:spMkLst>
            <pc:docMk/>
            <pc:sldMk cId="176904034" sldId="311"/>
            <ac:spMk id="9219" creationId="{00000000-0000-0000-0000-000000000000}"/>
          </ac:spMkLst>
        </pc:spChg>
      </pc:sldChg>
      <pc:sldChg chg="modSp">
        <pc:chgData name="Christopher Bezdedeanu" userId="5589b2a7-81a3-47a0-9d61-1aa872f43760" providerId="ADAL" clId="{2F93F2FE-D854-4ECA-B395-85FB2299D940}" dt="2020-06-01T13:38:06.833" v="895" actId="20577"/>
        <pc:sldMkLst>
          <pc:docMk/>
          <pc:sldMk cId="355120292" sldId="315"/>
        </pc:sldMkLst>
        <pc:spChg chg="mod">
          <ac:chgData name="Christopher Bezdedeanu" userId="5589b2a7-81a3-47a0-9d61-1aa872f43760" providerId="ADAL" clId="{2F93F2FE-D854-4ECA-B395-85FB2299D940}" dt="2020-06-01T13:38:06.833" v="895" actId="20577"/>
          <ac:spMkLst>
            <pc:docMk/>
            <pc:sldMk cId="355120292" sldId="315"/>
            <ac:spMk id="46083" creationId="{00000000-0000-0000-0000-000000000000}"/>
          </ac:spMkLst>
        </pc:spChg>
      </pc:sldChg>
      <pc:sldChg chg="del">
        <pc:chgData name="Christopher Bezdedeanu" userId="5589b2a7-81a3-47a0-9d61-1aa872f43760" providerId="ADAL" clId="{2F93F2FE-D854-4ECA-B395-85FB2299D940}" dt="2020-05-20T14:15:15.241" v="44" actId="2696"/>
        <pc:sldMkLst>
          <pc:docMk/>
          <pc:sldMk cId="2948395208" sldId="319"/>
        </pc:sldMkLst>
      </pc:sldChg>
      <pc:sldChg chg="del">
        <pc:chgData name="Christopher Bezdedeanu" userId="5589b2a7-81a3-47a0-9d61-1aa872f43760" providerId="ADAL" clId="{2F93F2FE-D854-4ECA-B395-85FB2299D940}" dt="2020-05-20T14:13:29.577" v="0" actId="2696"/>
        <pc:sldMkLst>
          <pc:docMk/>
          <pc:sldMk cId="50464099" sldId="320"/>
        </pc:sldMkLst>
      </pc:sldChg>
      <pc:sldChg chg="modSp add">
        <pc:chgData name="Christopher Bezdedeanu" userId="5589b2a7-81a3-47a0-9d61-1aa872f43760" providerId="ADAL" clId="{2F93F2FE-D854-4ECA-B395-85FB2299D940}" dt="2020-05-20T14:14:39.870" v="43" actId="20577"/>
        <pc:sldMkLst>
          <pc:docMk/>
          <pc:sldMk cId="2563249035" sldId="320"/>
        </pc:sldMkLst>
        <pc:spChg chg="mod">
          <ac:chgData name="Christopher Bezdedeanu" userId="5589b2a7-81a3-47a0-9d61-1aa872f43760" providerId="ADAL" clId="{2F93F2FE-D854-4ECA-B395-85FB2299D940}" dt="2020-05-20T14:14:39.870" v="43" actId="20577"/>
          <ac:spMkLst>
            <pc:docMk/>
            <pc:sldMk cId="2563249035" sldId="320"/>
            <ac:spMk id="2" creationId="{9C969086-6530-4B27-AFE4-E4237D283550}"/>
          </ac:spMkLst>
        </pc:spChg>
        <pc:spChg chg="mod">
          <ac:chgData name="Christopher Bezdedeanu" userId="5589b2a7-81a3-47a0-9d61-1aa872f43760" providerId="ADAL" clId="{2F93F2FE-D854-4ECA-B395-85FB2299D940}" dt="2020-05-20T14:14:28.547" v="11"/>
          <ac:spMkLst>
            <pc:docMk/>
            <pc:sldMk cId="2563249035" sldId="320"/>
            <ac:spMk id="3" creationId="{D307382C-4B5D-4E33-A69B-4E386B0DA7FF}"/>
          </ac:spMkLst>
        </pc:spChg>
      </pc:sldChg>
      <pc:sldChg chg="addSp delSp modSp add modNotesTx">
        <pc:chgData name="Christopher Bezdedeanu" userId="5589b2a7-81a3-47a0-9d61-1aa872f43760" providerId="ADAL" clId="{2F93F2FE-D854-4ECA-B395-85FB2299D940}" dt="2020-05-20T14:28:14.321" v="360" actId="20577"/>
        <pc:sldMkLst>
          <pc:docMk/>
          <pc:sldMk cId="4211080365" sldId="321"/>
        </pc:sldMkLst>
        <pc:spChg chg="mod">
          <ac:chgData name="Christopher Bezdedeanu" userId="5589b2a7-81a3-47a0-9d61-1aa872f43760" providerId="ADAL" clId="{2F93F2FE-D854-4ECA-B395-85FB2299D940}" dt="2020-05-20T14:26:30.379" v="242" actId="20577"/>
          <ac:spMkLst>
            <pc:docMk/>
            <pc:sldMk cId="4211080365" sldId="321"/>
            <ac:spMk id="2" creationId="{4EEBCBA7-AAC1-43BE-B695-185FCEC7EDCE}"/>
          </ac:spMkLst>
        </pc:spChg>
        <pc:spChg chg="del">
          <ac:chgData name="Christopher Bezdedeanu" userId="5589b2a7-81a3-47a0-9d61-1aa872f43760" providerId="ADAL" clId="{2F93F2FE-D854-4ECA-B395-85FB2299D940}" dt="2020-05-20T14:26:58.192" v="244"/>
          <ac:spMkLst>
            <pc:docMk/>
            <pc:sldMk cId="4211080365" sldId="321"/>
            <ac:spMk id="3" creationId="{4A2EF796-6EDF-4E47-AF2E-F3B06A042220}"/>
          </ac:spMkLst>
        </pc:spChg>
        <pc:picChg chg="add mod">
          <ac:chgData name="Christopher Bezdedeanu" userId="5589b2a7-81a3-47a0-9d61-1aa872f43760" providerId="ADAL" clId="{2F93F2FE-D854-4ECA-B395-85FB2299D940}" dt="2020-05-20T14:27:07.577" v="246" actId="1076"/>
          <ac:picMkLst>
            <pc:docMk/>
            <pc:sldMk cId="4211080365" sldId="321"/>
            <ac:picMk id="4" creationId="{0211EB3A-46DE-4082-8D6E-DE872468BBA4}"/>
          </ac:picMkLst>
        </pc:picChg>
      </pc:sldChg>
      <pc:sldChg chg="addSp modSp add">
        <pc:chgData name="Christopher Bezdedeanu" userId="5589b2a7-81a3-47a0-9d61-1aa872f43760" providerId="ADAL" clId="{2F93F2FE-D854-4ECA-B395-85FB2299D940}" dt="2020-05-20T14:37:21.410" v="855" actId="14100"/>
        <pc:sldMkLst>
          <pc:docMk/>
          <pc:sldMk cId="1527762738" sldId="322"/>
        </pc:sldMkLst>
        <pc:spChg chg="mod">
          <ac:chgData name="Christopher Bezdedeanu" userId="5589b2a7-81a3-47a0-9d61-1aa872f43760" providerId="ADAL" clId="{2F93F2FE-D854-4ECA-B395-85FB2299D940}" dt="2020-05-20T14:32:09.245" v="438" actId="20577"/>
          <ac:spMkLst>
            <pc:docMk/>
            <pc:sldMk cId="1527762738" sldId="322"/>
            <ac:spMk id="2" creationId="{F7D13932-DD4E-469B-AC78-D90BFF9F7FCB}"/>
          </ac:spMkLst>
        </pc:spChg>
        <pc:spChg chg="mod">
          <ac:chgData name="Christopher Bezdedeanu" userId="5589b2a7-81a3-47a0-9d61-1aa872f43760" providerId="ADAL" clId="{2F93F2FE-D854-4ECA-B395-85FB2299D940}" dt="2020-05-20T14:37:15.558" v="854" actId="20577"/>
          <ac:spMkLst>
            <pc:docMk/>
            <pc:sldMk cId="1527762738" sldId="322"/>
            <ac:spMk id="3" creationId="{5780618E-5005-4A4A-984D-BFAD60E68B33}"/>
          </ac:spMkLst>
        </pc:spChg>
        <pc:picChg chg="add mod">
          <ac:chgData name="Christopher Bezdedeanu" userId="5589b2a7-81a3-47a0-9d61-1aa872f43760" providerId="ADAL" clId="{2F93F2FE-D854-4ECA-B395-85FB2299D940}" dt="2020-05-20T14:37:21.410" v="855" actId="14100"/>
          <ac:picMkLst>
            <pc:docMk/>
            <pc:sldMk cId="1527762738" sldId="322"/>
            <ac:picMk id="4" creationId="{6982B959-0108-4662-9633-DFD42B30943F}"/>
          </ac:picMkLst>
        </pc:picChg>
      </pc:sldChg>
      <pc:sldMasterChg chg="del delSldLayout">
        <pc:chgData name="Christopher Bezdedeanu" userId="5589b2a7-81a3-47a0-9d61-1aa872f43760" providerId="ADAL" clId="{2F93F2FE-D854-4ECA-B395-85FB2299D940}" dt="2020-05-20T14:15:15.253" v="56" actId="2696"/>
        <pc:sldMasterMkLst>
          <pc:docMk/>
          <pc:sldMasterMk cId="2394764507" sldId="2147485731"/>
        </pc:sldMasterMkLst>
        <pc:sldLayoutChg chg="del">
          <pc:chgData name="Christopher Bezdedeanu" userId="5589b2a7-81a3-47a0-9d61-1aa872f43760" providerId="ADAL" clId="{2F93F2FE-D854-4ECA-B395-85FB2299D940}" dt="2020-05-20T14:15:15.241" v="45" actId="2696"/>
          <pc:sldLayoutMkLst>
            <pc:docMk/>
            <pc:sldMasterMk cId="2394764507" sldId="2147485731"/>
            <pc:sldLayoutMk cId="1137328302" sldId="2147485732"/>
          </pc:sldLayoutMkLst>
        </pc:sldLayoutChg>
        <pc:sldLayoutChg chg="del">
          <pc:chgData name="Christopher Bezdedeanu" userId="5589b2a7-81a3-47a0-9d61-1aa872f43760" providerId="ADAL" clId="{2F93F2FE-D854-4ECA-B395-85FB2299D940}" dt="2020-05-20T14:15:15.242" v="46" actId="2696"/>
          <pc:sldLayoutMkLst>
            <pc:docMk/>
            <pc:sldMasterMk cId="2394764507" sldId="2147485731"/>
            <pc:sldLayoutMk cId="1377588952" sldId="2147485733"/>
          </pc:sldLayoutMkLst>
        </pc:sldLayoutChg>
        <pc:sldLayoutChg chg="del">
          <pc:chgData name="Christopher Bezdedeanu" userId="5589b2a7-81a3-47a0-9d61-1aa872f43760" providerId="ADAL" clId="{2F93F2FE-D854-4ECA-B395-85FB2299D940}" dt="2020-05-20T14:15:15.243" v="47" actId="2696"/>
          <pc:sldLayoutMkLst>
            <pc:docMk/>
            <pc:sldMasterMk cId="2394764507" sldId="2147485731"/>
            <pc:sldLayoutMk cId="4130698617" sldId="2147485734"/>
          </pc:sldLayoutMkLst>
        </pc:sldLayoutChg>
        <pc:sldLayoutChg chg="del">
          <pc:chgData name="Christopher Bezdedeanu" userId="5589b2a7-81a3-47a0-9d61-1aa872f43760" providerId="ADAL" clId="{2F93F2FE-D854-4ECA-B395-85FB2299D940}" dt="2020-05-20T14:15:15.245" v="48" actId="2696"/>
          <pc:sldLayoutMkLst>
            <pc:docMk/>
            <pc:sldMasterMk cId="2394764507" sldId="2147485731"/>
            <pc:sldLayoutMk cId="853786767" sldId="2147485735"/>
          </pc:sldLayoutMkLst>
        </pc:sldLayoutChg>
        <pc:sldLayoutChg chg="del">
          <pc:chgData name="Christopher Bezdedeanu" userId="5589b2a7-81a3-47a0-9d61-1aa872f43760" providerId="ADAL" clId="{2F93F2FE-D854-4ECA-B395-85FB2299D940}" dt="2020-05-20T14:15:15.246" v="49" actId="2696"/>
          <pc:sldLayoutMkLst>
            <pc:docMk/>
            <pc:sldMasterMk cId="2394764507" sldId="2147485731"/>
            <pc:sldLayoutMk cId="3111414270" sldId="2147485736"/>
          </pc:sldLayoutMkLst>
        </pc:sldLayoutChg>
        <pc:sldLayoutChg chg="del">
          <pc:chgData name="Christopher Bezdedeanu" userId="5589b2a7-81a3-47a0-9d61-1aa872f43760" providerId="ADAL" clId="{2F93F2FE-D854-4ECA-B395-85FB2299D940}" dt="2020-05-20T14:15:15.247" v="50" actId="2696"/>
          <pc:sldLayoutMkLst>
            <pc:docMk/>
            <pc:sldMasterMk cId="2394764507" sldId="2147485731"/>
            <pc:sldLayoutMk cId="1799480320" sldId="2147485737"/>
          </pc:sldLayoutMkLst>
        </pc:sldLayoutChg>
        <pc:sldLayoutChg chg="del">
          <pc:chgData name="Christopher Bezdedeanu" userId="5589b2a7-81a3-47a0-9d61-1aa872f43760" providerId="ADAL" clId="{2F93F2FE-D854-4ECA-B395-85FB2299D940}" dt="2020-05-20T14:15:15.248" v="51" actId="2696"/>
          <pc:sldLayoutMkLst>
            <pc:docMk/>
            <pc:sldMasterMk cId="2394764507" sldId="2147485731"/>
            <pc:sldLayoutMk cId="4259020589" sldId="2147485738"/>
          </pc:sldLayoutMkLst>
        </pc:sldLayoutChg>
        <pc:sldLayoutChg chg="del">
          <pc:chgData name="Christopher Bezdedeanu" userId="5589b2a7-81a3-47a0-9d61-1aa872f43760" providerId="ADAL" clId="{2F93F2FE-D854-4ECA-B395-85FB2299D940}" dt="2020-05-20T14:15:15.248" v="52" actId="2696"/>
          <pc:sldLayoutMkLst>
            <pc:docMk/>
            <pc:sldMasterMk cId="2394764507" sldId="2147485731"/>
            <pc:sldLayoutMk cId="11110446" sldId="2147485739"/>
          </pc:sldLayoutMkLst>
        </pc:sldLayoutChg>
        <pc:sldLayoutChg chg="del">
          <pc:chgData name="Christopher Bezdedeanu" userId="5589b2a7-81a3-47a0-9d61-1aa872f43760" providerId="ADAL" clId="{2F93F2FE-D854-4ECA-B395-85FB2299D940}" dt="2020-05-20T14:15:15.249" v="53" actId="2696"/>
          <pc:sldLayoutMkLst>
            <pc:docMk/>
            <pc:sldMasterMk cId="2394764507" sldId="2147485731"/>
            <pc:sldLayoutMk cId="815176759" sldId="2147485740"/>
          </pc:sldLayoutMkLst>
        </pc:sldLayoutChg>
        <pc:sldLayoutChg chg="del">
          <pc:chgData name="Christopher Bezdedeanu" userId="5589b2a7-81a3-47a0-9d61-1aa872f43760" providerId="ADAL" clId="{2F93F2FE-D854-4ECA-B395-85FB2299D940}" dt="2020-05-20T14:15:15.251" v="54" actId="2696"/>
          <pc:sldLayoutMkLst>
            <pc:docMk/>
            <pc:sldMasterMk cId="2394764507" sldId="2147485731"/>
            <pc:sldLayoutMk cId="3500572524" sldId="2147485741"/>
          </pc:sldLayoutMkLst>
        </pc:sldLayoutChg>
        <pc:sldLayoutChg chg="del">
          <pc:chgData name="Christopher Bezdedeanu" userId="5589b2a7-81a3-47a0-9d61-1aa872f43760" providerId="ADAL" clId="{2F93F2FE-D854-4ECA-B395-85FB2299D940}" dt="2020-05-20T14:15:15.252" v="55" actId="2696"/>
          <pc:sldLayoutMkLst>
            <pc:docMk/>
            <pc:sldMasterMk cId="2394764507" sldId="2147485731"/>
            <pc:sldLayoutMk cId="3047640687" sldId="214748574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4" tIns="45802" rIns="91604" bIns="45802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4" tIns="45802" rIns="91604" bIns="458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4" tIns="45802" rIns="91604" bIns="45802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4" tIns="45802" rIns="91604" bIns="458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/>
            </a:lvl1pPr>
          </a:lstStyle>
          <a:p>
            <a:pPr>
              <a:defRPr/>
            </a:pPr>
            <a:fld id="{318E9702-485F-469E-8DA3-9780DC3AB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4" tIns="45802" rIns="91604" bIns="45802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4" tIns="45802" rIns="91604" bIns="458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4" tIns="45802" rIns="91604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4" tIns="45802" rIns="91604" bIns="45802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4" tIns="45802" rIns="91604" bIns="458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370A8BD-AB3A-4874-8AA1-15357171B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84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E835FE-127F-4C39-A1EE-2AAFA6E355D3}" type="slidenum">
              <a:rPr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866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99791F-7975-4C0E-9087-322BAA00B9C7}" type="slidenum">
              <a:rPr lang="en-US" altLang="en-US" sz="1200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3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C09E761-0F44-4688-AA66-89B0AA521CE4}" type="slidenum">
              <a:rPr lang="en-US" altLang="en-US" sz="120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Note:		Click in Paragraphs</a:t>
            </a:r>
          </a:p>
          <a:p>
            <a:r>
              <a:rPr lang="en-US" altLang="en-US" dirty="0"/>
              <a:t>	1) Dec. of Ind. Is about life, liberty, and pursuit of happiness for all</a:t>
            </a:r>
          </a:p>
          <a:p>
            <a:r>
              <a:rPr lang="en-US" altLang="en-US" dirty="0"/>
              <a:t>	2) Lord North</a:t>
            </a:r>
            <a:r>
              <a:rPr lang="ja-JP" altLang="en-US" dirty="0"/>
              <a:t>’</a:t>
            </a:r>
            <a:r>
              <a:rPr lang="en-US" altLang="ja-JP" dirty="0"/>
              <a:t>s Critiques</a:t>
            </a:r>
          </a:p>
          <a:p>
            <a:r>
              <a:rPr lang="en-US" altLang="en-US" dirty="0"/>
              <a:t>	3) Ask about appropriateness of critiques</a:t>
            </a:r>
          </a:p>
          <a:p>
            <a:r>
              <a:rPr lang="en-US" altLang="en-US" dirty="0"/>
              <a:t>	4) Not good public analysis according to North</a:t>
            </a:r>
          </a:p>
          <a:p>
            <a:r>
              <a:rPr lang="en-US" altLang="en-US" dirty="0"/>
              <a:t>	5) Emotion versus reason</a:t>
            </a:r>
          </a:p>
          <a:p>
            <a:r>
              <a:rPr lang="en-US" altLang="en-US" dirty="0"/>
              <a:t>	6) Students should have Jefferson</a:t>
            </a:r>
            <a:r>
              <a:rPr lang="ja-JP" altLang="en-US" dirty="0"/>
              <a:t>’</a:t>
            </a:r>
            <a:r>
              <a:rPr lang="en-US" altLang="ja-JP" dirty="0"/>
              <a:t>s heart with North</a:t>
            </a:r>
            <a:r>
              <a:rPr lang="ja-JP" altLang="en-US" dirty="0"/>
              <a:t>’</a:t>
            </a:r>
            <a:r>
              <a:rPr lang="en-US" altLang="ja-JP" dirty="0"/>
              <a:t>s abilities</a:t>
            </a:r>
          </a:p>
          <a:p>
            <a:r>
              <a:rPr lang="en-US" altLang="en-US" dirty="0"/>
              <a:t>	7) Remember-</a:t>
            </a:r>
            <a:r>
              <a:rPr lang="en-US" altLang="en-US" baseline="0" dirty="0"/>
              <a:t> EVERYTHING is bullshit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5945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0E301FE-5CF3-4C34-AC1F-3AC141AE3B7A}" type="slidenum">
              <a:rPr lang="en-US" altLang="en-US" sz="1200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1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52035E-175C-49DC-BE6E-154612F3E879}" type="slidenum">
              <a:rPr lang="en-US" altLang="en-US" sz="120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01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D3C449-804A-4CB9-8394-4B5D5B3A071F}" type="slidenum">
              <a:rPr lang="en-US" altLang="en-US" sz="120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MY LIST IS SELFISHNESS AND POVERTY </a:t>
            </a:r>
          </a:p>
        </p:txBody>
      </p:sp>
    </p:spTree>
    <p:extLst>
      <p:ext uri="{BB962C8B-B14F-4D97-AF65-F5344CB8AC3E}">
        <p14:creationId xmlns:p14="http://schemas.microsoft.com/office/powerpoint/2010/main" val="3685517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FFEA1E3-1686-4CF5-9781-1585C201F959}" type="slidenum">
              <a:rPr lang="en-US" altLang="en-US" sz="1200" smtClean="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77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Live free or die—BS on NH license plates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0A8BD-AB3A-4874-8AA1-15357171B6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77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people don’t wear seatbelts, deaths and insurance rates will go up </a:t>
            </a:r>
            <a:r>
              <a:rPr lang="en-US" dirty="0">
                <a:sym typeface="Wingdings" panose="05000000000000000000" pitchFamily="2" charset="2"/>
              </a:rPr>
              <a:t> disrupts order and 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70A8BD-AB3A-4874-8AA1-15357171B6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0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think XYZ is the most important raise your</a:t>
            </a:r>
            <a:r>
              <a:rPr lang="en-US" baseline="0" dirty="0"/>
              <a:t> hand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0A8BD-AB3A-4874-8AA1-15357171B6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1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0A8BD-AB3A-4874-8AA1-15357171B6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8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343D9C-BFB8-4FAA-B58B-C19B0597466F}" type="slidenum">
              <a:rPr lang="en-US" altLang="en-US" sz="1200" smtClean="0">
                <a:latin typeface="Times New Roman" panose="02020603050405020304" pitchFamily="18" charset="0"/>
              </a:rPr>
              <a:pPr/>
              <a:t>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8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779114-BE5A-4972-9C81-646D7F95B808}" type="slidenum">
              <a:rPr lang="en-US" altLang="en-US" sz="1200" smtClean="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4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B57A2C-F23D-4930-B3FF-3CA44BB6BCA6}" type="slidenum">
              <a:rPr lang="en-US" altLang="en-US" sz="1200" smtClean="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4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540DD5F-64C9-472E-9142-4547EF86C215}" type="slidenum">
              <a:rPr lang="en-US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6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0A8BD-AB3A-4874-8AA1-15357171B6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45493C-255D-464B-9C61-72C2E591EE87}" type="slidenum">
              <a:rPr lang="en-US" altLang="en-US" sz="12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She says </a:t>
            </a:r>
            <a:r>
              <a:rPr lang="ja-JP" altLang="en-US"/>
              <a:t>“</a:t>
            </a:r>
            <a:r>
              <a:rPr lang="en-US" altLang="ja-JP"/>
              <a:t>that</a:t>
            </a:r>
            <a:r>
              <a:rPr lang="ja-JP" altLang="en-US"/>
              <a:t>’</a:t>
            </a:r>
            <a:r>
              <a:rPr lang="en-US" altLang="ja-JP"/>
              <a:t>s for me</a:t>
            </a:r>
            <a:r>
              <a:rPr lang="ja-JP" altLang="en-US"/>
              <a:t>”</a:t>
            </a:r>
            <a:r>
              <a:rPr lang="en-US" altLang="ja-JP"/>
              <a:t> and holds out her left hand and says </a:t>
            </a:r>
            <a:r>
              <a:rPr lang="ja-JP" altLang="en-US"/>
              <a:t>“</a:t>
            </a:r>
            <a:r>
              <a:rPr lang="en-US" altLang="ja-JP"/>
              <a:t>this is for your donation</a:t>
            </a:r>
            <a:r>
              <a:rPr lang="ja-JP" altLang="en-US"/>
              <a:t>”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767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9DA66C8-68C6-4D9E-8A82-B2175F0479F0}" type="slidenum">
              <a:rPr lang="en-US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Note:</a:t>
            </a:r>
          </a:p>
          <a:p>
            <a:r>
              <a:rPr lang="en-US" altLang="en-US" dirty="0"/>
              <a:t>	1) Curse: pure motives</a:t>
            </a:r>
          </a:p>
          <a:p>
            <a:r>
              <a:rPr lang="en-US" altLang="en-US" dirty="0"/>
              <a:t>	2) Curse: total commitment</a:t>
            </a:r>
          </a:p>
          <a:p>
            <a:r>
              <a:rPr lang="en-US" altLang="en-US" dirty="0"/>
              <a:t>	3) Blessing: Tough cookie</a:t>
            </a:r>
          </a:p>
          <a:p>
            <a:endParaRPr lang="en-US" altLang="en-US" dirty="0"/>
          </a:p>
          <a:p>
            <a:r>
              <a:rPr lang="en-US" altLang="en-US" dirty="0"/>
              <a:t>HYCH </a:t>
            </a:r>
            <a:r>
              <a:rPr lang="en-US" altLang="en-US" dirty="0" err="1"/>
              <a:t>Chp</a:t>
            </a:r>
            <a:r>
              <a:rPr lang="en-US" altLang="en-US" dirty="0"/>
              <a:t> #1</a:t>
            </a:r>
          </a:p>
        </p:txBody>
      </p:sp>
    </p:spTree>
    <p:extLst>
      <p:ext uri="{BB962C8B-B14F-4D97-AF65-F5344CB8AC3E}">
        <p14:creationId xmlns:p14="http://schemas.microsoft.com/office/powerpoint/2010/main" val="311431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1888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4325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6763" indent="-225425"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B14DCF-4F34-4425-8C91-5037A33F83B0}" type="slidenum">
              <a:rPr lang="en-US" altLang="en-US" sz="120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9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28000">
              <a:schemeClr val="accent6">
                <a:lumMod val="40000"/>
                <a:lumOff val="60000"/>
              </a:schemeClr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title="World map"/>
          <p:cNvSpPr>
            <a:spLocks noEditPoints="1"/>
          </p:cNvSpPr>
          <p:nvPr/>
        </p:nvSpPr>
        <p:spPr bwMode="auto">
          <a:xfrm>
            <a:off x="-3572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31844">
                <a:srgbClr val="E3E3E3"/>
              </a:gs>
              <a:gs pos="0">
                <a:srgbClr val="E3E3E3"/>
              </a:gs>
              <a:gs pos="59300">
                <a:srgbClr val="E3E3E3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sz="135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1828802"/>
            <a:ext cx="7317105" cy="3048001"/>
          </a:xfrm>
        </p:spPr>
        <p:txBody>
          <a:bodyPr>
            <a:normAutofit/>
          </a:bodyPr>
          <a:lstStyle>
            <a:lvl1pPr algn="ctr">
              <a:defRPr sz="4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771" y="285750"/>
            <a:ext cx="7945383" cy="1143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AA7B4E-B8A1-4DB2-A89C-B554C909C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85800"/>
            <a:ext cx="160115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740746-7C3E-4A5D-BC5B-3DE1A46D4A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28600"/>
            <a:ext cx="7668323" cy="1034415"/>
          </a:xfrm>
        </p:spPr>
        <p:txBody>
          <a:bodyPr/>
          <a:lstStyle>
            <a:lvl1pPr>
              <a:defRPr b="1" u="none" cap="none">
                <a:solidFill>
                  <a:schemeClr val="tx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68323" cy="4312574"/>
          </a:xfrm>
        </p:spPr>
        <p:txBody>
          <a:bodyPr/>
          <a:lstStyle>
            <a:lvl1pPr marL="205795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77291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548786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720282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891778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02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" y="341818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525322" cy="1868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1263015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8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50" y="3429003"/>
            <a:ext cx="7317105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1" y="685804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30F08A-D6DE-4892-8195-25867276C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3450" y="60198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28761" y="796704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1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4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19E8B8-639F-4CE4-9289-371FB2F59E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6392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09" y="27463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B1698-CD12-43DD-946A-031BE43CE2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6360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59" y="202562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896F6E-7C96-4863-BA18-017C39B2C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06864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0" y="181449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AD62D2-6E95-41C1-9AB7-1947F82450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8837EB-9E59-4830-A666-C4B9A68F4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096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3" y="486028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E257DE-3092-405B-B701-D495A85FD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858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79" y="4830444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6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51" y="274638"/>
            <a:ext cx="533495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0" y="1828800"/>
            <a:ext cx="731710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272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0" r:id="rId1"/>
    <p:sldLayoutId id="2147485721" r:id="rId2"/>
    <p:sldLayoutId id="2147485722" r:id="rId3"/>
    <p:sldLayoutId id="2147485723" r:id="rId4"/>
    <p:sldLayoutId id="2147485724" r:id="rId5"/>
    <p:sldLayoutId id="2147485725" r:id="rId6"/>
    <p:sldLayoutId id="2147485726" r:id="rId7"/>
    <p:sldLayoutId id="2147485727" r:id="rId8"/>
    <p:sldLayoutId id="2147485728" r:id="rId9"/>
    <p:sldLayoutId id="2147485729" r:id="rId10"/>
    <p:sldLayoutId id="214748573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4000" kern="1200" cap="none" baseline="0">
          <a:solidFill>
            <a:schemeClr val="tx1">
              <a:lumMod val="50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us/education/products/offi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JMi5X-S5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7735" y="1499014"/>
            <a:ext cx="7696200" cy="2895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ja-JP" altLang="en-US" sz="4000" dirty="0">
                <a:solidFill>
                  <a:schemeClr val="tx1"/>
                </a:solidFill>
              </a:rPr>
              <a:t>“</a:t>
            </a:r>
            <a:r>
              <a:rPr lang="en-US" altLang="ja-JP" sz="4000" dirty="0">
                <a:solidFill>
                  <a:schemeClr val="tx1"/>
                </a:solidFill>
              </a:rPr>
              <a:t>If you do good, people will accuse you of selfish, ulterior motives. DO GOOD ANYWAY.</a:t>
            </a:r>
            <a:r>
              <a:rPr lang="ja-JP" altLang="en-US" sz="4000" dirty="0">
                <a:solidFill>
                  <a:schemeClr val="tx1"/>
                </a:solidFill>
              </a:rPr>
              <a:t>”</a:t>
            </a:r>
            <a:endParaRPr lang="en-US" altLang="en-US" sz="4000" dirty="0">
              <a:solidFill>
                <a:schemeClr val="tx1"/>
              </a:solidFill>
            </a:endParaRPr>
          </a:p>
          <a:p>
            <a:pPr algn="ctr" eaLnBrk="1" hangingPunct="1"/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52400"/>
            <a:ext cx="3962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PST 101</a:t>
            </a:r>
            <a:br>
              <a:rPr lang="en-US" sz="32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1, Lecture 2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657600"/>
            <a:ext cx="2819400" cy="22098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3657600"/>
            <a:ext cx="2819400" cy="22098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05200" y="4762500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6071421"/>
            <a:ext cx="1905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Altruism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6071421"/>
            <a:ext cx="2057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ea typeface="MS PGothic" panose="020B0600070205080204" pitchFamily="34" charset="-128"/>
                <a:cs typeface="Segoe UI Light" panose="020B0502040204020203" pitchFamily="34" charset="0"/>
              </a:rPr>
              <a:t>Self Interest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r="24509"/>
          <a:stretch/>
        </p:blipFill>
        <p:spPr>
          <a:xfrm>
            <a:off x="805543" y="3723433"/>
            <a:ext cx="2122713" cy="2058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8333"/>
          <a:stretch/>
        </p:blipFill>
        <p:spPr>
          <a:xfrm>
            <a:off x="5885688" y="3996808"/>
            <a:ext cx="2801112" cy="1531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/>
              <a:t>Mother Teresa –A Genuine Do-Gooder </a:t>
            </a:r>
            <a:r>
              <a:rPr lang="en-US" altLang="en-US" sz="3600" dirty="0">
                <a:solidFill>
                  <a:srgbClr val="FF0000"/>
                </a:solidFill>
              </a:rPr>
              <a:t>but you don’t have to be her 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dirty="0"/>
              <a:t>Be Selfless – No</a:t>
            </a:r>
          </a:p>
          <a:p>
            <a:pPr marL="0" indent="0" eaLnBrk="1" hangingPunct="1">
              <a:buFontTx/>
              <a:buNone/>
            </a:pPr>
            <a:r>
              <a:rPr lang="en-US" altLang="en-US" sz="4000" dirty="0"/>
              <a:t>Give it your all – No</a:t>
            </a:r>
          </a:p>
          <a:p>
            <a:pPr marL="0" indent="0" eaLnBrk="1" hangingPunct="1"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Be competent – Yes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Public Policy Is About Doing Good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Declaration of Independence is the mission statement for our public policy in the U.S.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It is the framework for the Public Interest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7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Three Values of the Declaration of Independence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820723" cy="431257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/>
              <a:t>Life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Health and Personal Safety</a:t>
            </a:r>
          </a:p>
          <a:p>
            <a:pPr eaLnBrk="1" hangingPunct="1"/>
            <a:r>
              <a:rPr lang="en-US" altLang="en-US" b="1" dirty="0"/>
              <a:t>Liberty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Speech and Choice</a:t>
            </a:r>
          </a:p>
          <a:p>
            <a:pPr eaLnBrk="1" hangingPunct="1"/>
            <a:r>
              <a:rPr lang="en-US" altLang="en-US" b="1" dirty="0"/>
              <a:t>Pursuit of Happiness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 Economic Opportunity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 Clean Environment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tj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52608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228600" y="1066800"/>
            <a:ext cx="4038600" cy="2286000"/>
          </a:xfrm>
          <a:prstGeom prst="wedgeRectCallout">
            <a:avLst>
              <a:gd name="adj1" fmla="val 36125"/>
              <a:gd name="adj2" fmla="val 6826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In your opening paragraph you use the phrase </a:t>
            </a:r>
            <a:r>
              <a:rPr lang="ja-JP" altLang="en-US" sz="2000" b="1">
                <a:latin typeface="Arial" panose="020B0604020202020204" pitchFamily="34" charset="0"/>
              </a:rPr>
              <a:t>“</a:t>
            </a:r>
            <a:r>
              <a:rPr lang="en-US" altLang="ja-JP" sz="2000" b="1">
                <a:latin typeface="Arial" panose="020B0604020202020204" pitchFamily="34" charset="0"/>
              </a:rPr>
              <a:t>the Laws of Nature and Nature</a:t>
            </a:r>
            <a:r>
              <a:rPr lang="ja-JP" altLang="en-US" sz="2000" b="1">
                <a:latin typeface="Arial" panose="020B0604020202020204" pitchFamily="34" charset="0"/>
              </a:rPr>
              <a:t>’</a:t>
            </a:r>
            <a:r>
              <a:rPr lang="en-US" altLang="ja-JP" sz="2000" b="1">
                <a:latin typeface="Arial" panose="020B0604020202020204" pitchFamily="34" charset="0"/>
              </a:rPr>
              <a:t>s God.</a:t>
            </a:r>
            <a:r>
              <a:rPr lang="ja-JP" altLang="en-US" sz="2000" b="1">
                <a:latin typeface="Arial" panose="020B0604020202020204" pitchFamily="34" charset="0"/>
              </a:rPr>
              <a:t>”</a:t>
            </a:r>
            <a:r>
              <a:rPr lang="en-US" altLang="ja-JP" sz="2000" b="1">
                <a:latin typeface="Arial" panose="020B0604020202020204" pitchFamily="34" charset="0"/>
              </a:rPr>
              <a:t> What are these laws? In what way are they the criteria on which you base your central arguments?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95249" name="AutoShape 17"/>
          <p:cNvSpPr>
            <a:spLocks noChangeArrowheads="1"/>
          </p:cNvSpPr>
          <p:nvPr/>
        </p:nvSpPr>
        <p:spPr bwMode="auto">
          <a:xfrm>
            <a:off x="228600" y="5334000"/>
            <a:ext cx="4038600" cy="1295400"/>
          </a:xfrm>
          <a:prstGeom prst="wedgeRectCallout">
            <a:avLst>
              <a:gd name="adj1" fmla="val 28579"/>
              <a:gd name="adj2" fmla="val -9363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If they are as evident as you claim, then it should not be difficult for you to locate appropriate statistics.</a:t>
            </a:r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>
            <a:off x="4876800" y="5334000"/>
            <a:ext cx="4038600" cy="1295400"/>
          </a:xfrm>
          <a:prstGeom prst="wedgeRectCallout">
            <a:avLst>
              <a:gd name="adj1" fmla="val -25509"/>
              <a:gd name="adj2" fmla="val -1127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I hope this critique will assist you in preparing a declaration that may receive serious consideration for the crown.</a:t>
            </a:r>
          </a:p>
        </p:txBody>
      </p:sp>
      <p:sp>
        <p:nvSpPr>
          <p:cNvPr id="95251" name="AutoShape 19"/>
          <p:cNvSpPr>
            <a:spLocks noChangeArrowheads="1"/>
          </p:cNvSpPr>
          <p:nvPr/>
        </p:nvSpPr>
        <p:spPr bwMode="auto">
          <a:xfrm>
            <a:off x="4800600" y="1828800"/>
            <a:ext cx="4038600" cy="1295400"/>
          </a:xfrm>
          <a:prstGeom prst="wedgeRectCallout">
            <a:avLst>
              <a:gd name="adj1" fmla="val -84199"/>
              <a:gd name="adj2" fmla="val 1422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In the same paragraph, you refer to the </a:t>
            </a:r>
            <a:r>
              <a:rPr lang="ja-JP" altLang="en-US" sz="2000" b="1">
                <a:latin typeface="Arial" panose="020B0604020202020204" pitchFamily="34" charset="0"/>
              </a:rPr>
              <a:t>“</a:t>
            </a:r>
            <a:r>
              <a:rPr lang="en-US" altLang="ja-JP" sz="2000" b="1">
                <a:latin typeface="Arial" panose="020B0604020202020204" pitchFamily="34" charset="0"/>
              </a:rPr>
              <a:t>opinions of mankind.</a:t>
            </a:r>
            <a:r>
              <a:rPr lang="ja-JP" altLang="en-US" sz="2000" b="1">
                <a:latin typeface="Arial" panose="020B0604020202020204" pitchFamily="34" charset="0"/>
              </a:rPr>
              <a:t>”</a:t>
            </a:r>
            <a:r>
              <a:rPr lang="en-US" altLang="ja-JP" sz="2000" b="1">
                <a:latin typeface="Arial" panose="020B0604020202020204" pitchFamily="34" charset="0"/>
              </a:rPr>
              <a:t> Whose polling data are you using?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27655" name="Rectangle 20"/>
          <p:cNvSpPr>
            <a:spLocks noGrp="1" noChangeArrowheads="1"/>
          </p:cNvSpPr>
          <p:nvPr>
            <p:ph type="title"/>
          </p:nvPr>
        </p:nvSpPr>
        <p:spPr>
          <a:xfrm>
            <a:off x="1143000" y="-154558"/>
            <a:ext cx="7772400" cy="122135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Declaration of Independence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7" grpId="0" animBg="1" autoUpdateAnimBg="0"/>
      <p:bldP spid="95249" grpId="0" animBg="1" autoUpdateAnimBg="0"/>
      <p:bldP spid="95250" grpId="0" animBg="1" autoUpdateAnimBg="0"/>
      <p:bldP spid="9525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C879-0B4B-492D-BD56-513BAE86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4A452-6CAB-4A95-896F-1EA92818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Lord North’s Attack on TJ</a:t>
            </a:r>
          </a:p>
          <a:p>
            <a:r>
              <a:rPr lang="en-US" dirty="0">
                <a:solidFill>
                  <a:srgbClr val="FF0000"/>
                </a:solidFill>
              </a:rPr>
              <a:t>Use the chat feature or raise your hand to share ideas and educate </a:t>
            </a:r>
            <a:r>
              <a:rPr lang="en-US" dirty="0" err="1">
                <a:solidFill>
                  <a:srgbClr val="FF0000"/>
                </a:solidFill>
              </a:rPr>
              <a:t>Coplin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Propaganda Versus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/>
              <a:t>Propaganda consists of emotion-laden words that seeks to generate support or opposition.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Good analysis consists of: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1. Data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2. Clear language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3. Listener decides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Effective Public Policy Requires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Enlightened Self-Interest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Solid information and analysis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Problem-Solving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3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Why We Fall Short of the Goals of the  Declaration of Independence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76400"/>
            <a:ext cx="7668323" cy="4876800"/>
          </a:xfrm>
        </p:spPr>
        <p:txBody>
          <a:bodyPr>
            <a:normAutofit/>
          </a:bodyPr>
          <a:lstStyle/>
          <a:p>
            <a:r>
              <a:rPr lang="en-US" altLang="en-US" dirty="0"/>
              <a:t>Foolish Freedom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The pursuit of freedom as an end, in itself, threatens every person and the public interest.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 </a:t>
            </a:r>
            <a:r>
              <a:rPr lang="en-US" altLang="en-US" sz="4000"/>
              <a:t>Examples of Foolish Freedom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Substance abusers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People who text while driving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Radar detectors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People who refuse to 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Criminals of all kinds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Business leaders who care only about the bottom line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Politicians whose top priority is to </a:t>
            </a:r>
            <a:r>
              <a:rPr lang="en-US" altLang="ja-JP" sz="2800" dirty="0"/>
              <a:t>win at all costs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Students who use their smartphones in class to stimulate themselves  </a:t>
            </a:r>
          </a:p>
        </p:txBody>
      </p:sp>
    </p:spTree>
    <p:extLst>
      <p:ext uri="{BB962C8B-B14F-4D97-AF65-F5344CB8AC3E}">
        <p14:creationId xmlns:p14="http://schemas.microsoft.com/office/powerpoint/2010/main" val="28553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8077200" cy="1034415"/>
          </a:xfrm>
        </p:spPr>
        <p:txBody>
          <a:bodyPr>
            <a:normAutofit fontScale="90000"/>
          </a:bodyPr>
          <a:lstStyle/>
          <a:p>
            <a:r>
              <a:rPr lang="en-US" dirty="0"/>
              <a:t>Freedom Should Not Be an Absolute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/>
              <a:t>“Give me liberty or give me death”</a:t>
            </a:r>
          </a:p>
          <a:p>
            <a:pPr>
              <a:buNone/>
            </a:pPr>
            <a:r>
              <a:rPr lang="en-US" altLang="en-US" dirty="0"/>
              <a:t>					-Patrick Henry</a:t>
            </a:r>
          </a:p>
          <a:p>
            <a:pPr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2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Class Agenda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Announcements</a:t>
            </a:r>
          </a:p>
          <a:p>
            <a:r>
              <a:rPr lang="en-US" altLang="en-US" dirty="0"/>
              <a:t>Module 1 </a:t>
            </a:r>
          </a:p>
          <a:p>
            <a:pPr eaLnBrk="1" hangingPunct="1"/>
            <a:r>
              <a:rPr lang="en-US" altLang="en-US" dirty="0"/>
              <a:t>Mother Teresa and Doing Good </a:t>
            </a:r>
          </a:p>
          <a:p>
            <a:pPr eaLnBrk="1" hangingPunct="1"/>
            <a:r>
              <a:rPr lang="en-US" altLang="en-US" dirty="0"/>
              <a:t>Mr. Jefferson Gets a F</a:t>
            </a:r>
            <a:endParaRPr lang="en-US" altLang="ja-JP" dirty="0"/>
          </a:p>
          <a:p>
            <a:pPr eaLnBrk="1" hangingPunct="1"/>
            <a:r>
              <a:rPr lang="en-US" altLang="en-US" dirty="0"/>
              <a:t>Problems and Priorities </a:t>
            </a:r>
          </a:p>
          <a:p>
            <a:pPr eaLnBrk="1" hangingPunct="1"/>
            <a:r>
              <a:rPr lang="en-US" altLang="en-US" dirty="0"/>
              <a:t>The Limits of Freedom</a:t>
            </a:r>
          </a:p>
          <a:p>
            <a:pPr eaLnBrk="1" hangingPunct="1"/>
            <a:r>
              <a:rPr lang="en-US" altLang="en-US" dirty="0"/>
              <a:t>Order, Freedom and Equality</a:t>
            </a:r>
          </a:p>
          <a:p>
            <a:pPr eaLnBrk="1" hangingPunct="1"/>
            <a:r>
              <a:rPr lang="en-US" altLang="en-US" dirty="0"/>
              <a:t>Next Class Assignment</a:t>
            </a:r>
          </a:p>
        </p:txBody>
      </p:sp>
    </p:spTree>
    <p:extLst>
      <p:ext uri="{BB962C8B-B14F-4D97-AF65-F5344CB8AC3E}">
        <p14:creationId xmlns:p14="http://schemas.microsoft.com/office/powerpoint/2010/main" val="1769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CBA7-AAC1-43BE-B695-185FCEC7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You Wear Seatbelts?</a:t>
            </a:r>
          </a:p>
        </p:txBody>
      </p:sp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0211EB3A-46DE-4082-8D6E-DE872468B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667625" cy="38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</a:t>
            </a:r>
          </a:p>
          <a:p>
            <a:r>
              <a:rPr lang="en-US" dirty="0"/>
              <a:t>Freedom</a:t>
            </a:r>
          </a:p>
          <a:p>
            <a:r>
              <a:rPr lang="en-US" dirty="0"/>
              <a:t>Equality </a:t>
            </a:r>
          </a:p>
          <a:p>
            <a:r>
              <a:rPr lang="en-US" dirty="0"/>
              <a:t>Think about what the priority among these three values should be throughout the course</a:t>
            </a:r>
          </a:p>
        </p:txBody>
      </p:sp>
    </p:spTree>
    <p:extLst>
      <p:ext uri="{BB962C8B-B14F-4D97-AF65-F5344CB8AC3E}">
        <p14:creationId xmlns:p14="http://schemas.microsoft.com/office/powerpoint/2010/main" val="2571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are a Bitch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your personal life, confusion over priorities creates poor decisions </a:t>
            </a:r>
          </a:p>
          <a:p>
            <a:endParaRPr lang="en-US" dirty="0"/>
          </a:p>
          <a:p>
            <a:r>
              <a:rPr lang="en-US" dirty="0"/>
              <a:t>In government, nonprofits and business, disagreements are always over priorities </a:t>
            </a:r>
          </a:p>
          <a:p>
            <a:pPr marL="3429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9086-6530-4B27-AFE4-E4237D28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924800" cy="1034415"/>
          </a:xfrm>
        </p:spPr>
        <p:txBody>
          <a:bodyPr>
            <a:normAutofit fontScale="90000"/>
          </a:bodyPr>
          <a:lstStyle/>
          <a:p>
            <a:r>
              <a:rPr lang="en-US" dirty="0"/>
              <a:t>For Next Class (and Time Management!)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382C-4B5D-4E33-A69B-4E386B0DA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Try to complete Exercises 1.1 and 1.2 before next class (but don’t submit)!</a:t>
            </a:r>
          </a:p>
          <a:p>
            <a:r>
              <a:rPr lang="en-US" altLang="en-US" b="1" dirty="0"/>
              <a:t>Module 1 Exercises are available on Blackboard under ‘Content’ -&gt; ‘Module 1’</a:t>
            </a:r>
          </a:p>
          <a:p>
            <a:pPr marL="34299" indent="0">
              <a:buNone/>
            </a:pPr>
            <a:endParaRPr lang="en-U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Microsoft for Macs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Microsoft Office is FREE for all SU students even if you have MACS</a:t>
            </a:r>
          </a:p>
          <a:p>
            <a:r>
              <a:rPr lang="en-US" altLang="en-US" dirty="0"/>
              <a:t>Be a winner and download Microsoft Office</a:t>
            </a:r>
          </a:p>
          <a:p>
            <a:r>
              <a:rPr lang="en-US" dirty="0">
                <a:hlinkClick r:id="rId3"/>
              </a:rPr>
              <a:t>https://www.microsoft.com/enus/education/products/office</a:t>
            </a:r>
            <a:r>
              <a:rPr lang="en-US" dirty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32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3932-DD4E-469B-AC78-D90BFF9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Available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618E-5005-4A4A-984D-BFAD60E6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Slides will be posted to Blackboard after each lecture</a:t>
            </a:r>
          </a:p>
          <a:p>
            <a:r>
              <a:rPr lang="en-US" dirty="0"/>
              <a:t>To be used for reference on your module papers – NOT as a substitute for attending class</a:t>
            </a:r>
          </a:p>
          <a:p>
            <a:r>
              <a:rPr lang="en-US" dirty="0"/>
              <a:t>Because we are </a:t>
            </a:r>
            <a:r>
              <a:rPr lang="en-US" b="1" dirty="0"/>
              <a:t>100% ONLINE </a:t>
            </a:r>
            <a:r>
              <a:rPr lang="en-US" dirty="0"/>
              <a:t>there should be no excuse for missing lectures. If you have a conflict that will prevent you from attending, please notify your TA well in advance of your absence</a:t>
            </a:r>
          </a:p>
          <a:p>
            <a:pPr marL="34299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3429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001000" cy="1034415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Coplin’s</a:t>
            </a:r>
            <a:r>
              <a:rPr lang="en-US" altLang="en-US" dirty="0"/>
              <a:t> Monologue: Doing 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9" indent="0">
              <a:buNone/>
              <a:defRPr/>
            </a:pPr>
            <a:r>
              <a:rPr lang="en-US" altLang="en-US" b="1" dirty="0">
                <a:hlinkClick r:id="rId3"/>
              </a:rPr>
              <a:t>https://www.youtube.com/watch?v=mgJMi5X-S5M</a:t>
            </a:r>
            <a:r>
              <a:rPr lang="en-US" altLang="en-US" b="1" dirty="0"/>
              <a:t> 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Mother Teresa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idx="1"/>
          </p:nvPr>
        </p:nvSpPr>
        <p:spPr>
          <a:xfrm>
            <a:off x="4419599" y="1423194"/>
            <a:ext cx="4544123" cy="505380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/>
              <a:t>August 26, 1910 - September 5, 1997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800" b="1" dirty="0"/>
              <a:t>“</a:t>
            </a:r>
            <a:r>
              <a:rPr lang="en-US" altLang="ja-JP" sz="2800" b="1" dirty="0"/>
              <a:t>Do not wait for leaders; do it alone, person to person.</a:t>
            </a:r>
            <a:r>
              <a:rPr lang="ja-JP" altLang="en-US" sz="2800" b="1" dirty="0"/>
              <a:t>”</a:t>
            </a:r>
            <a:r>
              <a:rPr lang="en-US" altLang="ja-JP" sz="2800" b="1" dirty="0"/>
              <a:t> — Mother Teresa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b="1" dirty="0"/>
          </a:p>
        </p:txBody>
      </p:sp>
      <p:pic>
        <p:nvPicPr>
          <p:cNvPr id="13316" name="Picture 9" descr="te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296358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 of the Order </a:t>
            </a:r>
            <a:br>
              <a:rPr lang="en-US" dirty="0"/>
            </a:br>
            <a:r>
              <a:rPr lang="en-US" dirty="0"/>
              <a:t>of the Missionaries of Charity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68323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ja-JP" altLang="en-US" sz="2800" i="1" dirty="0"/>
              <a:t>“</a:t>
            </a:r>
            <a:r>
              <a:rPr lang="en-US" altLang="ja-JP" sz="2800" i="1" dirty="0"/>
              <a:t>I choose the poverty of our poor people.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800" i="1" dirty="0"/>
              <a:t>But I am grateful to receive (the Nobel) in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800" i="1" dirty="0"/>
              <a:t>the name of … people that have become a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800" i="1" dirty="0"/>
              <a:t>burden to the society and are shunned by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800" i="1" dirty="0"/>
              <a:t>everyone."</a:t>
            </a:r>
            <a:r>
              <a:rPr lang="en-US" altLang="en-US" sz="2800" dirty="0"/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800" dirty="0"/>
              <a:t>Nobel Peace Prize in 1979 for humanitarian work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Leader of Missionaries of Charity, Calcutta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Was in India at the time of the award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1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Story About Mother Teresa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She asks a rich businessman for a contribution as she held out her right hand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He spit in her hand</a:t>
            </a:r>
          </a:p>
          <a:p>
            <a:pPr marL="34299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How did she respond?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0928-BBD0-459D-A2C3-198563AF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Mother Teresa a Do-Gooder?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5E8E-97C2-4950-849D-28AF62D9A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Use the chat feature or raise your hand to share ideas and educate Coplin</a:t>
            </a:r>
          </a:p>
        </p:txBody>
      </p:sp>
    </p:spTree>
    <p:extLst>
      <p:ext uri="{BB962C8B-B14F-4D97-AF65-F5344CB8AC3E}">
        <p14:creationId xmlns:p14="http://schemas.microsoft.com/office/powerpoint/2010/main" val="14760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World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Mod 1" id="{E8B047D8-5DA2-4268-A35E-AF6CAB801908}" vid="{B79BA4AB-9EEB-4CF6-8611-4A938406BE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80758EB9B75A459F9F5E4025C4C44D" ma:contentTypeVersion="6" ma:contentTypeDescription="Create a new document." ma:contentTypeScope="" ma:versionID="f3d4f837e4e0e2e887b51db74f7e0d88">
  <xsd:schema xmlns:xsd="http://www.w3.org/2001/XMLSchema" xmlns:xs="http://www.w3.org/2001/XMLSchema" xmlns:p="http://schemas.microsoft.com/office/2006/metadata/properties" xmlns:ns2="378dde1d-f95b-480e-a2f8-2594b11a5a69" xmlns:ns3="3435fdc1-bd18-4e81-ad4b-8ae74479101b" targetNamespace="http://schemas.microsoft.com/office/2006/metadata/properties" ma:root="true" ma:fieldsID="0f835025cb364d4683b4f688fb499511" ns2:_="" ns3:_="">
    <xsd:import namespace="378dde1d-f95b-480e-a2f8-2594b11a5a69"/>
    <xsd:import namespace="3435fdc1-bd18-4e81-ad4b-8ae7447910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dde1d-f95b-480e-a2f8-2594b11a5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fdc1-bd18-4e81-ad4b-8ae7447910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243DE0-0FB2-47E8-973C-AD7B4C628A6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378dde1d-f95b-480e-a2f8-2594b11a5a69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3435fdc1-bd18-4e81-ad4b-8ae74479101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26886D-A00D-4067-8BF4-BFE5FF0E2F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D77599-1415-48A9-AB18-677D42C92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dde1d-f95b-480e-a2f8-2594b11a5a69"/>
    <ds:schemaRef ds:uri="3435fdc1-bd18-4e81-ad4b-8ae744791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4483</TotalTime>
  <Words>1006</Words>
  <Application>Microsoft Macintosh PowerPoint</Application>
  <PresentationFormat>On-screen Show (4:3)</PresentationFormat>
  <Paragraphs>158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Segoe UI</vt:lpstr>
      <vt:lpstr>Segoe UI Light</vt:lpstr>
      <vt:lpstr>Tahoma</vt:lpstr>
      <vt:lpstr>Times New Roman</vt:lpstr>
      <vt:lpstr>Continental World 16x9</vt:lpstr>
      <vt:lpstr>PowerPoint Presentation</vt:lpstr>
      <vt:lpstr>Class Agenda</vt:lpstr>
      <vt:lpstr>Microsoft for Macs</vt:lpstr>
      <vt:lpstr>Slides Available Online</vt:lpstr>
      <vt:lpstr>Coplin’s Monologue: Doing Good</vt:lpstr>
      <vt:lpstr>Mother Teresa</vt:lpstr>
      <vt:lpstr>Leader of the Order  of the Missionaries of Charity</vt:lpstr>
      <vt:lpstr>A Story About Mother Teresa</vt:lpstr>
      <vt:lpstr>Was Mother Teresa a Do-Gooder?</vt:lpstr>
      <vt:lpstr>Mother Teresa –A Genuine Do-Gooder but you don’t have to be her </vt:lpstr>
      <vt:lpstr>Public Policy Is About Doing Good</vt:lpstr>
      <vt:lpstr>Three Values of the Declaration of Independence </vt:lpstr>
      <vt:lpstr>Declaration of Independence</vt:lpstr>
      <vt:lpstr>Discussion</vt:lpstr>
      <vt:lpstr>Propaganda Versus Analysis</vt:lpstr>
      <vt:lpstr>Effective Public Policy Requires</vt:lpstr>
      <vt:lpstr>Why We Fall Short of the Goals of the  Declaration of Independence</vt:lpstr>
      <vt:lpstr> Examples of Foolish Freedom</vt:lpstr>
      <vt:lpstr>Freedom Should Not Be an Absolute Value</vt:lpstr>
      <vt:lpstr>Should You Wear Seatbelts?</vt:lpstr>
      <vt:lpstr>Underlying Tensions</vt:lpstr>
      <vt:lpstr>Priorities are a Bitch</vt:lpstr>
      <vt:lpstr>For Next Class (and Time Management!)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PAF 101 - Lecture Two</dc:title>
  <dc:subject>Lecture One</dc:subject>
  <dc:creator>Frank Shultz</dc:creator>
  <dc:description>Module One</dc:description>
  <cp:lastModifiedBy>Connor M Muldoon</cp:lastModifiedBy>
  <cp:revision>472</cp:revision>
  <cp:lastPrinted>2020-01-15T17:29:03Z</cp:lastPrinted>
  <dcterms:created xsi:type="dcterms:W3CDTF">2000-01-11T00:07:57Z</dcterms:created>
  <dcterms:modified xsi:type="dcterms:W3CDTF">2020-08-27T21:14:44Z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0x0101002780758EB9B75A459F9F5E4025C4C44D</vt:lpwstr>
  </property>
</Properties>
</file>